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8"/>
  </p:notesMasterIdLst>
  <p:sldIdLst>
    <p:sldId id="257" r:id="rId5"/>
    <p:sldId id="258" r:id="rId6"/>
    <p:sldId id="271" r:id="rId7"/>
    <p:sldId id="273" r:id="rId8"/>
    <p:sldId id="274" r:id="rId9"/>
    <p:sldId id="260" r:id="rId10"/>
    <p:sldId id="261" r:id="rId11"/>
    <p:sldId id="268" r:id="rId12"/>
    <p:sldId id="269" r:id="rId13"/>
    <p:sldId id="277" r:id="rId14"/>
    <p:sldId id="262" r:id="rId15"/>
    <p:sldId id="263" r:id="rId16"/>
    <p:sldId id="290" r:id="rId17"/>
    <p:sldId id="287" r:id="rId18"/>
    <p:sldId id="280" r:id="rId19"/>
    <p:sldId id="281" r:id="rId20"/>
    <p:sldId id="282" r:id="rId21"/>
    <p:sldId id="283" r:id="rId22"/>
    <p:sldId id="284" r:id="rId23"/>
    <p:sldId id="264" r:id="rId24"/>
    <p:sldId id="285" r:id="rId25"/>
    <p:sldId id="265" r:id="rId26"/>
    <p:sldId id="266" r:id="rId27"/>
    <p:sldId id="267" r:id="rId28"/>
    <p:sldId id="286" r:id="rId29"/>
    <p:sldId id="288" r:id="rId30"/>
    <p:sldId id="289" r:id="rId31"/>
    <p:sldId id="291" r:id="rId32"/>
    <p:sldId id="292" r:id="rId33"/>
    <p:sldId id="301" r:id="rId34"/>
    <p:sldId id="296" r:id="rId35"/>
    <p:sldId id="297" r:id="rId36"/>
    <p:sldId id="298" r:id="rId37"/>
    <p:sldId id="259" r:id="rId38"/>
    <p:sldId id="300" r:id="rId39"/>
    <p:sldId id="279" r:id="rId40"/>
    <p:sldId id="294" r:id="rId41"/>
    <p:sldId id="295" r:id="rId42"/>
    <p:sldId id="302" r:id="rId43"/>
    <p:sldId id="272" r:id="rId44"/>
    <p:sldId id="275" r:id="rId45"/>
    <p:sldId id="276"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CB8E77-273F-D4C4-33BB-932DF55D6D17}" name="Nisharg Modi" initials="NM" userId="4fd0961aa7faf90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AAC165-D07E-43F2-88F8-CE3DA2DDEA2E}" v="1173" dt="2024-04-19T06:26:22.020"/>
    <p1510:client id="{9D2D3C1C-DF28-4A6A-A9AC-639B4FAA1D24}" v="12" dt="2024-04-18T13:11:43.888"/>
    <p1510:client id="{BA21E7AF-8429-4D51-9A18-1689AF37D477}" v="229" dt="2024-04-18T13:04:26.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mik Godhani" userId="3df19391175b534d" providerId="Windows Live" clId="Web-{9D2D3C1C-DF28-4A6A-A9AC-639B4FAA1D24}"/>
    <pc:docChg chg="addSld delSld modSld">
      <pc:chgData name="Dharmik Godhani" userId="3df19391175b534d" providerId="Windows Live" clId="Web-{9D2D3C1C-DF28-4A6A-A9AC-639B4FAA1D24}" dt="2024-04-18T13:11:43.888" v="11" actId="20577"/>
      <pc:docMkLst>
        <pc:docMk/>
      </pc:docMkLst>
      <pc:sldChg chg="modSp">
        <pc:chgData name="Dharmik Godhani" userId="3df19391175b534d" providerId="Windows Live" clId="Web-{9D2D3C1C-DF28-4A6A-A9AC-639B4FAA1D24}" dt="2024-04-18T13:11:43.888" v="11" actId="20577"/>
        <pc:sldMkLst>
          <pc:docMk/>
          <pc:sldMk cId="920494371" sldId="275"/>
        </pc:sldMkLst>
        <pc:spChg chg="mod">
          <ac:chgData name="Dharmik Godhani" userId="3df19391175b534d" providerId="Windows Live" clId="Web-{9D2D3C1C-DF28-4A6A-A9AC-639B4FAA1D24}" dt="2024-04-18T13:11:43.888" v="11" actId="20577"/>
          <ac:spMkLst>
            <pc:docMk/>
            <pc:sldMk cId="920494371" sldId="275"/>
            <ac:spMk id="3" creationId="{129AB985-553C-9844-99E9-8B83B718D227}"/>
          </ac:spMkLst>
        </pc:spChg>
      </pc:sldChg>
      <pc:sldChg chg="new del">
        <pc:chgData name="Dharmik Godhani" userId="3df19391175b534d" providerId="Windows Live" clId="Web-{9D2D3C1C-DF28-4A6A-A9AC-639B4FAA1D24}" dt="2024-04-18T13:11:16.372" v="9"/>
        <pc:sldMkLst>
          <pc:docMk/>
          <pc:sldMk cId="1230864973" sldId="302"/>
        </pc:sldMkLst>
      </pc:sldChg>
    </pc:docChg>
  </pc:docChgLst>
  <pc:docChgLst>
    <pc:chgData name="Dharmik Godhani" userId="3df19391175b534d" providerId="Windows Live" clId="Web-{BA21E7AF-8429-4D51-9A18-1689AF37D477}"/>
    <pc:docChg chg="modSld">
      <pc:chgData name="Dharmik Godhani" userId="3df19391175b534d" providerId="Windows Live" clId="Web-{BA21E7AF-8429-4D51-9A18-1689AF37D477}" dt="2024-04-18T13:04:26.261" v="228" actId="20577"/>
      <pc:docMkLst>
        <pc:docMk/>
      </pc:docMkLst>
      <pc:sldChg chg="modSp">
        <pc:chgData name="Dharmik Godhani" userId="3df19391175b534d" providerId="Windows Live" clId="Web-{BA21E7AF-8429-4D51-9A18-1689AF37D477}" dt="2024-04-18T13:04:26.261" v="228" actId="20577"/>
        <pc:sldMkLst>
          <pc:docMk/>
          <pc:sldMk cId="3421815284" sldId="276"/>
        </pc:sldMkLst>
        <pc:spChg chg="mod">
          <ac:chgData name="Dharmik Godhani" userId="3df19391175b534d" providerId="Windows Live" clId="Web-{BA21E7AF-8429-4D51-9A18-1689AF37D477}" dt="2024-04-18T13:04:26.261" v="228" actId="20577"/>
          <ac:spMkLst>
            <pc:docMk/>
            <pc:sldMk cId="3421815284" sldId="276"/>
            <ac:spMk id="3" creationId="{1D02D911-78EA-3E0E-6EA9-DC9588DB590C}"/>
          </ac:spMkLst>
        </pc:spChg>
      </pc:sldChg>
    </pc:docChg>
  </pc:docChgLst>
  <pc:docChgLst>
    <pc:chgData name="Dharmik Godhani" userId="3df19391175b534d" providerId="Windows Live" clId="Web-{86166361-6AAD-4176-AA52-5CFA09419FBC}"/>
    <pc:docChg chg="addSld delSld modSld">
      <pc:chgData name="Dharmik Godhani" userId="3df19391175b534d" providerId="Windows Live" clId="Web-{86166361-6AAD-4176-AA52-5CFA09419FBC}" dt="2024-04-17T11:01:59.767" v="990" actId="20577"/>
      <pc:docMkLst>
        <pc:docMk/>
      </pc:docMkLst>
      <pc:sldChg chg="modSp">
        <pc:chgData name="Dharmik Godhani" userId="3df19391175b534d" providerId="Windows Live" clId="Web-{86166361-6AAD-4176-AA52-5CFA09419FBC}" dt="2024-04-17T09:52:46.263" v="3" actId="20577"/>
        <pc:sldMkLst>
          <pc:docMk/>
          <pc:sldMk cId="4160948555" sldId="286"/>
        </pc:sldMkLst>
        <pc:spChg chg="mod">
          <ac:chgData name="Dharmik Godhani" userId="3df19391175b534d" providerId="Windows Live" clId="Web-{86166361-6AAD-4176-AA52-5CFA09419FBC}" dt="2024-04-17T09:52:46.263" v="3" actId="20577"/>
          <ac:spMkLst>
            <pc:docMk/>
            <pc:sldMk cId="4160948555" sldId="286"/>
            <ac:spMk id="3" creationId="{E5810EB2-AD77-4E55-2FD8-0B0CCA05937D}"/>
          </ac:spMkLst>
        </pc:spChg>
      </pc:sldChg>
      <pc:sldChg chg="modSp">
        <pc:chgData name="Dharmik Godhani" userId="3df19391175b534d" providerId="Windows Live" clId="Web-{86166361-6AAD-4176-AA52-5CFA09419FBC}" dt="2024-04-17T10:32:08.251" v="361" actId="1076"/>
        <pc:sldMkLst>
          <pc:docMk/>
          <pc:sldMk cId="3191361707" sldId="288"/>
        </pc:sldMkLst>
        <pc:picChg chg="mod">
          <ac:chgData name="Dharmik Godhani" userId="3df19391175b534d" providerId="Windows Live" clId="Web-{86166361-6AAD-4176-AA52-5CFA09419FBC}" dt="2024-04-17T10:32:08.251" v="361" actId="1076"/>
          <ac:picMkLst>
            <pc:docMk/>
            <pc:sldMk cId="3191361707" sldId="288"/>
            <ac:picMk id="5" creationId="{C1D0BDC8-4361-7982-3792-52008C8DEC82}"/>
          </ac:picMkLst>
        </pc:picChg>
      </pc:sldChg>
      <pc:sldChg chg="addSp delSp modSp new">
        <pc:chgData name="Dharmik Godhani" userId="3df19391175b534d" providerId="Windows Live" clId="Web-{86166361-6AAD-4176-AA52-5CFA09419FBC}" dt="2024-04-17T10:25:55.207" v="353" actId="1076"/>
        <pc:sldMkLst>
          <pc:docMk/>
          <pc:sldMk cId="2591760621" sldId="289"/>
        </pc:sldMkLst>
        <pc:spChg chg="mod">
          <ac:chgData name="Dharmik Godhani" userId="3df19391175b534d" providerId="Windows Live" clId="Web-{86166361-6AAD-4176-AA52-5CFA09419FBC}" dt="2024-04-17T09:59:37.933" v="53" actId="20577"/>
          <ac:spMkLst>
            <pc:docMk/>
            <pc:sldMk cId="2591760621" sldId="289"/>
            <ac:spMk id="2" creationId="{1E579BFA-918F-362F-DF42-41959E9FC2FE}"/>
          </ac:spMkLst>
        </pc:spChg>
        <pc:spChg chg="del mod">
          <ac:chgData name="Dharmik Godhani" userId="3df19391175b534d" providerId="Windows Live" clId="Web-{86166361-6AAD-4176-AA52-5CFA09419FBC}" dt="2024-04-17T10:15:28.998" v="55"/>
          <ac:spMkLst>
            <pc:docMk/>
            <pc:sldMk cId="2591760621" sldId="289"/>
            <ac:spMk id="3" creationId="{284DB180-5B06-BF26-872A-4BB03A45FDB2}"/>
          </ac:spMkLst>
        </pc:spChg>
        <pc:spChg chg="add del mod">
          <ac:chgData name="Dharmik Godhani" userId="3df19391175b534d" providerId="Windows Live" clId="Web-{86166361-6AAD-4176-AA52-5CFA09419FBC}" dt="2024-04-17T10:18:29.832" v="79"/>
          <ac:spMkLst>
            <pc:docMk/>
            <pc:sldMk cId="2591760621" sldId="289"/>
            <ac:spMk id="9" creationId="{74F82625-5C5B-05B3-9633-BC1C229DBCD2}"/>
          </ac:spMkLst>
        </pc:spChg>
        <pc:spChg chg="add mod">
          <ac:chgData name="Dharmik Godhani" userId="3df19391175b534d" providerId="Windows Live" clId="Web-{86166361-6AAD-4176-AA52-5CFA09419FBC}" dt="2024-04-17T10:25:46.644" v="350" actId="1076"/>
          <ac:spMkLst>
            <pc:docMk/>
            <pc:sldMk cId="2591760621" sldId="289"/>
            <ac:spMk id="10" creationId="{2D7E8F50-C0C8-2F72-9766-33999FD94AF8}"/>
          </ac:spMkLst>
        </pc:spChg>
        <pc:spChg chg="add mod">
          <ac:chgData name="Dharmik Godhani" userId="3df19391175b534d" providerId="Windows Live" clId="Web-{86166361-6AAD-4176-AA52-5CFA09419FBC}" dt="2024-04-17T10:25:55.207" v="353" actId="1076"/>
          <ac:spMkLst>
            <pc:docMk/>
            <pc:sldMk cId="2591760621" sldId="289"/>
            <ac:spMk id="11" creationId="{8ED3A2E3-99BF-A06A-0D46-88342EE0EC11}"/>
          </ac:spMkLst>
        </pc:spChg>
        <pc:picChg chg="add mod ord">
          <ac:chgData name="Dharmik Godhani" userId="3df19391175b534d" providerId="Windows Live" clId="Web-{86166361-6AAD-4176-AA52-5CFA09419FBC}" dt="2024-04-17T10:25:51.707" v="352" actId="1076"/>
          <ac:picMkLst>
            <pc:docMk/>
            <pc:sldMk cId="2591760621" sldId="289"/>
            <ac:picMk id="4" creationId="{8B8DBCC6-7BA4-D4CD-E280-A971011F91B7}"/>
          </ac:picMkLst>
        </pc:picChg>
        <pc:picChg chg="add del mod">
          <ac:chgData name="Dharmik Godhani" userId="3df19391175b534d" providerId="Windows Live" clId="Web-{86166361-6AAD-4176-AA52-5CFA09419FBC}" dt="2024-04-17T10:15:36.295" v="63"/>
          <ac:picMkLst>
            <pc:docMk/>
            <pc:sldMk cId="2591760621" sldId="289"/>
            <ac:picMk id="5" creationId="{734506CF-5428-8CFA-8699-AB008E0B8180}"/>
          </ac:picMkLst>
        </pc:picChg>
        <pc:picChg chg="add del mod">
          <ac:chgData name="Dharmik Godhani" userId="3df19391175b534d" providerId="Windows Live" clId="Web-{86166361-6AAD-4176-AA52-5CFA09419FBC}" dt="2024-04-17T10:15:35.185" v="62"/>
          <ac:picMkLst>
            <pc:docMk/>
            <pc:sldMk cId="2591760621" sldId="289"/>
            <ac:picMk id="6" creationId="{E065BFDD-5CFB-AB0E-042C-944CA4BBCB3C}"/>
          </ac:picMkLst>
        </pc:picChg>
        <pc:picChg chg="add del mod">
          <ac:chgData name="Dharmik Godhani" userId="3df19391175b534d" providerId="Windows Live" clId="Web-{86166361-6AAD-4176-AA52-5CFA09419FBC}" dt="2024-04-17T10:15:34.170" v="61"/>
          <ac:picMkLst>
            <pc:docMk/>
            <pc:sldMk cId="2591760621" sldId="289"/>
            <ac:picMk id="7" creationId="{5C3B4871-F240-5426-F8EC-4BBF2AD86DB1}"/>
          </ac:picMkLst>
        </pc:picChg>
        <pc:picChg chg="add del mod">
          <ac:chgData name="Dharmik Godhani" userId="3df19391175b534d" providerId="Windows Live" clId="Web-{86166361-6AAD-4176-AA52-5CFA09419FBC}" dt="2024-04-17T10:15:33.545" v="60"/>
          <ac:picMkLst>
            <pc:docMk/>
            <pc:sldMk cId="2591760621" sldId="289"/>
            <ac:picMk id="8" creationId="{707BF51E-B026-212C-1F89-9AED383C432D}"/>
          </ac:picMkLst>
        </pc:picChg>
      </pc:sldChg>
      <pc:sldChg chg="addSp delSp modSp new">
        <pc:chgData name="Dharmik Godhani" userId="3df19391175b534d" providerId="Windows Live" clId="Web-{86166361-6AAD-4176-AA52-5CFA09419FBC}" dt="2024-04-17T10:49:46.616" v="625" actId="20577"/>
        <pc:sldMkLst>
          <pc:docMk/>
          <pc:sldMk cId="879970383" sldId="291"/>
        </pc:sldMkLst>
        <pc:spChg chg="mod">
          <ac:chgData name="Dharmik Godhani" userId="3df19391175b534d" providerId="Windows Live" clId="Web-{86166361-6AAD-4176-AA52-5CFA09419FBC}" dt="2024-04-17T10:46:24.344" v="390" actId="20577"/>
          <ac:spMkLst>
            <pc:docMk/>
            <pc:sldMk cId="879970383" sldId="291"/>
            <ac:spMk id="2" creationId="{12C833C1-C5D9-2C46-DCE5-FD7225C60DE8}"/>
          </ac:spMkLst>
        </pc:spChg>
        <pc:spChg chg="del">
          <ac:chgData name="Dharmik Godhani" userId="3df19391175b534d" providerId="Windows Live" clId="Web-{86166361-6AAD-4176-AA52-5CFA09419FBC}" dt="2024-04-17T10:45:15.654" v="362"/>
          <ac:spMkLst>
            <pc:docMk/>
            <pc:sldMk cId="879970383" sldId="291"/>
            <ac:spMk id="3" creationId="{7A259AC8-CC21-4AB1-E78B-909D0A90ABE7}"/>
          </ac:spMkLst>
        </pc:spChg>
        <pc:spChg chg="add mod">
          <ac:chgData name="Dharmik Godhani" userId="3df19391175b534d" providerId="Windows Live" clId="Web-{86166361-6AAD-4176-AA52-5CFA09419FBC}" dt="2024-04-17T10:49:46.616" v="625" actId="20577"/>
          <ac:spMkLst>
            <pc:docMk/>
            <pc:sldMk cId="879970383" sldId="291"/>
            <ac:spMk id="5" creationId="{5F52FF9B-7B31-68B7-7741-8D10CC8786F6}"/>
          </ac:spMkLst>
        </pc:spChg>
        <pc:picChg chg="add mod ord">
          <ac:chgData name="Dharmik Godhani" userId="3df19391175b534d" providerId="Windows Live" clId="Web-{86166361-6AAD-4176-AA52-5CFA09419FBC}" dt="2024-04-17T10:46:44.766" v="394" actId="1076"/>
          <ac:picMkLst>
            <pc:docMk/>
            <pc:sldMk cId="879970383" sldId="291"/>
            <ac:picMk id="4" creationId="{5FE9EB7C-8F98-FA2D-CA48-3CEB3E1C8761}"/>
          </ac:picMkLst>
        </pc:picChg>
      </pc:sldChg>
      <pc:sldChg chg="addSp delSp modSp new">
        <pc:chgData name="Dharmik Godhani" userId="3df19391175b534d" providerId="Windows Live" clId="Web-{86166361-6AAD-4176-AA52-5CFA09419FBC}" dt="2024-04-17T11:01:59.767" v="990" actId="20577"/>
        <pc:sldMkLst>
          <pc:docMk/>
          <pc:sldMk cId="616630863" sldId="292"/>
        </pc:sldMkLst>
        <pc:spChg chg="mod">
          <ac:chgData name="Dharmik Godhani" userId="3df19391175b534d" providerId="Windows Live" clId="Web-{86166361-6AAD-4176-AA52-5CFA09419FBC}" dt="2024-04-17T10:50:13.148" v="656" actId="20577"/>
          <ac:spMkLst>
            <pc:docMk/>
            <pc:sldMk cId="616630863" sldId="292"/>
            <ac:spMk id="2" creationId="{8B137424-E4F5-AD6D-5477-C4CA130262BB}"/>
          </ac:spMkLst>
        </pc:spChg>
        <pc:spChg chg="add mod">
          <ac:chgData name="Dharmik Godhani" userId="3df19391175b534d" providerId="Windows Live" clId="Web-{86166361-6AAD-4176-AA52-5CFA09419FBC}" dt="2024-04-17T11:01:59.767" v="990" actId="20577"/>
          <ac:spMkLst>
            <pc:docMk/>
            <pc:sldMk cId="616630863" sldId="292"/>
            <ac:spMk id="3" creationId="{039D9740-55B7-D2E3-181D-2DF74F0A38D3}"/>
          </ac:spMkLst>
        </pc:spChg>
        <pc:spChg chg="del">
          <ac:chgData name="Dharmik Godhani" userId="3df19391175b534d" providerId="Windows Live" clId="Web-{86166361-6AAD-4176-AA52-5CFA09419FBC}" dt="2024-04-17T10:28:43.822" v="356"/>
          <ac:spMkLst>
            <pc:docMk/>
            <pc:sldMk cId="616630863" sldId="292"/>
            <ac:spMk id="3" creationId="{6DF0B08A-CEB9-4744-2A8E-46BE84E878CF}"/>
          </ac:spMkLst>
        </pc:spChg>
        <pc:spChg chg="add del mod">
          <ac:chgData name="Dharmik Godhani" userId="3df19391175b534d" providerId="Windows Live" clId="Web-{86166361-6AAD-4176-AA52-5CFA09419FBC}" dt="2024-04-17T10:50:36.915" v="659"/>
          <ac:spMkLst>
            <pc:docMk/>
            <pc:sldMk cId="616630863" sldId="292"/>
            <ac:spMk id="6" creationId="{DCBC6C5B-E56D-81AF-C054-4E14A8B5883F}"/>
          </ac:spMkLst>
        </pc:spChg>
        <pc:picChg chg="add del mod ord">
          <ac:chgData name="Dharmik Godhani" userId="3df19391175b534d" providerId="Windows Live" clId="Web-{86166361-6AAD-4176-AA52-5CFA09419FBC}" dt="2024-04-17T10:28:45.791" v="357"/>
          <ac:picMkLst>
            <pc:docMk/>
            <pc:sldMk cId="616630863" sldId="292"/>
            <ac:picMk id="4" creationId="{C502B168-E774-0B31-698F-CDE8565DCD9A}"/>
          </ac:picMkLst>
        </pc:picChg>
        <pc:picChg chg="add mod ord">
          <ac:chgData name="Dharmik Godhani" userId="3df19391175b534d" providerId="Windows Live" clId="Web-{86166361-6AAD-4176-AA52-5CFA09419FBC}" dt="2024-04-17T10:54:00.750" v="663" actId="1076"/>
          <ac:picMkLst>
            <pc:docMk/>
            <pc:sldMk cId="616630863" sldId="292"/>
            <ac:picMk id="7" creationId="{85F3D1DD-3D0C-D6EB-C38E-8DB31FC47731}"/>
          </ac:picMkLst>
        </pc:picChg>
      </pc:sldChg>
      <pc:sldChg chg="new del">
        <pc:chgData name="Dharmik Godhani" userId="3df19391175b534d" providerId="Windows Live" clId="Web-{86166361-6AAD-4176-AA52-5CFA09419FBC}" dt="2024-04-17T10:50:25.664" v="658"/>
        <pc:sldMkLst>
          <pc:docMk/>
          <pc:sldMk cId="254103598" sldId="293"/>
        </pc:sldMkLst>
      </pc:sldChg>
      <pc:sldChg chg="new del">
        <pc:chgData name="Dharmik Godhani" userId="3df19391175b534d" providerId="Windows Live" clId="Web-{86166361-6AAD-4176-AA52-5CFA09419FBC}" dt="2024-04-17T10:28:50.604" v="359"/>
        <pc:sldMkLst>
          <pc:docMk/>
          <pc:sldMk cId="1711255417" sldId="293"/>
        </pc:sldMkLst>
      </pc:sldChg>
    </pc:docChg>
  </pc:docChgLst>
  <pc:docChgLst>
    <pc:chgData name="Nisharg Modi" userId="4fd0961aa7faf900" providerId="LiveId" clId="{3FAAC165-D07E-43F2-88F8-CE3DA2DDEA2E}"/>
    <pc:docChg chg="undo redo custSel addSld delSld modSld sldOrd">
      <pc:chgData name="Nisharg Modi" userId="4fd0961aa7faf900" providerId="LiveId" clId="{3FAAC165-D07E-43F2-88F8-CE3DA2DDEA2E}" dt="2024-04-19T06:28:26.286" v="7802" actId="20577"/>
      <pc:docMkLst>
        <pc:docMk/>
      </pc:docMkLst>
      <pc:sldChg chg="modSp mod">
        <pc:chgData name="Nisharg Modi" userId="4fd0961aa7faf900" providerId="LiveId" clId="{3FAAC165-D07E-43F2-88F8-CE3DA2DDEA2E}" dt="2024-04-17T17:26:46.694" v="7034" actId="20577"/>
        <pc:sldMkLst>
          <pc:docMk/>
          <pc:sldMk cId="2475805559" sldId="257"/>
        </pc:sldMkLst>
        <pc:spChg chg="mod">
          <ac:chgData name="Nisharg Modi" userId="4fd0961aa7faf900" providerId="LiveId" clId="{3FAAC165-D07E-43F2-88F8-CE3DA2DDEA2E}" dt="2024-04-17T17:26:46.694" v="7034" actId="20577"/>
          <ac:spMkLst>
            <pc:docMk/>
            <pc:sldMk cId="2475805559" sldId="257"/>
            <ac:spMk id="3" creationId="{835D6E6B-3353-491C-A3C6-F278D6CED8B3}"/>
          </ac:spMkLst>
        </pc:spChg>
      </pc:sldChg>
      <pc:sldChg chg="addSp delSp modSp mod">
        <pc:chgData name="Nisharg Modi" userId="4fd0961aa7faf900" providerId="LiveId" clId="{3FAAC165-D07E-43F2-88F8-CE3DA2DDEA2E}" dt="2024-04-14T19:05:54.176" v="1358" actId="20577"/>
        <pc:sldMkLst>
          <pc:docMk/>
          <pc:sldMk cId="263784652" sldId="258"/>
        </pc:sldMkLst>
        <pc:spChg chg="mod">
          <ac:chgData name="Nisharg Modi" userId="4fd0961aa7faf900" providerId="LiveId" clId="{3FAAC165-D07E-43F2-88F8-CE3DA2DDEA2E}" dt="2024-04-14T19:04:33.987" v="1320" actId="20577"/>
          <ac:spMkLst>
            <pc:docMk/>
            <pc:sldMk cId="263784652" sldId="258"/>
            <ac:spMk id="2" creationId="{5E562972-3449-42D1-8185-B4BEFD52AB44}"/>
          </ac:spMkLst>
        </pc:spChg>
        <pc:spChg chg="add mod">
          <ac:chgData name="Nisharg Modi" userId="4fd0961aa7faf900" providerId="LiveId" clId="{3FAAC165-D07E-43F2-88F8-CE3DA2DDEA2E}" dt="2024-04-14T19:05:54.176" v="1358" actId="20577"/>
          <ac:spMkLst>
            <pc:docMk/>
            <pc:sldMk cId="263784652" sldId="258"/>
            <ac:spMk id="5" creationId="{D6BD53D5-25CF-A094-8DB4-CD1C66B51875}"/>
          </ac:spMkLst>
        </pc:spChg>
        <pc:graphicFrameChg chg="del mod">
          <ac:chgData name="Nisharg Modi" userId="4fd0961aa7faf900" providerId="LiveId" clId="{3FAAC165-D07E-43F2-88F8-CE3DA2DDEA2E}" dt="2024-04-14T19:04:44.200" v="1327" actId="478"/>
          <ac:graphicFrameMkLst>
            <pc:docMk/>
            <pc:sldMk cId="263784652" sldId="258"/>
            <ac:graphicFrameMk id="4" creationId="{FF3F0D82-0AA6-45C3-8367-955CBFA02ED6}"/>
          </ac:graphicFrameMkLst>
        </pc:graphicFrameChg>
      </pc:sldChg>
      <pc:sldChg chg="addSp delSp modSp mod ord">
        <pc:chgData name="Nisharg Modi" userId="4fd0961aa7faf900" providerId="LiveId" clId="{3FAAC165-D07E-43F2-88F8-CE3DA2DDEA2E}" dt="2024-04-17T18:06:55.715" v="7554" actId="20577"/>
        <pc:sldMkLst>
          <pc:docMk/>
          <pc:sldMk cId="959207548" sldId="259"/>
        </pc:sldMkLst>
        <pc:spChg chg="mod">
          <ac:chgData name="Nisharg Modi" userId="4fd0961aa7faf900" providerId="LiveId" clId="{3FAAC165-D07E-43F2-88F8-CE3DA2DDEA2E}" dt="2024-04-17T18:06:55.715" v="7554" actId="20577"/>
          <ac:spMkLst>
            <pc:docMk/>
            <pc:sldMk cId="959207548" sldId="259"/>
            <ac:spMk id="2" creationId="{81205B77-3E81-2BF1-4A85-8D5BFCF581D7}"/>
          </ac:spMkLst>
        </pc:spChg>
        <pc:spChg chg="add mod">
          <ac:chgData name="Nisharg Modi" userId="4fd0961aa7faf900" providerId="LiveId" clId="{3FAAC165-D07E-43F2-88F8-CE3DA2DDEA2E}" dt="2024-04-17T16:20:16.753" v="5887" actId="20577"/>
          <ac:spMkLst>
            <pc:docMk/>
            <pc:sldMk cId="959207548" sldId="259"/>
            <ac:spMk id="3" creationId="{DE01CD87-18B7-B276-BDAC-1EECB8DDCB83}"/>
          </ac:spMkLst>
        </pc:spChg>
        <pc:spChg chg="add del mod">
          <ac:chgData name="Nisharg Modi" userId="4fd0961aa7faf900" providerId="LiveId" clId="{3FAAC165-D07E-43F2-88F8-CE3DA2DDEA2E}" dt="2024-04-17T16:18:41.921" v="5816"/>
          <ac:spMkLst>
            <pc:docMk/>
            <pc:sldMk cId="959207548" sldId="259"/>
            <ac:spMk id="4" creationId="{E7EF8186-6571-5259-4FBF-A769C3F96B3E}"/>
          </ac:spMkLst>
        </pc:spChg>
        <pc:picChg chg="add mod">
          <ac:chgData name="Nisharg Modi" userId="4fd0961aa7faf900" providerId="LiveId" clId="{3FAAC165-D07E-43F2-88F8-CE3DA2DDEA2E}" dt="2024-04-17T17:45:51.365" v="7220" actId="1076"/>
          <ac:picMkLst>
            <pc:docMk/>
            <pc:sldMk cId="959207548" sldId="259"/>
            <ac:picMk id="6" creationId="{0265F13F-7F10-8B46-418C-7E1C67A8E35A}"/>
          </ac:picMkLst>
        </pc:picChg>
        <pc:picChg chg="del">
          <ac:chgData name="Nisharg Modi" userId="4fd0961aa7faf900" providerId="LiveId" clId="{3FAAC165-D07E-43F2-88F8-CE3DA2DDEA2E}" dt="2024-04-17T16:18:27.492" v="5815" actId="478"/>
          <ac:picMkLst>
            <pc:docMk/>
            <pc:sldMk cId="959207548" sldId="259"/>
            <ac:picMk id="1025" creationId="{409CCAF8-8230-62A6-74D1-00A0DF7212A0}"/>
          </ac:picMkLst>
        </pc:picChg>
      </pc:sldChg>
      <pc:sldChg chg="modSp mod">
        <pc:chgData name="Nisharg Modi" userId="4fd0961aa7faf900" providerId="LiveId" clId="{3FAAC165-D07E-43F2-88F8-CE3DA2DDEA2E}" dt="2024-04-14T19:08:48.721" v="1372" actId="20577"/>
        <pc:sldMkLst>
          <pc:docMk/>
          <pc:sldMk cId="557568263" sldId="260"/>
        </pc:sldMkLst>
        <pc:spChg chg="mod">
          <ac:chgData name="Nisharg Modi" userId="4fd0961aa7faf900" providerId="LiveId" clId="{3FAAC165-D07E-43F2-88F8-CE3DA2DDEA2E}" dt="2024-04-14T19:08:48.721" v="1372" actId="20577"/>
          <ac:spMkLst>
            <pc:docMk/>
            <pc:sldMk cId="557568263" sldId="260"/>
            <ac:spMk id="4" creationId="{9E2BDE57-7F83-BDAB-CB44-BEF45E1FB4CC}"/>
          </ac:spMkLst>
        </pc:spChg>
      </pc:sldChg>
      <pc:sldChg chg="addSp delSp modSp mod modTransition modClrScheme chgLayout modNotesTx">
        <pc:chgData name="Nisharg Modi" userId="4fd0961aa7faf900" providerId="LiveId" clId="{3FAAC165-D07E-43F2-88F8-CE3DA2DDEA2E}" dt="2024-04-17T17:42:45.537" v="7160" actId="113"/>
        <pc:sldMkLst>
          <pc:docMk/>
          <pc:sldMk cId="3632069612" sldId="261"/>
        </pc:sldMkLst>
        <pc:spChg chg="add del mod ord">
          <ac:chgData name="Nisharg Modi" userId="4fd0961aa7faf900" providerId="LiveId" clId="{3FAAC165-D07E-43F2-88F8-CE3DA2DDEA2E}" dt="2024-04-14T08:38:48.019" v="184" actId="931"/>
          <ac:spMkLst>
            <pc:docMk/>
            <pc:sldMk cId="3632069612" sldId="261"/>
            <ac:spMk id="2" creationId="{23B56E02-F91C-2267-3D37-B18279055432}"/>
          </ac:spMkLst>
        </pc:spChg>
        <pc:spChg chg="add mod">
          <ac:chgData name="Nisharg Modi" userId="4fd0961aa7faf900" providerId="LiveId" clId="{3FAAC165-D07E-43F2-88F8-CE3DA2DDEA2E}" dt="2024-04-17T08:55:05.717" v="4423" actId="20577"/>
          <ac:spMkLst>
            <pc:docMk/>
            <pc:sldMk cId="3632069612" sldId="261"/>
            <ac:spMk id="2" creationId="{CF7A285B-3D92-8E4F-A8D0-232A38E46763}"/>
          </ac:spMkLst>
        </pc:spChg>
        <pc:spChg chg="mod ord">
          <ac:chgData name="Nisharg Modi" userId="4fd0961aa7faf900" providerId="LiveId" clId="{3FAAC165-D07E-43F2-88F8-CE3DA2DDEA2E}" dt="2024-04-14T08:10:28.615" v="182" actId="700"/>
          <ac:spMkLst>
            <pc:docMk/>
            <pc:sldMk cId="3632069612" sldId="261"/>
            <ac:spMk id="4" creationId="{A8984AA1-3FA0-2185-1453-9882A7406AB8}"/>
          </ac:spMkLst>
        </pc:spChg>
        <pc:spChg chg="mod ord">
          <ac:chgData name="Nisharg Modi" userId="4fd0961aa7faf900" providerId="LiveId" clId="{3FAAC165-D07E-43F2-88F8-CE3DA2DDEA2E}" dt="2024-04-17T17:42:45.537" v="7160" actId="113"/>
          <ac:spMkLst>
            <pc:docMk/>
            <pc:sldMk cId="3632069612" sldId="261"/>
            <ac:spMk id="5" creationId="{0A060265-2D6E-C8ED-3D52-C0F866F1B608}"/>
          </ac:spMkLst>
        </pc:spChg>
        <pc:picChg chg="add mod">
          <ac:chgData name="Nisharg Modi" userId="4fd0961aa7faf900" providerId="LiveId" clId="{3FAAC165-D07E-43F2-88F8-CE3DA2DDEA2E}" dt="2024-04-14T08:39:32.328" v="187" actId="1076"/>
          <ac:picMkLst>
            <pc:docMk/>
            <pc:sldMk cId="3632069612" sldId="261"/>
            <ac:picMk id="6" creationId="{7C8D4EEC-B40C-57CB-C5DD-CF7A39C0F550}"/>
          </ac:picMkLst>
        </pc:picChg>
      </pc:sldChg>
      <pc:sldChg chg="addSp delSp modSp mod modClrScheme chgLayout">
        <pc:chgData name="Nisharg Modi" userId="4fd0961aa7faf900" providerId="LiveId" clId="{3FAAC165-D07E-43F2-88F8-CE3DA2DDEA2E}" dt="2024-04-17T17:54:28.665" v="7475"/>
        <pc:sldMkLst>
          <pc:docMk/>
          <pc:sldMk cId="1344897919" sldId="262"/>
        </pc:sldMkLst>
        <pc:spChg chg="mod ord">
          <ac:chgData name="Nisharg Modi" userId="4fd0961aa7faf900" providerId="LiveId" clId="{3FAAC165-D07E-43F2-88F8-CE3DA2DDEA2E}" dt="2024-04-17T17:54:28.665" v="7475"/>
          <ac:spMkLst>
            <pc:docMk/>
            <pc:sldMk cId="1344897919" sldId="262"/>
            <ac:spMk id="2" creationId="{82661998-5EBA-DFCE-72F5-2AA3AB92995D}"/>
          </ac:spMkLst>
        </pc:spChg>
        <pc:spChg chg="del">
          <ac:chgData name="Nisharg Modi" userId="4fd0961aa7faf900" providerId="LiveId" clId="{3FAAC165-D07E-43F2-88F8-CE3DA2DDEA2E}" dt="2024-04-14T13:09:13.471" v="406"/>
          <ac:spMkLst>
            <pc:docMk/>
            <pc:sldMk cId="1344897919" sldId="262"/>
            <ac:spMk id="3" creationId="{03E8C632-2289-B297-D212-3E00ADED3EDE}"/>
          </ac:spMkLst>
        </pc:spChg>
        <pc:spChg chg="add del mod">
          <ac:chgData name="Nisharg Modi" userId="4fd0961aa7faf900" providerId="LiveId" clId="{3FAAC165-D07E-43F2-88F8-CE3DA2DDEA2E}" dt="2024-04-15T13:18:57.807" v="2506"/>
          <ac:spMkLst>
            <pc:docMk/>
            <pc:sldMk cId="1344897919" sldId="262"/>
            <ac:spMk id="3" creationId="{DEB3EC75-ED4A-14AD-367F-4C73E3DC1D42}"/>
          </ac:spMkLst>
        </pc:spChg>
        <pc:spChg chg="add mod">
          <ac:chgData name="Nisharg Modi" userId="4fd0961aa7faf900" providerId="LiveId" clId="{3FAAC165-D07E-43F2-88F8-CE3DA2DDEA2E}" dt="2024-04-17T08:55:35.788" v="4431" actId="20577"/>
          <ac:spMkLst>
            <pc:docMk/>
            <pc:sldMk cId="1344897919" sldId="262"/>
            <ac:spMk id="4" creationId="{72BDCF59-E8EA-3899-4D19-38F9C59C9DC6}"/>
          </ac:spMkLst>
        </pc:spChg>
        <pc:spChg chg="add mod ord">
          <ac:chgData name="Nisharg Modi" userId="4fd0961aa7faf900" providerId="LiveId" clId="{3FAAC165-D07E-43F2-88F8-CE3DA2DDEA2E}" dt="2024-04-17T15:53:27.319" v="5511" actId="20577"/>
          <ac:spMkLst>
            <pc:docMk/>
            <pc:sldMk cId="1344897919" sldId="262"/>
            <ac:spMk id="6" creationId="{8FB6A5DD-1A5D-D3D1-4151-21BA7016F1B7}"/>
          </ac:spMkLst>
        </pc:spChg>
        <pc:picChg chg="add mod ord">
          <ac:chgData name="Nisharg Modi" userId="4fd0961aa7faf900" providerId="LiveId" clId="{3FAAC165-D07E-43F2-88F8-CE3DA2DDEA2E}" dt="2024-04-15T13:18:40.961" v="2502" actId="1076"/>
          <ac:picMkLst>
            <pc:docMk/>
            <pc:sldMk cId="1344897919" sldId="262"/>
            <ac:picMk id="5" creationId="{23BF63AC-2F6B-0C5F-5B28-20261B923E86}"/>
          </ac:picMkLst>
        </pc:picChg>
      </pc:sldChg>
      <pc:sldChg chg="addSp delSp modSp mod modClrScheme chgLayout">
        <pc:chgData name="Nisharg Modi" userId="4fd0961aa7faf900" providerId="LiveId" clId="{3FAAC165-D07E-43F2-88F8-CE3DA2DDEA2E}" dt="2024-04-17T18:01:07.532" v="7509" actId="20577"/>
        <pc:sldMkLst>
          <pc:docMk/>
          <pc:sldMk cId="289355329" sldId="263"/>
        </pc:sldMkLst>
        <pc:spChg chg="add del mod ord modVis">
          <ac:chgData name="Nisharg Modi" userId="4fd0961aa7faf900" providerId="LiveId" clId="{3FAAC165-D07E-43F2-88F8-CE3DA2DDEA2E}" dt="2024-04-17T18:01:07.532" v="7509" actId="20577"/>
          <ac:spMkLst>
            <pc:docMk/>
            <pc:sldMk cId="289355329" sldId="263"/>
            <ac:spMk id="2" creationId="{30501AD7-118C-7840-A47F-B9958CDF4F8F}"/>
          </ac:spMkLst>
        </pc:spChg>
        <pc:spChg chg="add mod">
          <ac:chgData name="Nisharg Modi" userId="4fd0961aa7faf900" providerId="LiveId" clId="{3FAAC165-D07E-43F2-88F8-CE3DA2DDEA2E}" dt="2024-04-17T08:55:40.640" v="4433" actId="20577"/>
          <ac:spMkLst>
            <pc:docMk/>
            <pc:sldMk cId="289355329" sldId="263"/>
            <ac:spMk id="3" creationId="{02CD450D-A495-976F-4C24-72A836977DB2}"/>
          </ac:spMkLst>
        </pc:spChg>
        <pc:spChg chg="del">
          <ac:chgData name="Nisharg Modi" userId="4fd0961aa7faf900" providerId="LiveId" clId="{3FAAC165-D07E-43F2-88F8-CE3DA2DDEA2E}" dt="2024-04-14T18:14:39.444" v="1163"/>
          <ac:spMkLst>
            <pc:docMk/>
            <pc:sldMk cId="289355329" sldId="263"/>
            <ac:spMk id="3" creationId="{E2BDE63B-F9C2-C488-805F-5C826305E5F5}"/>
          </ac:spMkLst>
        </pc:spChg>
        <pc:spChg chg="add del mod ord">
          <ac:chgData name="Nisharg Modi" userId="4fd0961aa7faf900" providerId="LiveId" clId="{3FAAC165-D07E-43F2-88F8-CE3DA2DDEA2E}" dt="2024-04-17T09:01:16.371" v="4489" actId="700"/>
          <ac:spMkLst>
            <pc:docMk/>
            <pc:sldMk cId="289355329" sldId="263"/>
            <ac:spMk id="4" creationId="{77A0834B-9557-909B-6994-A550BCB9FCFA}"/>
          </ac:spMkLst>
        </pc:spChg>
        <pc:spChg chg="add mod modVis">
          <ac:chgData name="Nisharg Modi" userId="4fd0961aa7faf900" providerId="LiveId" clId="{3FAAC165-D07E-43F2-88F8-CE3DA2DDEA2E}" dt="2024-04-15T13:23:28.511" v="2759" actId="1076"/>
          <ac:spMkLst>
            <pc:docMk/>
            <pc:sldMk cId="289355329" sldId="263"/>
            <ac:spMk id="6" creationId="{0E51472F-65B0-BC4C-07A5-10A34889E3C4}"/>
          </ac:spMkLst>
        </pc:spChg>
        <pc:spChg chg="add del mod ord">
          <ac:chgData name="Nisharg Modi" userId="4fd0961aa7faf900" providerId="LiveId" clId="{3FAAC165-D07E-43F2-88F8-CE3DA2DDEA2E}" dt="2024-04-17T09:01:16.371" v="4489" actId="700"/>
          <ac:spMkLst>
            <pc:docMk/>
            <pc:sldMk cId="289355329" sldId="263"/>
            <ac:spMk id="7" creationId="{714741AE-DCCF-04E5-EE3E-20A764052580}"/>
          </ac:spMkLst>
        </pc:spChg>
        <pc:picChg chg="add mod ord modVis">
          <ac:chgData name="Nisharg Modi" userId="4fd0961aa7faf900" providerId="LiveId" clId="{3FAAC165-D07E-43F2-88F8-CE3DA2DDEA2E}" dt="2024-04-17T09:01:16.371" v="4489" actId="700"/>
          <ac:picMkLst>
            <pc:docMk/>
            <pc:sldMk cId="289355329" sldId="263"/>
            <ac:picMk id="5" creationId="{6286BB05-B171-C5ED-1A2E-0F7E83265CE8}"/>
          </ac:picMkLst>
        </pc:picChg>
      </pc:sldChg>
      <pc:sldChg chg="modSp mod">
        <pc:chgData name="Nisharg Modi" userId="4fd0961aa7faf900" providerId="LiveId" clId="{3FAAC165-D07E-43F2-88F8-CE3DA2DDEA2E}" dt="2024-04-17T08:41:00.659" v="4239" actId="20577"/>
        <pc:sldMkLst>
          <pc:docMk/>
          <pc:sldMk cId="2168474002" sldId="264"/>
        </pc:sldMkLst>
        <pc:spChg chg="mod">
          <ac:chgData name="Nisharg Modi" userId="4fd0961aa7faf900" providerId="LiveId" clId="{3FAAC165-D07E-43F2-88F8-CE3DA2DDEA2E}" dt="2024-04-17T08:41:00.659" v="4239" actId="20577"/>
          <ac:spMkLst>
            <pc:docMk/>
            <pc:sldMk cId="2168474002" sldId="264"/>
            <ac:spMk id="7" creationId="{E6CDB21B-1CC3-50E4-DA4F-C7B99CDC752C}"/>
          </ac:spMkLst>
        </pc:spChg>
      </pc:sldChg>
      <pc:sldChg chg="addSp delSp modSp mod">
        <pc:chgData name="Nisharg Modi" userId="4fd0961aa7faf900" providerId="LiveId" clId="{3FAAC165-D07E-43F2-88F8-CE3DA2DDEA2E}" dt="2024-04-19T06:28:16.228" v="7800" actId="20577"/>
        <pc:sldMkLst>
          <pc:docMk/>
          <pc:sldMk cId="2360745501" sldId="265"/>
        </pc:sldMkLst>
        <pc:spChg chg="add del mod">
          <ac:chgData name="Nisharg Modi" userId="4fd0961aa7faf900" providerId="LiveId" clId="{3FAAC165-D07E-43F2-88F8-CE3DA2DDEA2E}" dt="2024-04-15T13:33:32.297" v="2777"/>
          <ac:spMkLst>
            <pc:docMk/>
            <pc:sldMk cId="2360745501" sldId="265"/>
            <ac:spMk id="2" creationId="{4EADA208-F9CB-7209-399A-213CD850C1D5}"/>
          </ac:spMkLst>
        </pc:spChg>
        <pc:spChg chg="mod">
          <ac:chgData name="Nisharg Modi" userId="4fd0961aa7faf900" providerId="LiveId" clId="{3FAAC165-D07E-43F2-88F8-CE3DA2DDEA2E}" dt="2024-04-19T06:28:16.228" v="7800" actId="20577"/>
          <ac:spMkLst>
            <pc:docMk/>
            <pc:sldMk cId="2360745501" sldId="265"/>
            <ac:spMk id="4" creationId="{91E2BEAA-0D40-CACF-EA1D-78CDA38BC0D1}"/>
          </ac:spMkLst>
        </pc:spChg>
        <pc:spChg chg="del mod">
          <ac:chgData name="Nisharg Modi" userId="4fd0961aa7faf900" providerId="LiveId" clId="{3FAAC165-D07E-43F2-88F8-CE3DA2DDEA2E}" dt="2024-04-14T19:38:45.025" v="1540" actId="478"/>
          <ac:spMkLst>
            <pc:docMk/>
            <pc:sldMk cId="2360745501" sldId="265"/>
            <ac:spMk id="5" creationId="{9160EE36-56E2-74E4-97CE-C30E3E220888}"/>
          </ac:spMkLst>
        </pc:spChg>
        <pc:spChg chg="add mod">
          <ac:chgData name="Nisharg Modi" userId="4fd0961aa7faf900" providerId="LiveId" clId="{3FAAC165-D07E-43F2-88F8-CE3DA2DDEA2E}" dt="2024-04-17T08:57:21.895" v="4462" actId="20577"/>
          <ac:spMkLst>
            <pc:docMk/>
            <pc:sldMk cId="2360745501" sldId="265"/>
            <ac:spMk id="5" creationId="{DE0825F8-19F8-5BE6-A2CC-7C9FE349A04A}"/>
          </ac:spMkLst>
        </pc:spChg>
        <pc:spChg chg="add mod">
          <ac:chgData name="Nisharg Modi" userId="4fd0961aa7faf900" providerId="LiveId" clId="{3FAAC165-D07E-43F2-88F8-CE3DA2DDEA2E}" dt="2024-04-15T14:44:06.075" v="3182" actId="1076"/>
          <ac:spMkLst>
            <pc:docMk/>
            <pc:sldMk cId="2360745501" sldId="265"/>
            <ac:spMk id="6" creationId="{9E7E6995-2020-8027-AB13-B727DAFEDC5C}"/>
          </ac:spMkLst>
        </pc:spChg>
        <pc:picChg chg="add mod">
          <ac:chgData name="Nisharg Modi" userId="4fd0961aa7faf900" providerId="LiveId" clId="{3FAAC165-D07E-43F2-88F8-CE3DA2DDEA2E}" dt="2024-04-15T14:44:15.910" v="3184" actId="1076"/>
          <ac:picMkLst>
            <pc:docMk/>
            <pc:sldMk cId="2360745501" sldId="265"/>
            <ac:picMk id="3" creationId="{0CB99006-2E92-2E42-86A4-A9278AE6F664}"/>
          </ac:picMkLst>
        </pc:picChg>
        <pc:picChg chg="add mod">
          <ac:chgData name="Nisharg Modi" userId="4fd0961aa7faf900" providerId="LiveId" clId="{3FAAC165-D07E-43F2-88F8-CE3DA2DDEA2E}" dt="2024-04-15T14:44:11.832" v="3183" actId="1076"/>
          <ac:picMkLst>
            <pc:docMk/>
            <pc:sldMk cId="2360745501" sldId="265"/>
            <ac:picMk id="8" creationId="{3387D181-B348-6700-FCC2-FA66D6B4EC98}"/>
          </ac:picMkLst>
        </pc:picChg>
      </pc:sldChg>
      <pc:sldChg chg="addSp delSp modSp mod modClrScheme chgLayout">
        <pc:chgData name="Nisharg Modi" userId="4fd0961aa7faf900" providerId="LiveId" clId="{3FAAC165-D07E-43F2-88F8-CE3DA2DDEA2E}" dt="2024-04-19T06:28:22.169" v="7801" actId="20577"/>
        <pc:sldMkLst>
          <pc:docMk/>
          <pc:sldMk cId="2453463545" sldId="266"/>
        </pc:sldMkLst>
        <pc:spChg chg="add mod ord">
          <ac:chgData name="Nisharg Modi" userId="4fd0961aa7faf900" providerId="LiveId" clId="{3FAAC165-D07E-43F2-88F8-CE3DA2DDEA2E}" dt="2024-04-19T06:28:22.169" v="7801" actId="20577"/>
          <ac:spMkLst>
            <pc:docMk/>
            <pc:sldMk cId="2453463545" sldId="266"/>
            <ac:spMk id="2" creationId="{FF8BFB7B-D2B7-3F6B-DF3D-44F684778B52}"/>
          </ac:spMkLst>
        </pc:spChg>
        <pc:spChg chg="add del mod ord">
          <ac:chgData name="Nisharg Modi" userId="4fd0961aa7faf900" providerId="LiveId" clId="{3FAAC165-D07E-43F2-88F8-CE3DA2DDEA2E}" dt="2024-04-14T19:59:01.035" v="1750" actId="22"/>
          <ac:spMkLst>
            <pc:docMk/>
            <pc:sldMk cId="2453463545" sldId="266"/>
            <ac:spMk id="3" creationId="{442C837A-ED25-8EC3-647C-A0A4E6986749}"/>
          </ac:spMkLst>
        </pc:spChg>
        <pc:spChg chg="add mod">
          <ac:chgData name="Nisharg Modi" userId="4fd0961aa7faf900" providerId="LiveId" clId="{3FAAC165-D07E-43F2-88F8-CE3DA2DDEA2E}" dt="2024-04-17T08:57:28.054" v="4466" actId="20577"/>
          <ac:spMkLst>
            <pc:docMk/>
            <pc:sldMk cId="2453463545" sldId="266"/>
            <ac:spMk id="3" creationId="{CD4870FA-18A9-1AA5-A787-EB17931257E3}"/>
          </ac:spMkLst>
        </pc:spChg>
        <pc:spChg chg="del mod ord">
          <ac:chgData name="Nisharg Modi" userId="4fd0961aa7faf900" providerId="LiveId" clId="{3FAAC165-D07E-43F2-88F8-CE3DA2DDEA2E}" dt="2024-04-14T19:58:57.188" v="1749" actId="700"/>
          <ac:spMkLst>
            <pc:docMk/>
            <pc:sldMk cId="2453463545" sldId="266"/>
            <ac:spMk id="4" creationId="{49FFF3D2-200F-C77E-270B-F4D421E28CFA}"/>
          </ac:spMkLst>
        </pc:spChg>
        <pc:spChg chg="del mod ord">
          <ac:chgData name="Nisharg Modi" userId="4fd0961aa7faf900" providerId="LiveId" clId="{3FAAC165-D07E-43F2-88F8-CE3DA2DDEA2E}" dt="2024-04-14T19:58:57.188" v="1749" actId="700"/>
          <ac:spMkLst>
            <pc:docMk/>
            <pc:sldMk cId="2453463545" sldId="266"/>
            <ac:spMk id="5" creationId="{501C62E5-C290-19DB-7647-14586279D828}"/>
          </ac:spMkLst>
        </pc:spChg>
        <pc:spChg chg="add mod ord">
          <ac:chgData name="Nisharg Modi" userId="4fd0961aa7faf900" providerId="LiveId" clId="{3FAAC165-D07E-43F2-88F8-CE3DA2DDEA2E}" dt="2024-04-15T13:35:47.698" v="2828" actId="1076"/>
          <ac:spMkLst>
            <pc:docMk/>
            <pc:sldMk cId="2453463545" sldId="266"/>
            <ac:spMk id="6" creationId="{54FBCDAF-5DD2-AD16-A3C1-5855A7C6C6AE}"/>
          </ac:spMkLst>
        </pc:spChg>
        <pc:picChg chg="add mod ord">
          <ac:chgData name="Nisharg Modi" userId="4fd0961aa7faf900" providerId="LiveId" clId="{3FAAC165-D07E-43F2-88F8-CE3DA2DDEA2E}" dt="2024-04-15T13:35:42.640" v="2827" actId="1076"/>
          <ac:picMkLst>
            <pc:docMk/>
            <pc:sldMk cId="2453463545" sldId="266"/>
            <ac:picMk id="8" creationId="{8CCCA0E9-DBF5-501D-27AA-89C59CE9BDAB}"/>
          </ac:picMkLst>
        </pc:picChg>
        <pc:picChg chg="add mod">
          <ac:chgData name="Nisharg Modi" userId="4fd0961aa7faf900" providerId="LiveId" clId="{3FAAC165-D07E-43F2-88F8-CE3DA2DDEA2E}" dt="2024-04-14T19:59:27.010" v="1752" actId="1076"/>
          <ac:picMkLst>
            <pc:docMk/>
            <pc:sldMk cId="2453463545" sldId="266"/>
            <ac:picMk id="10" creationId="{7DF43045-E409-6E48-CB3E-7CDE62319FA1}"/>
          </ac:picMkLst>
        </pc:picChg>
        <pc:picChg chg="add mod">
          <ac:chgData name="Nisharg Modi" userId="4fd0961aa7faf900" providerId="LiveId" clId="{3FAAC165-D07E-43F2-88F8-CE3DA2DDEA2E}" dt="2024-04-14T20:02:55.852" v="1937" actId="1076"/>
          <ac:picMkLst>
            <pc:docMk/>
            <pc:sldMk cId="2453463545" sldId="266"/>
            <ac:picMk id="12" creationId="{F33A6AD1-353F-283B-CFFD-D17073578412}"/>
          </ac:picMkLst>
        </pc:picChg>
      </pc:sldChg>
      <pc:sldChg chg="addSp delSp modSp mod modClrScheme chgLayout">
        <pc:chgData name="Nisharg Modi" userId="4fd0961aa7faf900" providerId="LiveId" clId="{3FAAC165-D07E-43F2-88F8-CE3DA2DDEA2E}" dt="2024-04-19T06:28:26.286" v="7802" actId="20577"/>
        <pc:sldMkLst>
          <pc:docMk/>
          <pc:sldMk cId="2399552773" sldId="267"/>
        </pc:sldMkLst>
        <pc:spChg chg="add mod ord">
          <ac:chgData name="Nisharg Modi" userId="4fd0961aa7faf900" providerId="LiveId" clId="{3FAAC165-D07E-43F2-88F8-CE3DA2DDEA2E}" dt="2024-04-19T06:28:26.286" v="7802" actId="20577"/>
          <ac:spMkLst>
            <pc:docMk/>
            <pc:sldMk cId="2399552773" sldId="267"/>
            <ac:spMk id="2" creationId="{5F111C7A-776F-854C-4725-5234160ED60E}"/>
          </ac:spMkLst>
        </pc:spChg>
        <pc:spChg chg="add del mod ord">
          <ac:chgData name="Nisharg Modi" userId="4fd0961aa7faf900" providerId="LiveId" clId="{3FAAC165-D07E-43F2-88F8-CE3DA2DDEA2E}" dt="2024-04-14T20:03:54.072" v="1939" actId="22"/>
          <ac:spMkLst>
            <pc:docMk/>
            <pc:sldMk cId="2399552773" sldId="267"/>
            <ac:spMk id="3" creationId="{C90072C4-FBA4-6617-9456-2090ACC21E31}"/>
          </ac:spMkLst>
        </pc:spChg>
        <pc:spChg chg="add mod">
          <ac:chgData name="Nisharg Modi" userId="4fd0961aa7faf900" providerId="LiveId" clId="{3FAAC165-D07E-43F2-88F8-CE3DA2DDEA2E}" dt="2024-04-17T16:48:32.750" v="6554" actId="20577"/>
          <ac:spMkLst>
            <pc:docMk/>
            <pc:sldMk cId="2399552773" sldId="267"/>
            <ac:spMk id="3" creationId="{C9B6E0F1-3CD9-15DC-6835-056802E629D7}"/>
          </ac:spMkLst>
        </pc:spChg>
        <pc:spChg chg="add mod ord">
          <ac:chgData name="Nisharg Modi" userId="4fd0961aa7faf900" providerId="LiveId" clId="{3FAAC165-D07E-43F2-88F8-CE3DA2DDEA2E}" dt="2024-04-17T16:48:46.949" v="6556" actId="1076"/>
          <ac:spMkLst>
            <pc:docMk/>
            <pc:sldMk cId="2399552773" sldId="267"/>
            <ac:spMk id="4" creationId="{B19ABEEC-11FA-8CAF-19B4-069CEE704E70}"/>
          </ac:spMkLst>
        </pc:spChg>
        <pc:spChg chg="del mod ord">
          <ac:chgData name="Nisharg Modi" userId="4fd0961aa7faf900" providerId="LiveId" clId="{3FAAC165-D07E-43F2-88F8-CE3DA2DDEA2E}" dt="2024-04-14T20:03:25.227" v="1938" actId="700"/>
          <ac:spMkLst>
            <pc:docMk/>
            <pc:sldMk cId="2399552773" sldId="267"/>
            <ac:spMk id="7" creationId="{05D13FF4-51C7-73E2-8AC1-11278F5F044C}"/>
          </ac:spMkLst>
        </pc:spChg>
        <pc:spChg chg="del mod ord">
          <ac:chgData name="Nisharg Modi" userId="4fd0961aa7faf900" providerId="LiveId" clId="{3FAAC165-D07E-43F2-88F8-CE3DA2DDEA2E}" dt="2024-04-14T20:03:25.227" v="1938" actId="700"/>
          <ac:spMkLst>
            <pc:docMk/>
            <pc:sldMk cId="2399552773" sldId="267"/>
            <ac:spMk id="8" creationId="{B75B9524-F6B3-0E21-33CC-0D2063E9F072}"/>
          </ac:spMkLst>
        </pc:spChg>
        <pc:picChg chg="add mod ord">
          <ac:chgData name="Nisharg Modi" userId="4fd0961aa7faf900" providerId="LiveId" clId="{3FAAC165-D07E-43F2-88F8-CE3DA2DDEA2E}" dt="2024-04-15T14:44:44.911" v="3186" actId="1076"/>
          <ac:picMkLst>
            <pc:docMk/>
            <pc:sldMk cId="2399552773" sldId="267"/>
            <ac:picMk id="6" creationId="{5AA31463-4715-8BAD-92B1-AA6FCD970584}"/>
          </ac:picMkLst>
        </pc:picChg>
        <pc:picChg chg="add mod">
          <ac:chgData name="Nisharg Modi" userId="4fd0961aa7faf900" providerId="LiveId" clId="{3FAAC165-D07E-43F2-88F8-CE3DA2DDEA2E}" dt="2024-04-14T20:04:06.754" v="1941" actId="1076"/>
          <ac:picMkLst>
            <pc:docMk/>
            <pc:sldMk cId="2399552773" sldId="267"/>
            <ac:picMk id="10" creationId="{C83A2BDA-5D1C-D484-BBDB-BA26EEA635B6}"/>
          </ac:picMkLst>
        </pc:picChg>
      </pc:sldChg>
      <pc:sldChg chg="addSp modSp add mod modClrScheme chgLayout">
        <pc:chgData name="Nisharg Modi" userId="4fd0961aa7faf900" providerId="LiveId" clId="{3FAAC165-D07E-43F2-88F8-CE3DA2DDEA2E}" dt="2024-04-19T06:06:34.062" v="7570" actId="313"/>
        <pc:sldMkLst>
          <pc:docMk/>
          <pc:sldMk cId="3960966109" sldId="268"/>
        </pc:sldMkLst>
        <pc:spChg chg="add mod">
          <ac:chgData name="Nisharg Modi" userId="4fd0961aa7faf900" providerId="LiveId" clId="{3FAAC165-D07E-43F2-88F8-CE3DA2DDEA2E}" dt="2024-04-17T08:55:14.111" v="4425" actId="20577"/>
          <ac:spMkLst>
            <pc:docMk/>
            <pc:sldMk cId="3960966109" sldId="268"/>
            <ac:spMk id="2" creationId="{3A86F75B-9151-2A01-5112-BD0C6CB0E9B8}"/>
          </ac:spMkLst>
        </pc:spChg>
        <pc:spChg chg="mod ord">
          <ac:chgData name="Nisharg Modi" userId="4fd0961aa7faf900" providerId="LiveId" clId="{3FAAC165-D07E-43F2-88F8-CE3DA2DDEA2E}" dt="2024-04-14T13:04:45.569" v="367" actId="700"/>
          <ac:spMkLst>
            <pc:docMk/>
            <pc:sldMk cId="3960966109" sldId="268"/>
            <ac:spMk id="4" creationId="{A8984AA1-3FA0-2185-1453-9882A7406AB8}"/>
          </ac:spMkLst>
        </pc:spChg>
        <pc:spChg chg="mod ord">
          <ac:chgData name="Nisharg Modi" userId="4fd0961aa7faf900" providerId="LiveId" clId="{3FAAC165-D07E-43F2-88F8-CE3DA2DDEA2E}" dt="2024-04-19T06:06:34.062" v="7570" actId="313"/>
          <ac:spMkLst>
            <pc:docMk/>
            <pc:sldMk cId="3960966109" sldId="268"/>
            <ac:spMk id="5" creationId="{0A060265-2D6E-C8ED-3D52-C0F866F1B608}"/>
          </ac:spMkLst>
        </pc:spChg>
        <pc:picChg chg="mod ord">
          <ac:chgData name="Nisharg Modi" userId="4fd0961aa7faf900" providerId="LiveId" clId="{3FAAC165-D07E-43F2-88F8-CE3DA2DDEA2E}" dt="2024-04-14T13:04:57.212" v="375" actId="1076"/>
          <ac:picMkLst>
            <pc:docMk/>
            <pc:sldMk cId="3960966109" sldId="268"/>
            <ac:picMk id="6" creationId="{7C8D4EEC-B40C-57CB-C5DD-CF7A39C0F550}"/>
          </ac:picMkLst>
        </pc:picChg>
      </pc:sldChg>
      <pc:sldChg chg="addSp delSp modSp new mod">
        <pc:chgData name="Nisharg Modi" userId="4fd0961aa7faf900" providerId="LiveId" clId="{3FAAC165-D07E-43F2-88F8-CE3DA2DDEA2E}" dt="2024-04-17T08:55:23.773" v="4429" actId="20577"/>
        <pc:sldMkLst>
          <pc:docMk/>
          <pc:sldMk cId="1795484050" sldId="269"/>
        </pc:sldMkLst>
        <pc:spChg chg="mod">
          <ac:chgData name="Nisharg Modi" userId="4fd0961aa7faf900" providerId="LiveId" clId="{3FAAC165-D07E-43F2-88F8-CE3DA2DDEA2E}" dt="2024-04-14T18:15:16.070" v="1165"/>
          <ac:spMkLst>
            <pc:docMk/>
            <pc:sldMk cId="1795484050" sldId="269"/>
            <ac:spMk id="2" creationId="{85B1882E-21B6-6812-A2C7-34F7DBDDB684}"/>
          </ac:spMkLst>
        </pc:spChg>
        <pc:spChg chg="add mod">
          <ac:chgData name="Nisharg Modi" userId="4fd0961aa7faf900" providerId="LiveId" clId="{3FAAC165-D07E-43F2-88F8-CE3DA2DDEA2E}" dt="2024-04-17T08:55:23.773" v="4429" actId="20577"/>
          <ac:spMkLst>
            <pc:docMk/>
            <pc:sldMk cId="1795484050" sldId="269"/>
            <ac:spMk id="3" creationId="{64E03C13-A0B3-01CB-BCA7-0333B199FE42}"/>
          </ac:spMkLst>
        </pc:spChg>
        <pc:spChg chg="del">
          <ac:chgData name="Nisharg Modi" userId="4fd0961aa7faf900" providerId="LiveId" clId="{3FAAC165-D07E-43F2-88F8-CE3DA2DDEA2E}" dt="2024-04-14T13:25:11.154" v="596" actId="931"/>
          <ac:spMkLst>
            <pc:docMk/>
            <pc:sldMk cId="1795484050" sldId="269"/>
            <ac:spMk id="3" creationId="{DCA7E8D6-EC3D-1FE8-6A50-87D3347F269C}"/>
          </ac:spMkLst>
        </pc:spChg>
        <pc:spChg chg="del">
          <ac:chgData name="Nisharg Modi" userId="4fd0961aa7faf900" providerId="LiveId" clId="{3FAAC165-D07E-43F2-88F8-CE3DA2DDEA2E}" dt="2024-04-14T13:25:11.154" v="596" actId="931"/>
          <ac:spMkLst>
            <pc:docMk/>
            <pc:sldMk cId="1795484050" sldId="269"/>
            <ac:spMk id="4" creationId="{E1D375E3-4059-F1B4-D4B5-E9983EE1C0FA}"/>
          </ac:spMkLst>
        </pc:spChg>
        <pc:spChg chg="add mod">
          <ac:chgData name="Nisharg Modi" userId="4fd0961aa7faf900" providerId="LiveId" clId="{3FAAC165-D07E-43F2-88F8-CE3DA2DDEA2E}" dt="2024-04-14T19:33:28.819" v="1378" actId="113"/>
          <ac:spMkLst>
            <pc:docMk/>
            <pc:sldMk cId="1795484050" sldId="269"/>
            <ac:spMk id="9" creationId="{1BA1C11E-401D-A85A-00AA-408703FD41CF}"/>
          </ac:spMkLst>
        </pc:spChg>
        <pc:picChg chg="add mod">
          <ac:chgData name="Nisharg Modi" userId="4fd0961aa7faf900" providerId="LiveId" clId="{3FAAC165-D07E-43F2-88F8-CE3DA2DDEA2E}" dt="2024-04-14T13:26:03.929" v="605" actId="1076"/>
          <ac:picMkLst>
            <pc:docMk/>
            <pc:sldMk cId="1795484050" sldId="269"/>
            <ac:picMk id="6" creationId="{A145159D-65E6-DA19-751A-37B5A5A782B3}"/>
          </ac:picMkLst>
        </pc:picChg>
        <pc:picChg chg="add mod ord">
          <ac:chgData name="Nisharg Modi" userId="4fd0961aa7faf900" providerId="LiveId" clId="{3FAAC165-D07E-43F2-88F8-CE3DA2DDEA2E}" dt="2024-04-15T13:16:25.164" v="2407" actId="1076"/>
          <ac:picMkLst>
            <pc:docMk/>
            <pc:sldMk cId="1795484050" sldId="269"/>
            <ac:picMk id="8" creationId="{5A72457B-F53A-BC26-A3C6-31D39DB3FFDC}"/>
          </ac:picMkLst>
        </pc:picChg>
      </pc:sldChg>
      <pc:sldChg chg="modSp add del mod">
        <pc:chgData name="Nisharg Modi" userId="4fd0961aa7faf900" providerId="LiveId" clId="{3FAAC165-D07E-43F2-88F8-CE3DA2DDEA2E}" dt="2024-04-15T13:18:21.082" v="2500" actId="2696"/>
        <pc:sldMkLst>
          <pc:docMk/>
          <pc:sldMk cId="1977663234" sldId="270"/>
        </pc:sldMkLst>
        <pc:spChg chg="mod">
          <ac:chgData name="Nisharg Modi" userId="4fd0961aa7faf900" providerId="LiveId" clId="{3FAAC165-D07E-43F2-88F8-CE3DA2DDEA2E}" dt="2024-04-14T18:15:22.197" v="1166"/>
          <ac:spMkLst>
            <pc:docMk/>
            <pc:sldMk cId="1977663234" sldId="270"/>
            <ac:spMk id="2" creationId="{85B1882E-21B6-6812-A2C7-34F7DBDDB684}"/>
          </ac:spMkLst>
        </pc:spChg>
        <pc:spChg chg="mod">
          <ac:chgData name="Nisharg Modi" userId="4fd0961aa7faf900" providerId="LiveId" clId="{3FAAC165-D07E-43F2-88F8-CE3DA2DDEA2E}" dt="2024-04-15T13:18:14.333" v="2498" actId="21"/>
          <ac:spMkLst>
            <pc:docMk/>
            <pc:sldMk cId="1977663234" sldId="270"/>
            <ac:spMk id="9" creationId="{1BA1C11E-401D-A85A-00AA-408703FD41CF}"/>
          </ac:spMkLst>
        </pc:spChg>
      </pc:sldChg>
      <pc:sldChg chg="addSp delSp modSp add mod addCm delCm modCm">
        <pc:chgData name="Nisharg Modi" userId="4fd0961aa7faf900" providerId="LiveId" clId="{3FAAC165-D07E-43F2-88F8-CE3DA2DDEA2E}" dt="2024-04-17T18:08:35.584" v="7567" actId="14100"/>
        <pc:sldMkLst>
          <pc:docMk/>
          <pc:sldMk cId="641239434" sldId="271"/>
        </pc:sldMkLst>
        <pc:spChg chg="mod">
          <ac:chgData name="Nisharg Modi" userId="4fd0961aa7faf900" providerId="LiveId" clId="{3FAAC165-D07E-43F2-88F8-CE3DA2DDEA2E}" dt="2024-04-14T19:07:15.445" v="1367" actId="20577"/>
          <ac:spMkLst>
            <pc:docMk/>
            <pc:sldMk cId="641239434" sldId="271"/>
            <ac:spMk id="2" creationId="{5E562972-3449-42D1-8185-B4BEFD52AB44}"/>
          </ac:spMkLst>
        </pc:spChg>
        <pc:spChg chg="del mod">
          <ac:chgData name="Nisharg Modi" userId="4fd0961aa7faf900" providerId="LiveId" clId="{3FAAC165-D07E-43F2-88F8-CE3DA2DDEA2E}" dt="2024-04-17T18:08:14.702" v="7562"/>
          <ac:spMkLst>
            <pc:docMk/>
            <pc:sldMk cId="641239434" sldId="271"/>
            <ac:spMk id="5" creationId="{D6BD53D5-25CF-A094-8DB4-CD1C66B51875}"/>
          </ac:spMkLst>
        </pc:spChg>
        <pc:picChg chg="add mod">
          <ac:chgData name="Nisharg Modi" userId="4fd0961aa7faf900" providerId="LiveId" clId="{3FAAC165-D07E-43F2-88F8-CE3DA2DDEA2E}" dt="2024-04-17T18:08:35.584" v="7567" actId="14100"/>
          <ac:picMkLst>
            <pc:docMk/>
            <pc:sldMk cId="641239434" sldId="271"/>
            <ac:picMk id="4" creationId="{BCA503FB-F7AA-0CAA-1840-34A0658ACDCA}"/>
          </ac:picMkLst>
        </pc:picChg>
        <pc:extLst>
          <p:ext xmlns:p="http://schemas.openxmlformats.org/presentationml/2006/main" uri="{D6D511B9-2390-475A-947B-AFAB55BFBCF1}">
            <pc226:cmChg xmlns:pc226="http://schemas.microsoft.com/office/powerpoint/2022/06/main/command" chg="add del mod">
              <pc226:chgData name="Nisharg Modi" userId="4fd0961aa7faf900" providerId="LiveId" clId="{3FAAC165-D07E-43F2-88F8-CE3DA2DDEA2E}" dt="2024-04-17T18:08:19.869" v="7564"/>
              <pc2:cmMkLst xmlns:pc2="http://schemas.microsoft.com/office/powerpoint/2019/9/main/command">
                <pc:docMk/>
                <pc:sldMk cId="641239434" sldId="271"/>
                <pc2:cmMk id="{1677B591-63C2-4C9C-B63A-0BAB4ACC6C22}"/>
              </pc2:cmMkLst>
            </pc226:cmChg>
          </p:ext>
        </pc:extLst>
      </pc:sldChg>
      <pc:sldChg chg="addSp delSp modSp new mod modClrScheme chgLayout">
        <pc:chgData name="Nisharg Modi" userId="4fd0961aa7faf900" providerId="LiveId" clId="{3FAAC165-D07E-43F2-88F8-CE3DA2DDEA2E}" dt="2024-04-17T18:07:31.390" v="7561" actId="20577"/>
        <pc:sldMkLst>
          <pc:docMk/>
          <pc:sldMk cId="3769083486" sldId="272"/>
        </pc:sldMkLst>
        <pc:spChg chg="del mod ord">
          <ac:chgData name="Nisharg Modi" userId="4fd0961aa7faf900" providerId="LiveId" clId="{3FAAC165-D07E-43F2-88F8-CE3DA2DDEA2E}" dt="2024-04-15T13:08:52.558" v="2063" actId="700"/>
          <ac:spMkLst>
            <pc:docMk/>
            <pc:sldMk cId="3769083486" sldId="272"/>
            <ac:spMk id="2" creationId="{7AE1F5F5-B38A-9466-22A1-32ADC9B76120}"/>
          </ac:spMkLst>
        </pc:spChg>
        <pc:spChg chg="del mod ord">
          <ac:chgData name="Nisharg Modi" userId="4fd0961aa7faf900" providerId="LiveId" clId="{3FAAC165-D07E-43F2-88F8-CE3DA2DDEA2E}" dt="2024-04-15T13:08:52.558" v="2063" actId="700"/>
          <ac:spMkLst>
            <pc:docMk/>
            <pc:sldMk cId="3769083486" sldId="272"/>
            <ac:spMk id="3" creationId="{B0F9C431-2A17-1094-7FFE-E6C57388560D}"/>
          </ac:spMkLst>
        </pc:spChg>
        <pc:spChg chg="del">
          <ac:chgData name="Nisharg Modi" userId="4fd0961aa7faf900" providerId="LiveId" clId="{3FAAC165-D07E-43F2-88F8-CE3DA2DDEA2E}" dt="2024-04-15T13:08:52.558" v="2063" actId="700"/>
          <ac:spMkLst>
            <pc:docMk/>
            <pc:sldMk cId="3769083486" sldId="272"/>
            <ac:spMk id="4" creationId="{7373CE80-2004-858A-3301-0FB39E362749}"/>
          </ac:spMkLst>
        </pc:spChg>
        <pc:spChg chg="add mod ord">
          <ac:chgData name="Nisharg Modi" userId="4fd0961aa7faf900" providerId="LiveId" clId="{3FAAC165-D07E-43F2-88F8-CE3DA2DDEA2E}" dt="2024-04-15T13:09:27.262" v="2074" actId="20577"/>
          <ac:spMkLst>
            <pc:docMk/>
            <pc:sldMk cId="3769083486" sldId="272"/>
            <ac:spMk id="5" creationId="{BEC2C000-7FE7-4F15-861E-7C9032A1BA87}"/>
          </ac:spMkLst>
        </pc:spChg>
        <pc:spChg chg="add mod ord">
          <ac:chgData name="Nisharg Modi" userId="4fd0961aa7faf900" providerId="LiveId" clId="{3FAAC165-D07E-43F2-88F8-CE3DA2DDEA2E}" dt="2024-04-17T18:07:31.390" v="7561" actId="20577"/>
          <ac:spMkLst>
            <pc:docMk/>
            <pc:sldMk cId="3769083486" sldId="272"/>
            <ac:spMk id="6" creationId="{41FE308F-EE1B-4819-08F5-61D037D5AF25}"/>
          </ac:spMkLst>
        </pc:spChg>
      </pc:sldChg>
      <pc:sldChg chg="modSp new mod">
        <pc:chgData name="Nisharg Modi" userId="4fd0961aa7faf900" providerId="LiveId" clId="{3FAAC165-D07E-43F2-88F8-CE3DA2DDEA2E}" dt="2024-04-17T17:53:39.539" v="7474" actId="20577"/>
        <pc:sldMkLst>
          <pc:docMk/>
          <pc:sldMk cId="2278301541" sldId="273"/>
        </pc:sldMkLst>
        <pc:spChg chg="mod">
          <ac:chgData name="Nisharg Modi" userId="4fd0961aa7faf900" providerId="LiveId" clId="{3FAAC165-D07E-43F2-88F8-CE3DA2DDEA2E}" dt="2024-04-15T13:07:56.063" v="2043" actId="5793"/>
          <ac:spMkLst>
            <pc:docMk/>
            <pc:sldMk cId="2278301541" sldId="273"/>
            <ac:spMk id="2" creationId="{158DD024-431A-6EA3-2524-30EE1B315741}"/>
          </ac:spMkLst>
        </pc:spChg>
        <pc:spChg chg="mod">
          <ac:chgData name="Nisharg Modi" userId="4fd0961aa7faf900" providerId="LiveId" clId="{3FAAC165-D07E-43F2-88F8-CE3DA2DDEA2E}" dt="2024-04-17T17:53:39.539" v="7474" actId="20577"/>
          <ac:spMkLst>
            <pc:docMk/>
            <pc:sldMk cId="2278301541" sldId="273"/>
            <ac:spMk id="3" creationId="{CCD5F367-450F-4D02-5D49-0B0CEFC2C285}"/>
          </ac:spMkLst>
        </pc:spChg>
      </pc:sldChg>
      <pc:sldChg chg="addSp delSp modSp new mod">
        <pc:chgData name="Nisharg Modi" userId="4fd0961aa7faf900" providerId="LiveId" clId="{3FAAC165-D07E-43F2-88F8-CE3DA2DDEA2E}" dt="2024-04-17T08:54:15.228" v="4421" actId="14100"/>
        <pc:sldMkLst>
          <pc:docMk/>
          <pc:sldMk cId="4196973683" sldId="274"/>
        </pc:sldMkLst>
        <pc:spChg chg="mod">
          <ac:chgData name="Nisharg Modi" userId="4fd0961aa7faf900" providerId="LiveId" clId="{3FAAC165-D07E-43F2-88F8-CE3DA2DDEA2E}" dt="2024-04-15T13:08:13.172" v="2062" actId="20577"/>
          <ac:spMkLst>
            <pc:docMk/>
            <pc:sldMk cId="4196973683" sldId="274"/>
            <ac:spMk id="2" creationId="{C60BB529-729B-D360-2F5B-38A0814D5AA9}"/>
          </ac:spMkLst>
        </pc:spChg>
        <pc:spChg chg="del mod">
          <ac:chgData name="Nisharg Modi" userId="4fd0961aa7faf900" providerId="LiveId" clId="{3FAAC165-D07E-43F2-88F8-CE3DA2DDEA2E}" dt="2024-04-15T13:53:28.029" v="3021" actId="478"/>
          <ac:spMkLst>
            <pc:docMk/>
            <pc:sldMk cId="4196973683" sldId="274"/>
            <ac:spMk id="3" creationId="{BEFCEF8A-1A73-8079-4E4A-EC56AB170DCF}"/>
          </ac:spMkLst>
        </pc:spChg>
        <pc:spChg chg="add mod">
          <ac:chgData name="Nisharg Modi" userId="4fd0961aa7faf900" providerId="LiveId" clId="{3FAAC165-D07E-43F2-88F8-CE3DA2DDEA2E}" dt="2024-04-17T08:54:15.228" v="4421" actId="14100"/>
          <ac:spMkLst>
            <pc:docMk/>
            <pc:sldMk cId="4196973683" sldId="274"/>
            <ac:spMk id="4" creationId="{FADB4EDD-6259-87E5-31ED-382E6EBCCAF7}"/>
          </ac:spMkLst>
        </pc:spChg>
        <pc:spChg chg="add del mod">
          <ac:chgData name="Nisharg Modi" userId="4fd0961aa7faf900" providerId="LiveId" clId="{3FAAC165-D07E-43F2-88F8-CE3DA2DDEA2E}" dt="2024-04-17T08:54:07.869" v="4420" actId="478"/>
          <ac:spMkLst>
            <pc:docMk/>
            <pc:sldMk cId="4196973683" sldId="274"/>
            <ac:spMk id="5" creationId="{1E90E64A-58A0-6B3B-8512-C3BC92782DBC}"/>
          </ac:spMkLst>
        </pc:spChg>
      </pc:sldChg>
      <pc:sldChg chg="modSp new mod">
        <pc:chgData name="Nisharg Modi" userId="4fd0961aa7faf900" providerId="LiveId" clId="{3FAAC165-D07E-43F2-88F8-CE3DA2DDEA2E}" dt="2024-04-17T17:39:39.396" v="7119" actId="20577"/>
        <pc:sldMkLst>
          <pc:docMk/>
          <pc:sldMk cId="920494371" sldId="275"/>
        </pc:sldMkLst>
        <pc:spChg chg="mod">
          <ac:chgData name="Nisharg Modi" userId="4fd0961aa7faf900" providerId="LiveId" clId="{3FAAC165-D07E-43F2-88F8-CE3DA2DDEA2E}" dt="2024-04-15T13:09:43.038" v="2093" actId="20577"/>
          <ac:spMkLst>
            <pc:docMk/>
            <pc:sldMk cId="920494371" sldId="275"/>
            <ac:spMk id="2" creationId="{AE2230A8-9066-4EC7-5B86-5D1CD2108062}"/>
          </ac:spMkLst>
        </pc:spChg>
        <pc:spChg chg="mod">
          <ac:chgData name="Nisharg Modi" userId="4fd0961aa7faf900" providerId="LiveId" clId="{3FAAC165-D07E-43F2-88F8-CE3DA2DDEA2E}" dt="2024-04-17T17:39:39.396" v="7119" actId="20577"/>
          <ac:spMkLst>
            <pc:docMk/>
            <pc:sldMk cId="920494371" sldId="275"/>
            <ac:spMk id="3" creationId="{129AB985-553C-9844-99E9-8B83B718D227}"/>
          </ac:spMkLst>
        </pc:spChg>
      </pc:sldChg>
      <pc:sldChg chg="modSp new mod">
        <pc:chgData name="Nisharg Modi" userId="4fd0961aa7faf900" providerId="LiveId" clId="{3FAAC165-D07E-43F2-88F8-CE3DA2DDEA2E}" dt="2024-04-19T06:25:41.816" v="7758" actId="20577"/>
        <pc:sldMkLst>
          <pc:docMk/>
          <pc:sldMk cId="3421815284" sldId="276"/>
        </pc:sldMkLst>
        <pc:spChg chg="mod">
          <ac:chgData name="Nisharg Modi" userId="4fd0961aa7faf900" providerId="LiveId" clId="{3FAAC165-D07E-43F2-88F8-CE3DA2DDEA2E}" dt="2024-04-15T13:09:58.032" v="2104" actId="20577"/>
          <ac:spMkLst>
            <pc:docMk/>
            <pc:sldMk cId="3421815284" sldId="276"/>
            <ac:spMk id="2" creationId="{863BC1DC-CC69-5C27-B492-FF599662C92A}"/>
          </ac:spMkLst>
        </pc:spChg>
        <pc:spChg chg="mod">
          <ac:chgData name="Nisharg Modi" userId="4fd0961aa7faf900" providerId="LiveId" clId="{3FAAC165-D07E-43F2-88F8-CE3DA2DDEA2E}" dt="2024-04-19T06:25:41.816" v="7758" actId="20577"/>
          <ac:spMkLst>
            <pc:docMk/>
            <pc:sldMk cId="3421815284" sldId="276"/>
            <ac:spMk id="3" creationId="{1D02D911-78EA-3E0E-6EA9-DC9588DB590C}"/>
          </ac:spMkLst>
        </pc:spChg>
      </pc:sldChg>
      <pc:sldChg chg="modSp add mod">
        <pc:chgData name="Nisharg Modi" userId="4fd0961aa7faf900" providerId="LiveId" clId="{3FAAC165-D07E-43F2-88F8-CE3DA2DDEA2E}" dt="2024-04-17T10:27:10.474" v="5201" actId="6549"/>
        <pc:sldMkLst>
          <pc:docMk/>
          <pc:sldMk cId="720478859" sldId="277"/>
        </pc:sldMkLst>
        <pc:spChg chg="mod">
          <ac:chgData name="Nisharg Modi" userId="4fd0961aa7faf900" providerId="LiveId" clId="{3FAAC165-D07E-43F2-88F8-CE3DA2DDEA2E}" dt="2024-04-17T10:27:10.474" v="5201" actId="6549"/>
          <ac:spMkLst>
            <pc:docMk/>
            <pc:sldMk cId="720478859" sldId="277"/>
            <ac:spMk id="3" creationId="{64E03C13-A0B3-01CB-BCA7-0333B199FE42}"/>
          </ac:spMkLst>
        </pc:spChg>
        <pc:spChg chg="mod">
          <ac:chgData name="Nisharg Modi" userId="4fd0961aa7faf900" providerId="LiveId" clId="{3FAAC165-D07E-43F2-88F8-CE3DA2DDEA2E}" dt="2024-04-15T13:18:25.465" v="2501"/>
          <ac:spMkLst>
            <pc:docMk/>
            <pc:sldMk cId="720478859" sldId="277"/>
            <ac:spMk id="9" creationId="{1BA1C11E-401D-A85A-00AA-408703FD41CF}"/>
          </ac:spMkLst>
        </pc:spChg>
      </pc:sldChg>
      <pc:sldChg chg="modSp new del mod">
        <pc:chgData name="Nisharg Modi" userId="4fd0961aa7faf900" providerId="LiveId" clId="{3FAAC165-D07E-43F2-88F8-CE3DA2DDEA2E}" dt="2024-04-17T17:53:12.199" v="7470" actId="47"/>
        <pc:sldMkLst>
          <pc:docMk/>
          <pc:sldMk cId="1486931282" sldId="278"/>
        </pc:sldMkLst>
        <pc:spChg chg="mod">
          <ac:chgData name="Nisharg Modi" userId="4fd0961aa7faf900" providerId="LiveId" clId="{3FAAC165-D07E-43F2-88F8-CE3DA2DDEA2E}" dt="2024-04-15T14:41:56.185" v="3181" actId="20577"/>
          <ac:spMkLst>
            <pc:docMk/>
            <pc:sldMk cId="1486931282" sldId="278"/>
            <ac:spMk id="2" creationId="{4CFCEAFA-1473-5AEF-89F1-3E277A4334E1}"/>
          </ac:spMkLst>
        </pc:spChg>
      </pc:sldChg>
      <pc:sldChg chg="addSp delSp modSp new mod">
        <pc:chgData name="Nisharg Modi" userId="4fd0961aa7faf900" providerId="LiveId" clId="{3FAAC165-D07E-43F2-88F8-CE3DA2DDEA2E}" dt="2024-04-17T18:07:04.431" v="7556" actId="20577"/>
        <pc:sldMkLst>
          <pc:docMk/>
          <pc:sldMk cId="427224455" sldId="279"/>
        </pc:sldMkLst>
        <pc:spChg chg="mod">
          <ac:chgData name="Nisharg Modi" userId="4fd0961aa7faf900" providerId="LiveId" clId="{3FAAC165-D07E-43F2-88F8-CE3DA2DDEA2E}" dt="2024-04-17T18:07:04.431" v="7556" actId="20577"/>
          <ac:spMkLst>
            <pc:docMk/>
            <pc:sldMk cId="427224455" sldId="279"/>
            <ac:spMk id="2" creationId="{198ED609-4BC6-33FC-CE9A-929D71AE0F15}"/>
          </ac:spMkLst>
        </pc:spChg>
        <pc:spChg chg="del">
          <ac:chgData name="Nisharg Modi" userId="4fd0961aa7faf900" providerId="LiveId" clId="{3FAAC165-D07E-43F2-88F8-CE3DA2DDEA2E}" dt="2024-04-17T16:23:02.613" v="5888"/>
          <ac:spMkLst>
            <pc:docMk/>
            <pc:sldMk cId="427224455" sldId="279"/>
            <ac:spMk id="3" creationId="{5FFDFB79-3EC9-5AED-5A52-2825606274FA}"/>
          </ac:spMkLst>
        </pc:spChg>
        <pc:spChg chg="del">
          <ac:chgData name="Nisharg Modi" userId="4fd0961aa7faf900" providerId="LiveId" clId="{3FAAC165-D07E-43F2-88F8-CE3DA2DDEA2E}" dt="2024-04-17T16:23:06.593" v="5889" actId="478"/>
          <ac:spMkLst>
            <pc:docMk/>
            <pc:sldMk cId="427224455" sldId="279"/>
            <ac:spMk id="4" creationId="{396DE11C-4BCE-3B26-6076-480747D71A1D}"/>
          </ac:spMkLst>
        </pc:spChg>
        <pc:spChg chg="add mod">
          <ac:chgData name="Nisharg Modi" userId="4fd0961aa7faf900" providerId="LiveId" clId="{3FAAC165-D07E-43F2-88F8-CE3DA2DDEA2E}" dt="2024-04-17T16:26:48.577" v="6044" actId="20577"/>
          <ac:spMkLst>
            <pc:docMk/>
            <pc:sldMk cId="427224455" sldId="279"/>
            <ac:spMk id="7" creationId="{2CB56C10-29D9-6E42-C31F-D9AE66036A10}"/>
          </ac:spMkLst>
        </pc:spChg>
        <pc:picChg chg="add mod">
          <ac:chgData name="Nisharg Modi" userId="4fd0961aa7faf900" providerId="LiveId" clId="{3FAAC165-D07E-43F2-88F8-CE3DA2DDEA2E}" dt="2024-04-17T16:23:38.391" v="5897" actId="14100"/>
          <ac:picMkLst>
            <pc:docMk/>
            <pc:sldMk cId="427224455" sldId="279"/>
            <ac:picMk id="6" creationId="{56072822-E7E3-4E35-C3C1-AD724EB4E2E4}"/>
          </ac:picMkLst>
        </pc:picChg>
      </pc:sldChg>
      <pc:sldChg chg="addSp delSp modSp new mod">
        <pc:chgData name="Nisharg Modi" userId="4fd0961aa7faf900" providerId="LiveId" clId="{3FAAC165-D07E-43F2-88F8-CE3DA2DDEA2E}" dt="2024-04-17T08:55:49.462" v="4439" actId="20577"/>
        <pc:sldMkLst>
          <pc:docMk/>
          <pc:sldMk cId="718250487" sldId="280"/>
        </pc:sldMkLst>
        <pc:spChg chg="mod">
          <ac:chgData name="Nisharg Modi" userId="4fd0961aa7faf900" providerId="LiveId" clId="{3FAAC165-D07E-43F2-88F8-CE3DA2DDEA2E}" dt="2024-04-17T06:51:51.443" v="3260" actId="20577"/>
          <ac:spMkLst>
            <pc:docMk/>
            <pc:sldMk cId="718250487" sldId="280"/>
            <ac:spMk id="2" creationId="{08BF3E4E-9101-6837-675C-B12C43A0FBBC}"/>
          </ac:spMkLst>
        </pc:spChg>
        <pc:spChg chg="del">
          <ac:chgData name="Nisharg Modi" userId="4fd0961aa7faf900" providerId="LiveId" clId="{3FAAC165-D07E-43F2-88F8-CE3DA2DDEA2E}" dt="2024-04-17T06:56:19.052" v="3261" actId="22"/>
          <ac:spMkLst>
            <pc:docMk/>
            <pc:sldMk cId="718250487" sldId="280"/>
            <ac:spMk id="3" creationId="{8D946CA6-726D-BA1F-22B0-B7C66F90C9B8}"/>
          </ac:spMkLst>
        </pc:spChg>
        <pc:spChg chg="add del mod">
          <ac:chgData name="Nisharg Modi" userId="4fd0961aa7faf900" providerId="LiveId" clId="{3FAAC165-D07E-43F2-88F8-CE3DA2DDEA2E}" dt="2024-04-17T07:05:49.666" v="3469"/>
          <ac:spMkLst>
            <pc:docMk/>
            <pc:sldMk cId="718250487" sldId="280"/>
            <ac:spMk id="6" creationId="{6311C3BD-EBC4-44E0-8BC2-2DC33A268CAE}"/>
          </ac:spMkLst>
        </pc:spChg>
        <pc:spChg chg="add mod">
          <ac:chgData name="Nisharg Modi" userId="4fd0961aa7faf900" providerId="LiveId" clId="{3FAAC165-D07E-43F2-88F8-CE3DA2DDEA2E}" dt="2024-04-17T08:55:49.462" v="4439" actId="20577"/>
          <ac:spMkLst>
            <pc:docMk/>
            <pc:sldMk cId="718250487" sldId="280"/>
            <ac:spMk id="7" creationId="{679E0460-58AA-DC68-615D-E5FDF67778BF}"/>
          </ac:spMkLst>
        </pc:spChg>
        <pc:picChg chg="add mod ord">
          <ac:chgData name="Nisharg Modi" userId="4fd0961aa7faf900" providerId="LiveId" clId="{3FAAC165-D07E-43F2-88F8-CE3DA2DDEA2E}" dt="2024-04-17T06:56:32.156" v="3265" actId="1076"/>
          <ac:picMkLst>
            <pc:docMk/>
            <pc:sldMk cId="718250487" sldId="280"/>
            <ac:picMk id="5" creationId="{F0A8FB66-205A-5E3E-AFE0-0838DCEBF664}"/>
          </ac:picMkLst>
        </pc:picChg>
      </pc:sldChg>
      <pc:sldChg chg="addSp delSp modSp add mod">
        <pc:chgData name="Nisharg Modi" userId="4fd0961aa7faf900" providerId="LiveId" clId="{3FAAC165-D07E-43F2-88F8-CE3DA2DDEA2E}" dt="2024-04-17T08:56:10.590" v="4443" actId="20577"/>
        <pc:sldMkLst>
          <pc:docMk/>
          <pc:sldMk cId="3786798144" sldId="281"/>
        </pc:sldMkLst>
        <pc:spChg chg="add mod">
          <ac:chgData name="Nisharg Modi" userId="4fd0961aa7faf900" providerId="LiveId" clId="{3FAAC165-D07E-43F2-88F8-CE3DA2DDEA2E}" dt="2024-04-17T08:56:10.590" v="4443" actId="20577"/>
          <ac:spMkLst>
            <pc:docMk/>
            <pc:sldMk cId="3786798144" sldId="281"/>
            <ac:spMk id="6" creationId="{5F9D4C4B-285E-24A1-8F87-1F0DCA47D4FC}"/>
          </ac:spMkLst>
        </pc:spChg>
        <pc:spChg chg="mod">
          <ac:chgData name="Nisharg Modi" userId="4fd0961aa7faf900" providerId="LiveId" clId="{3FAAC165-D07E-43F2-88F8-CE3DA2DDEA2E}" dt="2024-04-17T08:56:04.505" v="4441" actId="20577"/>
          <ac:spMkLst>
            <pc:docMk/>
            <pc:sldMk cId="3786798144" sldId="281"/>
            <ac:spMk id="7" creationId="{679E0460-58AA-DC68-615D-E5FDF67778BF}"/>
          </ac:spMkLst>
        </pc:spChg>
        <pc:picChg chg="add del mod">
          <ac:chgData name="Nisharg Modi" userId="4fd0961aa7faf900" providerId="LiveId" clId="{3FAAC165-D07E-43F2-88F8-CE3DA2DDEA2E}" dt="2024-04-17T07:10:10.967" v="3482" actId="478"/>
          <ac:picMkLst>
            <pc:docMk/>
            <pc:sldMk cId="3786798144" sldId="281"/>
            <ac:picMk id="4" creationId="{32ADFBA7-9B96-14F5-0B75-D7F3E3375A67}"/>
          </ac:picMkLst>
        </pc:picChg>
        <pc:picChg chg="add mod">
          <ac:chgData name="Nisharg Modi" userId="4fd0961aa7faf900" providerId="LiveId" clId="{3FAAC165-D07E-43F2-88F8-CE3DA2DDEA2E}" dt="2024-04-17T07:10:31.652" v="3488" actId="1076"/>
          <ac:picMkLst>
            <pc:docMk/>
            <pc:sldMk cId="3786798144" sldId="281"/>
            <ac:picMk id="9" creationId="{04490FF4-A6AC-B95B-B9F0-03AE75D866AC}"/>
          </ac:picMkLst>
        </pc:picChg>
      </pc:sldChg>
      <pc:sldChg chg="addSp delSp modSp new mod">
        <pc:chgData name="Nisharg Modi" userId="4fd0961aa7faf900" providerId="LiveId" clId="{3FAAC165-D07E-43F2-88F8-CE3DA2DDEA2E}" dt="2024-04-19T06:06:58.867" v="7571"/>
        <pc:sldMkLst>
          <pc:docMk/>
          <pc:sldMk cId="921163829" sldId="282"/>
        </pc:sldMkLst>
        <pc:spChg chg="mod">
          <ac:chgData name="Nisharg Modi" userId="4fd0961aa7faf900" providerId="LiveId" clId="{3FAAC165-D07E-43F2-88F8-CE3DA2DDEA2E}" dt="2024-04-19T06:06:58.867" v="7571"/>
          <ac:spMkLst>
            <pc:docMk/>
            <pc:sldMk cId="921163829" sldId="282"/>
            <ac:spMk id="2" creationId="{90A35B1F-0F74-1DB3-97ED-1D24721D8FE8}"/>
          </ac:spMkLst>
        </pc:spChg>
        <pc:spChg chg="del">
          <ac:chgData name="Nisharg Modi" userId="4fd0961aa7faf900" providerId="LiveId" clId="{3FAAC165-D07E-43F2-88F8-CE3DA2DDEA2E}" dt="2024-04-17T07:14:17.275" v="3524" actId="478"/>
          <ac:spMkLst>
            <pc:docMk/>
            <pc:sldMk cId="921163829" sldId="282"/>
            <ac:spMk id="3" creationId="{54F0F114-07B1-86AF-A5E1-FBCCF1934C46}"/>
          </ac:spMkLst>
        </pc:spChg>
        <pc:spChg chg="add mod">
          <ac:chgData name="Nisharg Modi" userId="4fd0961aa7faf900" providerId="LiveId" clId="{3FAAC165-D07E-43F2-88F8-CE3DA2DDEA2E}" dt="2024-04-17T08:56:17.006" v="4445" actId="20577"/>
          <ac:spMkLst>
            <pc:docMk/>
            <pc:sldMk cId="921163829" sldId="282"/>
            <ac:spMk id="6" creationId="{918BD7BC-0C7F-03B4-6EF4-284EFA83A646}"/>
          </ac:spMkLst>
        </pc:spChg>
        <pc:spChg chg="add mod">
          <ac:chgData name="Nisharg Modi" userId="4fd0961aa7faf900" providerId="LiveId" clId="{3FAAC165-D07E-43F2-88F8-CE3DA2DDEA2E}" dt="2024-04-17T07:49:13.649" v="3905" actId="20577"/>
          <ac:spMkLst>
            <pc:docMk/>
            <pc:sldMk cId="921163829" sldId="282"/>
            <ac:spMk id="7" creationId="{FA526AA1-55F8-3B8D-856D-68646EEC5E4D}"/>
          </ac:spMkLst>
        </pc:spChg>
        <pc:picChg chg="add del mod">
          <ac:chgData name="Nisharg Modi" userId="4fd0961aa7faf900" providerId="LiveId" clId="{3FAAC165-D07E-43F2-88F8-CE3DA2DDEA2E}" dt="2024-04-17T07:34:37.327" v="3527" actId="14100"/>
          <ac:picMkLst>
            <pc:docMk/>
            <pc:sldMk cId="921163829" sldId="282"/>
            <ac:picMk id="5" creationId="{72A3C226-35C5-21B4-CB67-32E4C6AB95EE}"/>
          </ac:picMkLst>
        </pc:picChg>
      </pc:sldChg>
      <pc:sldChg chg="addSp delSp modSp new mod">
        <pc:chgData name="Nisharg Modi" userId="4fd0961aa7faf900" providerId="LiveId" clId="{3FAAC165-D07E-43F2-88F8-CE3DA2DDEA2E}" dt="2024-04-17T16:05:11.535" v="5646" actId="20577"/>
        <pc:sldMkLst>
          <pc:docMk/>
          <pc:sldMk cId="2913170668" sldId="283"/>
        </pc:sldMkLst>
        <pc:spChg chg="del">
          <ac:chgData name="Nisharg Modi" userId="4fd0961aa7faf900" providerId="LiveId" clId="{3FAAC165-D07E-43F2-88F8-CE3DA2DDEA2E}" dt="2024-04-17T16:03:43.246" v="5562" actId="478"/>
          <ac:spMkLst>
            <pc:docMk/>
            <pc:sldMk cId="2913170668" sldId="283"/>
            <ac:spMk id="2" creationId="{C30CEA0F-CA9A-D60A-8F55-9CC0C3B405CC}"/>
          </ac:spMkLst>
        </pc:spChg>
        <pc:spChg chg="del">
          <ac:chgData name="Nisharg Modi" userId="4fd0961aa7faf900" providerId="LiveId" clId="{3FAAC165-D07E-43F2-88F8-CE3DA2DDEA2E}" dt="2024-04-17T07:49:18.606" v="3907" actId="22"/>
          <ac:spMkLst>
            <pc:docMk/>
            <pc:sldMk cId="2913170668" sldId="283"/>
            <ac:spMk id="3" creationId="{44BA99DC-CC98-82CD-67DB-1CF6BECCCC93}"/>
          </ac:spMkLst>
        </pc:spChg>
        <pc:spChg chg="add mod">
          <ac:chgData name="Nisharg Modi" userId="4fd0961aa7faf900" providerId="LiveId" clId="{3FAAC165-D07E-43F2-88F8-CE3DA2DDEA2E}" dt="2024-04-17T16:05:11.535" v="5646" actId="20577"/>
          <ac:spMkLst>
            <pc:docMk/>
            <pc:sldMk cId="2913170668" sldId="283"/>
            <ac:spMk id="6" creationId="{E8726171-18F8-1DB0-6DE3-AE20DD0AAF10}"/>
          </ac:spMkLst>
        </pc:spChg>
        <pc:spChg chg="add mod">
          <ac:chgData name="Nisharg Modi" userId="4fd0961aa7faf900" providerId="LiveId" clId="{3FAAC165-D07E-43F2-88F8-CE3DA2DDEA2E}" dt="2024-04-17T15:59:34.320" v="5549" actId="20577"/>
          <ac:spMkLst>
            <pc:docMk/>
            <pc:sldMk cId="2913170668" sldId="283"/>
            <ac:spMk id="7" creationId="{20C68E89-489E-2C5B-0BC2-A8A4DB8CF39D}"/>
          </ac:spMkLst>
        </pc:spChg>
        <pc:picChg chg="add mod">
          <ac:chgData name="Nisharg Modi" userId="4fd0961aa7faf900" providerId="LiveId" clId="{3FAAC165-D07E-43F2-88F8-CE3DA2DDEA2E}" dt="2024-04-17T16:03:13.503" v="5561" actId="1076"/>
          <ac:picMkLst>
            <pc:docMk/>
            <pc:sldMk cId="2913170668" sldId="283"/>
            <ac:picMk id="4" creationId="{A8EEA9C9-8FD0-7BB9-D14D-77548DEFCFFB}"/>
          </ac:picMkLst>
        </pc:picChg>
        <pc:picChg chg="add mod ord">
          <ac:chgData name="Nisharg Modi" userId="4fd0961aa7faf900" providerId="LiveId" clId="{3FAAC165-D07E-43F2-88F8-CE3DA2DDEA2E}" dt="2024-04-17T16:02:57.817" v="5557" actId="1076"/>
          <ac:picMkLst>
            <pc:docMk/>
            <pc:sldMk cId="2913170668" sldId="283"/>
            <ac:picMk id="5" creationId="{5E23CDA6-2EC9-EE2C-BB35-60DBED454EDD}"/>
          </ac:picMkLst>
        </pc:picChg>
      </pc:sldChg>
      <pc:sldChg chg="addSp modSp new mod">
        <pc:chgData name="Nisharg Modi" userId="4fd0961aa7faf900" providerId="LiveId" clId="{3FAAC165-D07E-43F2-88F8-CE3DA2DDEA2E}" dt="2024-04-19T06:07:06.502" v="7572" actId="20577"/>
        <pc:sldMkLst>
          <pc:docMk/>
          <pc:sldMk cId="951118013" sldId="284"/>
        </pc:sldMkLst>
        <pc:spChg chg="mod">
          <ac:chgData name="Nisharg Modi" userId="4fd0961aa7faf900" providerId="LiveId" clId="{3FAAC165-D07E-43F2-88F8-CE3DA2DDEA2E}" dt="2024-04-19T06:07:06.502" v="7572" actId="20577"/>
          <ac:spMkLst>
            <pc:docMk/>
            <pc:sldMk cId="951118013" sldId="284"/>
            <ac:spMk id="2" creationId="{FCF641B4-10AF-449A-6025-45B87CA0D22C}"/>
          </ac:spMkLst>
        </pc:spChg>
        <pc:spChg chg="add mod">
          <ac:chgData name="Nisharg Modi" userId="4fd0961aa7faf900" providerId="LiveId" clId="{3FAAC165-D07E-43F2-88F8-CE3DA2DDEA2E}" dt="2024-04-17T16:06:56.028" v="5671" actId="20577"/>
          <ac:spMkLst>
            <pc:docMk/>
            <pc:sldMk cId="951118013" sldId="284"/>
            <ac:spMk id="3" creationId="{8ED2E3CD-A9BE-3087-4F9F-DC9A57032837}"/>
          </ac:spMkLst>
        </pc:spChg>
      </pc:sldChg>
      <pc:sldChg chg="addSp delSp modSp new mod ord">
        <pc:chgData name="Nisharg Modi" userId="4fd0961aa7faf900" providerId="LiveId" clId="{3FAAC165-D07E-43F2-88F8-CE3DA2DDEA2E}" dt="2024-04-17T08:57:15.181" v="4458" actId="20577"/>
        <pc:sldMkLst>
          <pc:docMk/>
          <pc:sldMk cId="3440380025" sldId="285"/>
        </pc:sldMkLst>
        <pc:spChg chg="del">
          <ac:chgData name="Nisharg Modi" userId="4fd0961aa7faf900" providerId="LiveId" clId="{3FAAC165-D07E-43F2-88F8-CE3DA2DDEA2E}" dt="2024-04-17T08:30:32.061" v="3940" actId="478"/>
          <ac:spMkLst>
            <pc:docMk/>
            <pc:sldMk cId="3440380025" sldId="285"/>
            <ac:spMk id="2" creationId="{CA8FEC85-0A91-C149-9C5F-101FBB70A6A8}"/>
          </ac:spMkLst>
        </pc:spChg>
        <pc:spChg chg="del">
          <ac:chgData name="Nisharg Modi" userId="4fd0961aa7faf900" providerId="LiveId" clId="{3FAAC165-D07E-43F2-88F8-CE3DA2DDEA2E}" dt="2024-04-17T08:29:56.229" v="3931"/>
          <ac:spMkLst>
            <pc:docMk/>
            <pc:sldMk cId="3440380025" sldId="285"/>
            <ac:spMk id="3" creationId="{7298FBD6-333B-0268-1934-00447D3D09AF}"/>
          </ac:spMkLst>
        </pc:spChg>
        <pc:spChg chg="del">
          <ac:chgData name="Nisharg Modi" userId="4fd0961aa7faf900" providerId="LiveId" clId="{3FAAC165-D07E-43F2-88F8-CE3DA2DDEA2E}" dt="2024-04-17T08:29:59.865" v="3932" actId="478"/>
          <ac:spMkLst>
            <pc:docMk/>
            <pc:sldMk cId="3440380025" sldId="285"/>
            <ac:spMk id="4" creationId="{9EE7CFB4-5EDA-F462-5AB6-81C264F851D0}"/>
          </ac:spMkLst>
        </pc:spChg>
        <pc:spChg chg="add del mod">
          <ac:chgData name="Nisharg Modi" userId="4fd0961aa7faf900" providerId="LiveId" clId="{3FAAC165-D07E-43F2-88F8-CE3DA2DDEA2E}" dt="2024-04-17T08:30:13.349" v="3934" actId="478"/>
          <ac:spMkLst>
            <pc:docMk/>
            <pc:sldMk cId="3440380025" sldId="285"/>
            <ac:spMk id="8" creationId="{9932A25D-71D0-D20F-B6DB-818EB311E507}"/>
          </ac:spMkLst>
        </pc:spChg>
        <pc:spChg chg="add mod">
          <ac:chgData name="Nisharg Modi" userId="4fd0961aa7faf900" providerId="LiveId" clId="{3FAAC165-D07E-43F2-88F8-CE3DA2DDEA2E}" dt="2024-04-17T08:57:15.181" v="4458" actId="20577"/>
          <ac:spMkLst>
            <pc:docMk/>
            <pc:sldMk cId="3440380025" sldId="285"/>
            <ac:spMk id="10" creationId="{29140895-3FC8-8B4A-E087-5B8C2AB08531}"/>
          </ac:spMkLst>
        </pc:spChg>
        <pc:picChg chg="add del mod">
          <ac:chgData name="Nisharg Modi" userId="4fd0961aa7faf900" providerId="LiveId" clId="{3FAAC165-D07E-43F2-88F8-CE3DA2DDEA2E}" dt="2024-04-17T08:30:07.518" v="3933" actId="21"/>
          <ac:picMkLst>
            <pc:docMk/>
            <pc:sldMk cId="3440380025" sldId="285"/>
            <ac:picMk id="6" creationId="{D48D6446-A64F-D9D9-702C-F528643FD259}"/>
          </ac:picMkLst>
        </pc:picChg>
        <pc:picChg chg="add mod">
          <ac:chgData name="Nisharg Modi" userId="4fd0961aa7faf900" providerId="LiveId" clId="{3FAAC165-D07E-43F2-88F8-CE3DA2DDEA2E}" dt="2024-04-17T08:31:10.223" v="3945" actId="1076"/>
          <ac:picMkLst>
            <pc:docMk/>
            <pc:sldMk cId="3440380025" sldId="285"/>
            <ac:picMk id="9" creationId="{D48D6446-A64F-D9D9-702C-F528643FD259}"/>
          </ac:picMkLst>
        </pc:picChg>
      </pc:sldChg>
      <pc:sldChg chg="modSp new mod">
        <pc:chgData name="Nisharg Modi" userId="4fd0961aa7faf900" providerId="LiveId" clId="{3FAAC165-D07E-43F2-88F8-CE3DA2DDEA2E}" dt="2024-04-17T09:45:49.883" v="4914" actId="20577"/>
        <pc:sldMkLst>
          <pc:docMk/>
          <pc:sldMk cId="4160948555" sldId="286"/>
        </pc:sldMkLst>
        <pc:spChg chg="mod">
          <ac:chgData name="Nisharg Modi" userId="4fd0961aa7faf900" providerId="LiveId" clId="{3FAAC165-D07E-43F2-88F8-CE3DA2DDEA2E}" dt="2024-04-17T08:45:54.266" v="4417" actId="20577"/>
          <ac:spMkLst>
            <pc:docMk/>
            <pc:sldMk cId="4160948555" sldId="286"/>
            <ac:spMk id="2" creationId="{8B581AA1-52BE-DDAE-C348-2F5C2C2FA53E}"/>
          </ac:spMkLst>
        </pc:spChg>
        <pc:spChg chg="mod">
          <ac:chgData name="Nisharg Modi" userId="4fd0961aa7faf900" providerId="LiveId" clId="{3FAAC165-D07E-43F2-88F8-CE3DA2DDEA2E}" dt="2024-04-17T09:45:49.883" v="4914" actId="20577"/>
          <ac:spMkLst>
            <pc:docMk/>
            <pc:sldMk cId="4160948555" sldId="286"/>
            <ac:spMk id="3" creationId="{E5810EB2-AD77-4E55-2FD8-0B0CCA05937D}"/>
          </ac:spMkLst>
        </pc:spChg>
      </pc:sldChg>
      <pc:sldChg chg="addSp delSp modSp new mod modClrScheme chgLayout">
        <pc:chgData name="Nisharg Modi" userId="4fd0961aa7faf900" providerId="LiveId" clId="{3FAAC165-D07E-43F2-88F8-CE3DA2DDEA2E}" dt="2024-04-17T09:01:36.433" v="4500" actId="20577"/>
        <pc:sldMkLst>
          <pc:docMk/>
          <pc:sldMk cId="1636797280" sldId="287"/>
        </pc:sldMkLst>
        <pc:spChg chg="del mod ord">
          <ac:chgData name="Nisharg Modi" userId="4fd0961aa7faf900" providerId="LiveId" clId="{3FAAC165-D07E-43F2-88F8-CE3DA2DDEA2E}" dt="2024-04-17T09:01:23.640" v="4491" actId="700"/>
          <ac:spMkLst>
            <pc:docMk/>
            <pc:sldMk cId="1636797280" sldId="287"/>
            <ac:spMk id="2" creationId="{FC071640-E042-51C1-A16D-39C2F3B568B3}"/>
          </ac:spMkLst>
        </pc:spChg>
        <pc:spChg chg="del mod ord">
          <ac:chgData name="Nisharg Modi" userId="4fd0961aa7faf900" providerId="LiveId" clId="{3FAAC165-D07E-43F2-88F8-CE3DA2DDEA2E}" dt="2024-04-17T09:01:23.640" v="4491" actId="700"/>
          <ac:spMkLst>
            <pc:docMk/>
            <pc:sldMk cId="1636797280" sldId="287"/>
            <ac:spMk id="3" creationId="{CA11DB37-1C1A-5C60-51C0-F2BBF55DF78E}"/>
          </ac:spMkLst>
        </pc:spChg>
        <pc:spChg chg="add del mod ord">
          <ac:chgData name="Nisharg Modi" userId="4fd0961aa7faf900" providerId="LiveId" clId="{3FAAC165-D07E-43F2-88F8-CE3DA2DDEA2E}" dt="2024-04-17T09:01:29.421" v="4492" actId="700"/>
          <ac:spMkLst>
            <pc:docMk/>
            <pc:sldMk cId="1636797280" sldId="287"/>
            <ac:spMk id="4" creationId="{A039BA25-7FB1-2C70-1D7C-F1F4300CB66A}"/>
          </ac:spMkLst>
        </pc:spChg>
        <pc:spChg chg="add del mod ord">
          <ac:chgData name="Nisharg Modi" userId="4fd0961aa7faf900" providerId="LiveId" clId="{3FAAC165-D07E-43F2-88F8-CE3DA2DDEA2E}" dt="2024-04-17T09:01:29.421" v="4492" actId="700"/>
          <ac:spMkLst>
            <pc:docMk/>
            <pc:sldMk cId="1636797280" sldId="287"/>
            <ac:spMk id="5" creationId="{8097158D-89B2-E8ED-DB45-E71BE836DAA0}"/>
          </ac:spMkLst>
        </pc:spChg>
        <pc:spChg chg="add mod ord">
          <ac:chgData name="Nisharg Modi" userId="4fd0961aa7faf900" providerId="LiveId" clId="{3FAAC165-D07E-43F2-88F8-CE3DA2DDEA2E}" dt="2024-04-17T09:01:36.433" v="4500" actId="20577"/>
          <ac:spMkLst>
            <pc:docMk/>
            <pc:sldMk cId="1636797280" sldId="287"/>
            <ac:spMk id="6" creationId="{B790BCDF-BA9F-638C-F671-4CE2FDB66DA1}"/>
          </ac:spMkLst>
        </pc:spChg>
        <pc:spChg chg="add mod ord">
          <ac:chgData name="Nisharg Modi" userId="4fd0961aa7faf900" providerId="LiveId" clId="{3FAAC165-D07E-43F2-88F8-CE3DA2DDEA2E}" dt="2024-04-17T09:01:29.421" v="4492" actId="700"/>
          <ac:spMkLst>
            <pc:docMk/>
            <pc:sldMk cId="1636797280" sldId="287"/>
            <ac:spMk id="7" creationId="{1136E994-F73C-A80E-59B7-57F82CE1256F}"/>
          </ac:spMkLst>
        </pc:spChg>
      </pc:sldChg>
      <pc:sldChg chg="addSp delSp modSp new mod">
        <pc:chgData name="Nisharg Modi" userId="4fd0961aa7faf900" providerId="LiveId" clId="{3FAAC165-D07E-43F2-88F8-CE3DA2DDEA2E}" dt="2024-04-17T17:44:30.186" v="7169" actId="20577"/>
        <pc:sldMkLst>
          <pc:docMk/>
          <pc:sldMk cId="3191361707" sldId="288"/>
        </pc:sldMkLst>
        <pc:spChg chg="del">
          <ac:chgData name="Nisharg Modi" userId="4fd0961aa7faf900" providerId="LiveId" clId="{3FAAC165-D07E-43F2-88F8-CE3DA2DDEA2E}" dt="2024-04-17T09:14:27.914" v="4649" actId="478"/>
          <ac:spMkLst>
            <pc:docMk/>
            <pc:sldMk cId="3191361707" sldId="288"/>
            <ac:spMk id="2" creationId="{40D8AA52-E284-0C12-EBD8-45C2E94E455A}"/>
          </ac:spMkLst>
        </pc:spChg>
        <pc:spChg chg="del">
          <ac:chgData name="Nisharg Modi" userId="4fd0961aa7faf900" providerId="LiveId" clId="{3FAAC165-D07E-43F2-88F8-CE3DA2DDEA2E}" dt="2024-04-17T09:14:24.836" v="4648" actId="478"/>
          <ac:spMkLst>
            <pc:docMk/>
            <pc:sldMk cId="3191361707" sldId="288"/>
            <ac:spMk id="3" creationId="{72724BA8-05E3-DCC0-9F84-A1574C304EA7}"/>
          </ac:spMkLst>
        </pc:spChg>
        <pc:spChg chg="add mod">
          <ac:chgData name="Nisharg Modi" userId="4fd0961aa7faf900" providerId="LiveId" clId="{3FAAC165-D07E-43F2-88F8-CE3DA2DDEA2E}" dt="2024-04-17T17:44:30.186" v="7169" actId="20577"/>
          <ac:spMkLst>
            <pc:docMk/>
            <pc:sldMk cId="3191361707" sldId="288"/>
            <ac:spMk id="6" creationId="{A7AFF5BE-8DE9-508D-2AD7-DEE9CDD73AEA}"/>
          </ac:spMkLst>
        </pc:spChg>
        <pc:picChg chg="add mod">
          <ac:chgData name="Nisharg Modi" userId="4fd0961aa7faf900" providerId="LiveId" clId="{3FAAC165-D07E-43F2-88F8-CE3DA2DDEA2E}" dt="2024-04-17T09:16:37.340" v="4651" actId="1076"/>
          <ac:picMkLst>
            <pc:docMk/>
            <pc:sldMk cId="3191361707" sldId="288"/>
            <ac:picMk id="5" creationId="{C1D0BDC8-4361-7982-3792-52008C8DEC82}"/>
          </ac:picMkLst>
        </pc:picChg>
      </pc:sldChg>
      <pc:sldChg chg="modSp mod">
        <pc:chgData name="Nisharg Modi" userId="4fd0961aa7faf900" providerId="LiveId" clId="{3FAAC165-D07E-43F2-88F8-CE3DA2DDEA2E}" dt="2024-04-17T17:44:40.250" v="7171" actId="20577"/>
        <pc:sldMkLst>
          <pc:docMk/>
          <pc:sldMk cId="2591760621" sldId="289"/>
        </pc:sldMkLst>
        <pc:spChg chg="mod">
          <ac:chgData name="Nisharg Modi" userId="4fd0961aa7faf900" providerId="LiveId" clId="{3FAAC165-D07E-43F2-88F8-CE3DA2DDEA2E}" dt="2024-04-17T17:44:40.250" v="7171" actId="20577"/>
          <ac:spMkLst>
            <pc:docMk/>
            <pc:sldMk cId="2591760621" sldId="289"/>
            <ac:spMk id="11" creationId="{8ED3A2E3-99BF-A06A-0D46-88342EE0EC11}"/>
          </ac:spMkLst>
        </pc:spChg>
      </pc:sldChg>
      <pc:sldChg chg="modSp new mod">
        <pc:chgData name="Nisharg Modi" userId="4fd0961aa7faf900" providerId="LiveId" clId="{3FAAC165-D07E-43F2-88F8-CE3DA2DDEA2E}" dt="2024-04-17T15:59:23.584" v="5548" actId="20577"/>
        <pc:sldMkLst>
          <pc:docMk/>
          <pc:sldMk cId="2441360572" sldId="290"/>
        </pc:sldMkLst>
        <pc:spChg chg="mod">
          <ac:chgData name="Nisharg Modi" userId="4fd0961aa7faf900" providerId="LiveId" clId="{3FAAC165-D07E-43F2-88F8-CE3DA2DDEA2E}" dt="2024-04-17T10:26:24.961" v="5195" actId="20577"/>
          <ac:spMkLst>
            <pc:docMk/>
            <pc:sldMk cId="2441360572" sldId="290"/>
            <ac:spMk id="2" creationId="{9677B42A-1376-5FC3-68DE-1EB586A8FBA0}"/>
          </ac:spMkLst>
        </pc:spChg>
        <pc:spChg chg="mod">
          <ac:chgData name="Nisharg Modi" userId="4fd0961aa7faf900" providerId="LiveId" clId="{3FAAC165-D07E-43F2-88F8-CE3DA2DDEA2E}" dt="2024-04-17T15:59:23.584" v="5548" actId="20577"/>
          <ac:spMkLst>
            <pc:docMk/>
            <pc:sldMk cId="2441360572" sldId="290"/>
            <ac:spMk id="3" creationId="{837615A5-94B1-7359-23AA-C3B57C12C28C}"/>
          </ac:spMkLst>
        </pc:spChg>
      </pc:sldChg>
      <pc:sldChg chg="addSp modSp mod">
        <pc:chgData name="Nisharg Modi" userId="4fd0961aa7faf900" providerId="LiveId" clId="{3FAAC165-D07E-43F2-88F8-CE3DA2DDEA2E}" dt="2024-04-17T17:44:47.338" v="7173" actId="20577"/>
        <pc:sldMkLst>
          <pc:docMk/>
          <pc:sldMk cId="879970383" sldId="291"/>
        </pc:sldMkLst>
        <pc:spChg chg="add mod">
          <ac:chgData name="Nisharg Modi" userId="4fd0961aa7faf900" providerId="LiveId" clId="{3FAAC165-D07E-43F2-88F8-CE3DA2DDEA2E}" dt="2024-04-17T17:44:47.338" v="7173" actId="20577"/>
          <ac:spMkLst>
            <pc:docMk/>
            <pc:sldMk cId="879970383" sldId="291"/>
            <ac:spMk id="6" creationId="{B978B9C4-2666-AA4B-EFED-AB3859C410C9}"/>
          </ac:spMkLst>
        </pc:spChg>
      </pc:sldChg>
      <pc:sldChg chg="addSp modSp mod">
        <pc:chgData name="Nisharg Modi" userId="4fd0961aa7faf900" providerId="LiveId" clId="{3FAAC165-D07E-43F2-88F8-CE3DA2DDEA2E}" dt="2024-04-17T17:44:52.840" v="7175" actId="20577"/>
        <pc:sldMkLst>
          <pc:docMk/>
          <pc:sldMk cId="616630863" sldId="292"/>
        </pc:sldMkLst>
        <pc:spChg chg="add mod">
          <ac:chgData name="Nisharg Modi" userId="4fd0961aa7faf900" providerId="LiveId" clId="{3FAAC165-D07E-43F2-88F8-CE3DA2DDEA2E}" dt="2024-04-17T17:44:52.840" v="7175" actId="20577"/>
          <ac:spMkLst>
            <pc:docMk/>
            <pc:sldMk cId="616630863" sldId="292"/>
            <ac:spMk id="4" creationId="{381E66DB-F6BC-1D6E-1B77-4E3661D027E2}"/>
          </ac:spMkLst>
        </pc:spChg>
      </pc:sldChg>
      <pc:sldChg chg="new del">
        <pc:chgData name="Nisharg Modi" userId="4fd0961aa7faf900" providerId="LiveId" clId="{3FAAC165-D07E-43F2-88F8-CE3DA2DDEA2E}" dt="2024-04-17T16:27:17.406" v="6048" actId="47"/>
        <pc:sldMkLst>
          <pc:docMk/>
          <pc:sldMk cId="4162538277" sldId="293"/>
        </pc:sldMkLst>
      </pc:sldChg>
      <pc:sldChg chg="addSp delSp modSp add mod">
        <pc:chgData name="Nisharg Modi" userId="4fd0961aa7faf900" providerId="LiveId" clId="{3FAAC165-D07E-43F2-88F8-CE3DA2DDEA2E}" dt="2024-04-17T18:07:10.885" v="7557" actId="20577"/>
        <pc:sldMkLst>
          <pc:docMk/>
          <pc:sldMk cId="3758412433" sldId="294"/>
        </pc:sldMkLst>
        <pc:spChg chg="mod">
          <ac:chgData name="Nisharg Modi" userId="4fd0961aa7faf900" providerId="LiveId" clId="{3FAAC165-D07E-43F2-88F8-CE3DA2DDEA2E}" dt="2024-04-17T18:07:10.885" v="7557" actId="20577"/>
          <ac:spMkLst>
            <pc:docMk/>
            <pc:sldMk cId="3758412433" sldId="294"/>
            <ac:spMk id="2" creationId="{198ED609-4BC6-33FC-CE9A-929D71AE0F15}"/>
          </ac:spMkLst>
        </pc:spChg>
        <pc:spChg chg="add del mod">
          <ac:chgData name="Nisharg Modi" userId="4fd0961aa7faf900" providerId="LiveId" clId="{3FAAC165-D07E-43F2-88F8-CE3DA2DDEA2E}" dt="2024-04-17T16:27:26.715" v="6050" actId="478"/>
          <ac:spMkLst>
            <pc:docMk/>
            <pc:sldMk cId="3758412433" sldId="294"/>
            <ac:spMk id="4" creationId="{75D249DA-03F2-F159-E256-50BA43C69A4F}"/>
          </ac:spMkLst>
        </pc:spChg>
        <pc:spChg chg="mod">
          <ac:chgData name="Nisharg Modi" userId="4fd0961aa7faf900" providerId="LiveId" clId="{3FAAC165-D07E-43F2-88F8-CE3DA2DDEA2E}" dt="2024-04-17T16:29:49.121" v="6068" actId="20577"/>
          <ac:spMkLst>
            <pc:docMk/>
            <pc:sldMk cId="3758412433" sldId="294"/>
            <ac:spMk id="7" creationId="{2CB56C10-29D9-6E42-C31F-D9AE66036A10}"/>
          </ac:spMkLst>
        </pc:spChg>
        <pc:picChg chg="del">
          <ac:chgData name="Nisharg Modi" userId="4fd0961aa7faf900" providerId="LiveId" clId="{3FAAC165-D07E-43F2-88F8-CE3DA2DDEA2E}" dt="2024-04-17T16:27:23.787" v="6049" actId="478"/>
          <ac:picMkLst>
            <pc:docMk/>
            <pc:sldMk cId="3758412433" sldId="294"/>
            <ac:picMk id="6" creationId="{56072822-E7E3-4E35-C3C1-AD724EB4E2E4}"/>
          </ac:picMkLst>
        </pc:picChg>
        <pc:picChg chg="add mod">
          <ac:chgData name="Nisharg Modi" userId="4fd0961aa7faf900" providerId="LiveId" clId="{3FAAC165-D07E-43F2-88F8-CE3DA2DDEA2E}" dt="2024-04-17T16:29:08.799" v="6059" actId="1076"/>
          <ac:picMkLst>
            <pc:docMk/>
            <pc:sldMk cId="3758412433" sldId="294"/>
            <ac:picMk id="8" creationId="{4A46E6EE-76DC-1FB1-88FA-D4FEED2A8C0F}"/>
          </ac:picMkLst>
        </pc:picChg>
      </pc:sldChg>
      <pc:sldChg chg="addSp delSp modSp add mod">
        <pc:chgData name="Nisharg Modi" userId="4fd0961aa7faf900" providerId="LiveId" clId="{3FAAC165-D07E-43F2-88F8-CE3DA2DDEA2E}" dt="2024-04-17T18:07:14.640" v="7558" actId="20577"/>
        <pc:sldMkLst>
          <pc:docMk/>
          <pc:sldMk cId="1644726029" sldId="295"/>
        </pc:sldMkLst>
        <pc:spChg chg="mod">
          <ac:chgData name="Nisharg Modi" userId="4fd0961aa7faf900" providerId="LiveId" clId="{3FAAC165-D07E-43F2-88F8-CE3DA2DDEA2E}" dt="2024-04-17T18:07:14.640" v="7558" actId="20577"/>
          <ac:spMkLst>
            <pc:docMk/>
            <pc:sldMk cId="1644726029" sldId="295"/>
            <ac:spMk id="2" creationId="{198ED609-4BC6-33FC-CE9A-929D71AE0F15}"/>
          </ac:spMkLst>
        </pc:spChg>
        <pc:spChg chg="add del mod">
          <ac:chgData name="Nisharg Modi" userId="4fd0961aa7faf900" providerId="LiveId" clId="{3FAAC165-D07E-43F2-88F8-CE3DA2DDEA2E}" dt="2024-04-17T16:30:04.947" v="6070" actId="478"/>
          <ac:spMkLst>
            <pc:docMk/>
            <pc:sldMk cId="1644726029" sldId="295"/>
            <ac:spMk id="4" creationId="{64CD3846-D216-359A-0935-24959CA5764B}"/>
          </ac:spMkLst>
        </pc:spChg>
        <pc:spChg chg="mod">
          <ac:chgData name="Nisharg Modi" userId="4fd0961aa7faf900" providerId="LiveId" clId="{3FAAC165-D07E-43F2-88F8-CE3DA2DDEA2E}" dt="2024-04-17T16:34:31.102" v="6112" actId="20577"/>
          <ac:spMkLst>
            <pc:docMk/>
            <pc:sldMk cId="1644726029" sldId="295"/>
            <ac:spMk id="7" creationId="{2CB56C10-29D9-6E42-C31F-D9AE66036A10}"/>
          </ac:spMkLst>
        </pc:spChg>
        <pc:picChg chg="del">
          <ac:chgData name="Nisharg Modi" userId="4fd0961aa7faf900" providerId="LiveId" clId="{3FAAC165-D07E-43F2-88F8-CE3DA2DDEA2E}" dt="2024-04-17T16:30:00.081" v="6069" actId="478"/>
          <ac:picMkLst>
            <pc:docMk/>
            <pc:sldMk cId="1644726029" sldId="295"/>
            <ac:picMk id="6" creationId="{56072822-E7E3-4E35-C3C1-AD724EB4E2E4}"/>
          </ac:picMkLst>
        </pc:picChg>
        <pc:picChg chg="add mod">
          <ac:chgData name="Nisharg Modi" userId="4fd0961aa7faf900" providerId="LiveId" clId="{3FAAC165-D07E-43F2-88F8-CE3DA2DDEA2E}" dt="2024-04-17T16:31:30.990" v="6075" actId="1076"/>
          <ac:picMkLst>
            <pc:docMk/>
            <pc:sldMk cId="1644726029" sldId="295"/>
            <ac:picMk id="8" creationId="{9647AE55-4AB1-04CE-DF35-5B4AB881A2B2}"/>
          </ac:picMkLst>
        </pc:picChg>
      </pc:sldChg>
      <pc:sldChg chg="addSp delSp modSp new mod ord">
        <pc:chgData name="Nisharg Modi" userId="4fd0961aa7faf900" providerId="LiveId" clId="{3FAAC165-D07E-43F2-88F8-CE3DA2DDEA2E}" dt="2024-04-17T18:06:43.669" v="7551" actId="20577"/>
        <pc:sldMkLst>
          <pc:docMk/>
          <pc:sldMk cId="997732833" sldId="296"/>
        </pc:sldMkLst>
        <pc:spChg chg="mod">
          <ac:chgData name="Nisharg Modi" userId="4fd0961aa7faf900" providerId="LiveId" clId="{3FAAC165-D07E-43F2-88F8-CE3DA2DDEA2E}" dt="2024-04-17T18:06:43.669" v="7551" actId="20577"/>
          <ac:spMkLst>
            <pc:docMk/>
            <pc:sldMk cId="997732833" sldId="296"/>
            <ac:spMk id="2" creationId="{25BFA7D3-D438-47BA-3A4E-57202BA2269E}"/>
          </ac:spMkLst>
        </pc:spChg>
        <pc:spChg chg="del">
          <ac:chgData name="Nisharg Modi" userId="4fd0961aa7faf900" providerId="LiveId" clId="{3FAAC165-D07E-43F2-88F8-CE3DA2DDEA2E}" dt="2024-04-17T16:58:51.343" v="6880"/>
          <ac:spMkLst>
            <pc:docMk/>
            <pc:sldMk cId="997732833" sldId="296"/>
            <ac:spMk id="3" creationId="{A891791F-4F63-C89C-0848-6312488A6007}"/>
          </ac:spMkLst>
        </pc:spChg>
        <pc:spChg chg="add mod">
          <ac:chgData name="Nisharg Modi" userId="4fd0961aa7faf900" providerId="LiveId" clId="{3FAAC165-D07E-43F2-88F8-CE3DA2DDEA2E}" dt="2024-04-17T17:00:07.266" v="6941" actId="122"/>
          <ac:spMkLst>
            <pc:docMk/>
            <pc:sldMk cId="997732833" sldId="296"/>
            <ac:spMk id="6" creationId="{68DE51EC-DE71-1DC9-99E6-5880EB2F2EE2}"/>
          </ac:spMkLst>
        </pc:spChg>
        <pc:picChg chg="add mod">
          <ac:chgData name="Nisharg Modi" userId="4fd0961aa7faf900" providerId="LiveId" clId="{3FAAC165-D07E-43F2-88F8-CE3DA2DDEA2E}" dt="2024-04-17T16:59:05.873" v="6884" actId="14100"/>
          <ac:picMkLst>
            <pc:docMk/>
            <pc:sldMk cId="997732833" sldId="296"/>
            <ac:picMk id="5" creationId="{CFDBC54C-329D-ECC9-A0A3-3A96DF5AAED2}"/>
          </ac:picMkLst>
        </pc:picChg>
      </pc:sldChg>
      <pc:sldChg chg="addSp delSp modSp add mod ord">
        <pc:chgData name="Nisharg Modi" userId="4fd0961aa7faf900" providerId="LiveId" clId="{3FAAC165-D07E-43F2-88F8-CE3DA2DDEA2E}" dt="2024-04-17T18:06:47.747" v="7552" actId="20577"/>
        <pc:sldMkLst>
          <pc:docMk/>
          <pc:sldMk cId="667374267" sldId="297"/>
        </pc:sldMkLst>
        <pc:spChg chg="mod">
          <ac:chgData name="Nisharg Modi" userId="4fd0961aa7faf900" providerId="LiveId" clId="{3FAAC165-D07E-43F2-88F8-CE3DA2DDEA2E}" dt="2024-04-17T18:06:47.747" v="7552" actId="20577"/>
          <ac:spMkLst>
            <pc:docMk/>
            <pc:sldMk cId="667374267" sldId="297"/>
            <ac:spMk id="2" creationId="{25BFA7D3-D438-47BA-3A4E-57202BA2269E}"/>
          </ac:spMkLst>
        </pc:spChg>
        <pc:spChg chg="add del mod">
          <ac:chgData name="Nisharg Modi" userId="4fd0961aa7faf900" providerId="LiveId" clId="{3FAAC165-D07E-43F2-88F8-CE3DA2DDEA2E}" dt="2024-04-17T17:00:46.963" v="6944"/>
          <ac:spMkLst>
            <pc:docMk/>
            <pc:sldMk cId="667374267" sldId="297"/>
            <ac:spMk id="4" creationId="{7A312A34-6A2A-85CC-FC6F-810B77E48CCD}"/>
          </ac:spMkLst>
        </pc:spChg>
        <pc:spChg chg="mod">
          <ac:chgData name="Nisharg Modi" userId="4fd0961aa7faf900" providerId="LiveId" clId="{3FAAC165-D07E-43F2-88F8-CE3DA2DDEA2E}" dt="2024-04-17T17:01:43.456" v="6959" actId="20577"/>
          <ac:spMkLst>
            <pc:docMk/>
            <pc:sldMk cId="667374267" sldId="297"/>
            <ac:spMk id="6" creationId="{68DE51EC-DE71-1DC9-99E6-5880EB2F2EE2}"/>
          </ac:spMkLst>
        </pc:spChg>
        <pc:picChg chg="del">
          <ac:chgData name="Nisharg Modi" userId="4fd0961aa7faf900" providerId="LiveId" clId="{3FAAC165-D07E-43F2-88F8-CE3DA2DDEA2E}" dt="2024-04-17T17:00:15.596" v="6943" actId="478"/>
          <ac:picMkLst>
            <pc:docMk/>
            <pc:sldMk cId="667374267" sldId="297"/>
            <ac:picMk id="5" creationId="{CFDBC54C-329D-ECC9-A0A3-3A96DF5AAED2}"/>
          </ac:picMkLst>
        </pc:picChg>
        <pc:picChg chg="add mod">
          <ac:chgData name="Nisharg Modi" userId="4fd0961aa7faf900" providerId="LiveId" clId="{3FAAC165-D07E-43F2-88F8-CE3DA2DDEA2E}" dt="2024-04-17T17:00:59.794" v="6947" actId="14100"/>
          <ac:picMkLst>
            <pc:docMk/>
            <pc:sldMk cId="667374267" sldId="297"/>
            <ac:picMk id="8" creationId="{C0B2C1C8-0B3C-F9E7-7BD5-780F434AFFCC}"/>
          </ac:picMkLst>
        </pc:picChg>
      </pc:sldChg>
      <pc:sldChg chg="addSp delSp modSp add mod ord">
        <pc:chgData name="Nisharg Modi" userId="4fd0961aa7faf900" providerId="LiveId" clId="{3FAAC165-D07E-43F2-88F8-CE3DA2DDEA2E}" dt="2024-04-17T18:06:51.522" v="7553" actId="20577"/>
        <pc:sldMkLst>
          <pc:docMk/>
          <pc:sldMk cId="2213733222" sldId="298"/>
        </pc:sldMkLst>
        <pc:spChg chg="mod">
          <ac:chgData name="Nisharg Modi" userId="4fd0961aa7faf900" providerId="LiveId" clId="{3FAAC165-D07E-43F2-88F8-CE3DA2DDEA2E}" dt="2024-04-17T18:06:51.522" v="7553" actId="20577"/>
          <ac:spMkLst>
            <pc:docMk/>
            <pc:sldMk cId="2213733222" sldId="298"/>
            <ac:spMk id="2" creationId="{25BFA7D3-D438-47BA-3A4E-57202BA2269E}"/>
          </ac:spMkLst>
        </pc:spChg>
        <pc:spChg chg="mod">
          <ac:chgData name="Nisharg Modi" userId="4fd0961aa7faf900" providerId="LiveId" clId="{3FAAC165-D07E-43F2-88F8-CE3DA2DDEA2E}" dt="2024-04-17T17:03:48.944" v="6984" actId="20577"/>
          <ac:spMkLst>
            <pc:docMk/>
            <pc:sldMk cId="2213733222" sldId="298"/>
            <ac:spMk id="6" creationId="{68DE51EC-DE71-1DC9-99E6-5880EB2F2EE2}"/>
          </ac:spMkLst>
        </pc:spChg>
        <pc:spChg chg="add del mod">
          <ac:chgData name="Nisharg Modi" userId="4fd0961aa7faf900" providerId="LiveId" clId="{3FAAC165-D07E-43F2-88F8-CE3DA2DDEA2E}" dt="2024-04-17T17:02:37.684" v="6965" actId="478"/>
          <ac:spMkLst>
            <pc:docMk/>
            <pc:sldMk cId="2213733222" sldId="298"/>
            <ac:spMk id="7" creationId="{515CA162-652A-01C9-D0D4-E332DA42DD0E}"/>
          </ac:spMkLst>
        </pc:spChg>
        <pc:picChg chg="add mod">
          <ac:chgData name="Nisharg Modi" userId="4fd0961aa7faf900" providerId="LiveId" clId="{3FAAC165-D07E-43F2-88F8-CE3DA2DDEA2E}" dt="2024-04-17T17:03:05.443" v="6968" actId="14100"/>
          <ac:picMkLst>
            <pc:docMk/>
            <pc:sldMk cId="2213733222" sldId="298"/>
            <ac:picMk id="4" creationId="{22F98382-8D24-7355-4BF7-E4CBDCCA5503}"/>
          </ac:picMkLst>
        </pc:picChg>
        <pc:picChg chg="del">
          <ac:chgData name="Nisharg Modi" userId="4fd0961aa7faf900" providerId="LiveId" clId="{3FAAC165-D07E-43F2-88F8-CE3DA2DDEA2E}" dt="2024-04-17T17:02:26.382" v="6964" actId="478"/>
          <ac:picMkLst>
            <pc:docMk/>
            <pc:sldMk cId="2213733222" sldId="298"/>
            <ac:picMk id="8" creationId="{C0B2C1C8-0B3C-F9E7-7BD5-780F434AFFCC}"/>
          </ac:picMkLst>
        </pc:picChg>
      </pc:sldChg>
      <pc:sldChg chg="addSp delSp modSp add del mod">
        <pc:chgData name="Nisharg Modi" userId="4fd0961aa7faf900" providerId="LiveId" clId="{3FAAC165-D07E-43F2-88F8-CE3DA2DDEA2E}" dt="2024-04-17T17:46:01.771" v="7222" actId="47"/>
        <pc:sldMkLst>
          <pc:docMk/>
          <pc:sldMk cId="1833766042" sldId="299"/>
        </pc:sldMkLst>
        <pc:spChg chg="add del mod">
          <ac:chgData name="Nisharg Modi" userId="4fd0961aa7faf900" providerId="LiveId" clId="{3FAAC165-D07E-43F2-88F8-CE3DA2DDEA2E}" dt="2024-04-17T17:44:07.663" v="7167"/>
          <ac:spMkLst>
            <pc:docMk/>
            <pc:sldMk cId="1833766042" sldId="299"/>
            <ac:spMk id="5" creationId="{12FA75F1-E3E8-9E8B-6929-A956A324D4A5}"/>
          </ac:spMkLst>
        </pc:spChg>
        <pc:picChg chg="del">
          <ac:chgData name="Nisharg Modi" userId="4fd0961aa7faf900" providerId="LiveId" clId="{3FAAC165-D07E-43F2-88F8-CE3DA2DDEA2E}" dt="2024-04-17T17:43:45.726" v="7164" actId="478"/>
          <ac:picMkLst>
            <pc:docMk/>
            <pc:sldMk cId="1833766042" sldId="299"/>
            <ac:picMk id="6" creationId="{0265F13F-7F10-8B46-418C-7E1C67A8E35A}"/>
          </ac:picMkLst>
        </pc:picChg>
        <pc:picChg chg="add del">
          <ac:chgData name="Nisharg Modi" userId="4fd0961aa7faf900" providerId="LiveId" clId="{3FAAC165-D07E-43F2-88F8-CE3DA2DDEA2E}" dt="2024-04-17T17:43:55.934" v="7166" actId="478"/>
          <ac:picMkLst>
            <pc:docMk/>
            <pc:sldMk cId="1833766042" sldId="299"/>
            <ac:picMk id="8" creationId="{0C4061B2-6E67-B70B-C97A-DA433248395E}"/>
          </ac:picMkLst>
        </pc:picChg>
        <pc:picChg chg="add mod">
          <ac:chgData name="Nisharg Modi" userId="4fd0961aa7faf900" providerId="LiveId" clId="{3FAAC165-D07E-43F2-88F8-CE3DA2DDEA2E}" dt="2024-04-17T17:44:07.663" v="7167"/>
          <ac:picMkLst>
            <pc:docMk/>
            <pc:sldMk cId="1833766042" sldId="299"/>
            <ac:picMk id="10" creationId="{1FDCF90D-D529-6F88-CD7E-B1B3DBC7B588}"/>
          </ac:picMkLst>
        </pc:picChg>
      </pc:sldChg>
      <pc:sldChg chg="addSp delSp modSp add mod">
        <pc:chgData name="Nisharg Modi" userId="4fd0961aa7faf900" providerId="LiveId" clId="{3FAAC165-D07E-43F2-88F8-CE3DA2DDEA2E}" dt="2024-04-17T18:06:59.972" v="7555" actId="20577"/>
        <pc:sldMkLst>
          <pc:docMk/>
          <pc:sldMk cId="2114969361" sldId="300"/>
        </pc:sldMkLst>
        <pc:spChg chg="mod">
          <ac:chgData name="Nisharg Modi" userId="4fd0961aa7faf900" providerId="LiveId" clId="{3FAAC165-D07E-43F2-88F8-CE3DA2DDEA2E}" dt="2024-04-17T18:06:59.972" v="7555" actId="20577"/>
          <ac:spMkLst>
            <pc:docMk/>
            <pc:sldMk cId="2114969361" sldId="300"/>
            <ac:spMk id="2" creationId="{81205B77-3E81-2BF1-4A85-8D5BFCF581D7}"/>
          </ac:spMkLst>
        </pc:spChg>
        <pc:spChg chg="add del mod">
          <ac:chgData name="Nisharg Modi" userId="4fd0961aa7faf900" providerId="LiveId" clId="{3FAAC165-D07E-43F2-88F8-CE3DA2DDEA2E}" dt="2024-04-17T17:46:12.571" v="7224"/>
          <ac:spMkLst>
            <pc:docMk/>
            <pc:sldMk cId="2114969361" sldId="300"/>
            <ac:spMk id="5" creationId="{3FEB3CB7-C40F-75D6-9F94-1599B6351F45}"/>
          </ac:spMkLst>
        </pc:spChg>
        <pc:picChg chg="del">
          <ac:chgData name="Nisharg Modi" userId="4fd0961aa7faf900" providerId="LiveId" clId="{3FAAC165-D07E-43F2-88F8-CE3DA2DDEA2E}" dt="2024-04-17T17:46:11.151" v="7223" actId="478"/>
          <ac:picMkLst>
            <pc:docMk/>
            <pc:sldMk cId="2114969361" sldId="300"/>
            <ac:picMk id="6" creationId="{0265F13F-7F10-8B46-418C-7E1C67A8E35A}"/>
          </ac:picMkLst>
        </pc:picChg>
        <pc:picChg chg="add mod">
          <ac:chgData name="Nisharg Modi" userId="4fd0961aa7faf900" providerId="LiveId" clId="{3FAAC165-D07E-43F2-88F8-CE3DA2DDEA2E}" dt="2024-04-17T17:46:22.576" v="7226" actId="1076"/>
          <ac:picMkLst>
            <pc:docMk/>
            <pc:sldMk cId="2114969361" sldId="300"/>
            <ac:picMk id="8" creationId="{E3E2A075-0E3F-2C06-3D26-5B9935CB7C40}"/>
          </ac:picMkLst>
        </pc:picChg>
      </pc:sldChg>
      <pc:sldChg chg="addSp delSp modSp new mod modClrScheme chgLayout">
        <pc:chgData name="Nisharg Modi" userId="4fd0961aa7faf900" providerId="LiveId" clId="{3FAAC165-D07E-43F2-88F8-CE3DA2DDEA2E}" dt="2024-04-17T18:06:29.543" v="7550" actId="20577"/>
        <pc:sldMkLst>
          <pc:docMk/>
          <pc:sldMk cId="901578303" sldId="301"/>
        </pc:sldMkLst>
        <pc:spChg chg="del mod ord">
          <ac:chgData name="Nisharg Modi" userId="4fd0961aa7faf900" providerId="LiveId" clId="{3FAAC165-D07E-43F2-88F8-CE3DA2DDEA2E}" dt="2024-04-17T18:06:18.943" v="7520" actId="700"/>
          <ac:spMkLst>
            <pc:docMk/>
            <pc:sldMk cId="901578303" sldId="301"/>
            <ac:spMk id="2" creationId="{F8749714-2092-6E93-C38B-516B1401AD73}"/>
          </ac:spMkLst>
        </pc:spChg>
        <pc:spChg chg="del mod ord">
          <ac:chgData name="Nisharg Modi" userId="4fd0961aa7faf900" providerId="LiveId" clId="{3FAAC165-D07E-43F2-88F8-CE3DA2DDEA2E}" dt="2024-04-17T18:06:18.943" v="7520" actId="700"/>
          <ac:spMkLst>
            <pc:docMk/>
            <pc:sldMk cId="901578303" sldId="301"/>
            <ac:spMk id="3" creationId="{B5382C22-6287-A20F-591D-A880B395E1AE}"/>
          </ac:spMkLst>
        </pc:spChg>
        <pc:spChg chg="add mod ord">
          <ac:chgData name="Nisharg Modi" userId="4fd0961aa7faf900" providerId="LiveId" clId="{3FAAC165-D07E-43F2-88F8-CE3DA2DDEA2E}" dt="2024-04-17T18:06:29.543" v="7550" actId="20577"/>
          <ac:spMkLst>
            <pc:docMk/>
            <pc:sldMk cId="901578303" sldId="301"/>
            <ac:spMk id="4" creationId="{A365CB45-ABDF-F0AB-8926-D3DA91CD980E}"/>
          </ac:spMkLst>
        </pc:spChg>
        <pc:spChg chg="add mod ord">
          <ac:chgData name="Nisharg Modi" userId="4fd0961aa7faf900" providerId="LiveId" clId="{3FAAC165-D07E-43F2-88F8-CE3DA2DDEA2E}" dt="2024-04-17T18:06:18.943" v="7520" actId="700"/>
          <ac:spMkLst>
            <pc:docMk/>
            <pc:sldMk cId="901578303" sldId="301"/>
            <ac:spMk id="5" creationId="{C4A1D464-2392-AAA8-2DB2-4B0B976A6053}"/>
          </ac:spMkLst>
        </pc:spChg>
      </pc:sldChg>
      <pc:sldChg chg="addSp delSp modSp new mod">
        <pc:chgData name="Nisharg Modi" userId="4fd0961aa7faf900" providerId="LiveId" clId="{3FAAC165-D07E-43F2-88F8-CE3DA2DDEA2E}" dt="2024-04-19T06:17:16.095" v="7639" actId="20577"/>
        <pc:sldMkLst>
          <pc:docMk/>
          <pc:sldMk cId="3408096759" sldId="302"/>
        </pc:sldMkLst>
        <pc:spChg chg="mod">
          <ac:chgData name="Nisharg Modi" userId="4fd0961aa7faf900" providerId="LiveId" clId="{3FAAC165-D07E-43F2-88F8-CE3DA2DDEA2E}" dt="2024-04-19T06:17:16.095" v="7639" actId="20577"/>
          <ac:spMkLst>
            <pc:docMk/>
            <pc:sldMk cId="3408096759" sldId="302"/>
            <ac:spMk id="2" creationId="{63E13021-224D-7874-23D8-80BA683C0D6C}"/>
          </ac:spMkLst>
        </pc:spChg>
        <pc:spChg chg="del">
          <ac:chgData name="Nisharg Modi" userId="4fd0961aa7faf900" providerId="LiveId" clId="{3FAAC165-D07E-43F2-88F8-CE3DA2DDEA2E}" dt="2024-04-19T06:16:19.892" v="7601"/>
          <ac:spMkLst>
            <pc:docMk/>
            <pc:sldMk cId="3408096759" sldId="302"/>
            <ac:spMk id="3" creationId="{D44D00D1-AEA3-624B-1463-08A574624389}"/>
          </ac:spMkLst>
        </pc:spChg>
        <pc:spChg chg="del">
          <ac:chgData name="Nisharg Modi" userId="4fd0961aa7faf900" providerId="LiveId" clId="{3FAAC165-D07E-43F2-88F8-CE3DA2DDEA2E}" dt="2024-04-19T06:16:23.927" v="7602" actId="478"/>
          <ac:spMkLst>
            <pc:docMk/>
            <pc:sldMk cId="3408096759" sldId="302"/>
            <ac:spMk id="4" creationId="{7321FA0C-97AB-34AD-407F-7FC7A86E1202}"/>
          </ac:spMkLst>
        </pc:spChg>
        <pc:spChg chg="add del">
          <ac:chgData name="Nisharg Modi" userId="4fd0961aa7faf900" providerId="LiveId" clId="{3FAAC165-D07E-43F2-88F8-CE3DA2DDEA2E}" dt="2024-04-19T06:16:01.375" v="7600" actId="22"/>
          <ac:spMkLst>
            <pc:docMk/>
            <pc:sldMk cId="3408096759" sldId="302"/>
            <ac:spMk id="6" creationId="{91CC9F23-B782-5CE5-5FDC-47CF9BFB8D45}"/>
          </ac:spMkLst>
        </pc:spChg>
        <pc:picChg chg="add mod">
          <ac:chgData name="Nisharg Modi" userId="4fd0961aa7faf900" providerId="LiveId" clId="{3FAAC165-D07E-43F2-88F8-CE3DA2DDEA2E}" dt="2024-04-19T06:16:43.815" v="7607" actId="1076"/>
          <ac:picMkLst>
            <pc:docMk/>
            <pc:sldMk cId="3408096759" sldId="302"/>
            <ac:picMk id="8" creationId="{5BC84496-E9C4-AF11-BEF9-B37AFDFF9130}"/>
          </ac:picMkLst>
        </pc:picChg>
      </pc:sldChg>
      <pc:sldChg chg="addSp delSp modSp new mod">
        <pc:chgData name="Nisharg Modi" userId="4fd0961aa7faf900" providerId="LiveId" clId="{3FAAC165-D07E-43F2-88F8-CE3DA2DDEA2E}" dt="2024-04-19T06:26:59.977" v="7794" actId="1076"/>
        <pc:sldMkLst>
          <pc:docMk/>
          <pc:sldMk cId="1547913455" sldId="303"/>
        </pc:sldMkLst>
        <pc:spChg chg="del">
          <ac:chgData name="Nisharg Modi" userId="4fd0961aa7faf900" providerId="LiveId" clId="{3FAAC165-D07E-43F2-88F8-CE3DA2DDEA2E}" dt="2024-04-19T06:26:11.261" v="7761" actId="478"/>
          <ac:spMkLst>
            <pc:docMk/>
            <pc:sldMk cId="1547913455" sldId="303"/>
            <ac:spMk id="2" creationId="{8AF5F06E-F4F3-0FA2-0CCC-DEC8A85B08C9}"/>
          </ac:spMkLst>
        </pc:spChg>
        <pc:spChg chg="del">
          <ac:chgData name="Nisharg Modi" userId="4fd0961aa7faf900" providerId="LiveId" clId="{3FAAC165-D07E-43F2-88F8-CE3DA2DDEA2E}" dt="2024-04-19T06:26:09.517" v="7760" actId="478"/>
          <ac:spMkLst>
            <pc:docMk/>
            <pc:sldMk cId="1547913455" sldId="303"/>
            <ac:spMk id="3" creationId="{6243B1F5-CFA0-9A9A-1408-142DC19596C0}"/>
          </ac:spMkLst>
        </pc:spChg>
        <pc:spChg chg="add mod">
          <ac:chgData name="Nisharg Modi" userId="4fd0961aa7faf900" providerId="LiveId" clId="{3FAAC165-D07E-43F2-88F8-CE3DA2DDEA2E}" dt="2024-04-19T06:26:59.977" v="7794" actId="1076"/>
          <ac:spMkLst>
            <pc:docMk/>
            <pc:sldMk cId="1547913455" sldId="303"/>
            <ac:spMk id="4" creationId="{196A02ED-317A-1B69-D77E-4A019F197C6C}"/>
          </ac:spMkLst>
        </pc:spChg>
      </pc:sldChg>
    </pc:docChg>
  </pc:docChgLst>
  <pc:docChgLst>
    <pc:chgData name="Dharmik Godhani" userId="3df19391175b534d" providerId="Windows Live" clId="Web-{3B236DF4-6208-4B42-A93B-A69F745EBE0B}"/>
    <pc:docChg chg="addSld delSld modSld">
      <pc:chgData name="Dharmik Godhani" userId="3df19391175b534d" providerId="Windows Live" clId="Web-{3B236DF4-6208-4B42-A93B-A69F745EBE0B}" dt="2024-04-17T09:51:20.209" v="341" actId="1076"/>
      <pc:docMkLst>
        <pc:docMk/>
      </pc:docMkLst>
      <pc:sldChg chg="addSp delSp modSp">
        <pc:chgData name="Dharmik Godhani" userId="3df19391175b534d" providerId="Windows Live" clId="Web-{3B236DF4-6208-4B42-A93B-A69F745EBE0B}" dt="2024-04-17T09:51:20.209" v="341" actId="1076"/>
        <pc:sldMkLst>
          <pc:docMk/>
          <pc:sldMk cId="951118013" sldId="284"/>
        </pc:sldMkLst>
        <pc:spChg chg="del">
          <ac:chgData name="Dharmik Godhani" userId="3df19391175b534d" providerId="Windows Live" clId="Web-{3B236DF4-6208-4B42-A93B-A69F745EBE0B}" dt="2024-04-17T09:27:28.239" v="0"/>
          <ac:spMkLst>
            <pc:docMk/>
            <pc:sldMk cId="951118013" sldId="284"/>
            <ac:spMk id="3" creationId="{38B0217A-6856-15F9-D8F6-D1F99E665594}"/>
          </ac:spMkLst>
        </pc:spChg>
        <pc:spChg chg="add mod">
          <ac:chgData name="Dharmik Godhani" userId="3df19391175b534d" providerId="Windows Live" clId="Web-{3B236DF4-6208-4B42-A93B-A69F745EBE0B}" dt="2024-04-17T09:51:01.802" v="338" actId="1076"/>
          <ac:spMkLst>
            <pc:docMk/>
            <pc:sldMk cId="951118013" sldId="284"/>
            <ac:spMk id="6" creationId="{B0A143F0-65AB-338A-C003-470027781796}"/>
          </ac:spMkLst>
        </pc:spChg>
        <pc:picChg chg="add mod ord">
          <ac:chgData name="Dharmik Godhani" userId="3df19391175b534d" providerId="Windows Live" clId="Web-{3B236DF4-6208-4B42-A93B-A69F745EBE0B}" dt="2024-04-17T09:49:23.033" v="334" actId="1076"/>
          <ac:picMkLst>
            <pc:docMk/>
            <pc:sldMk cId="951118013" sldId="284"/>
            <ac:picMk id="4" creationId="{1686CD44-9C51-96D0-BC2C-52209077BB69}"/>
          </ac:picMkLst>
        </pc:picChg>
        <pc:picChg chg="add mod">
          <ac:chgData name="Dharmik Godhani" userId="3df19391175b534d" providerId="Windows Live" clId="Web-{3B236DF4-6208-4B42-A93B-A69F745EBE0B}" dt="2024-04-17T09:49:17.986" v="333" actId="1076"/>
          <ac:picMkLst>
            <pc:docMk/>
            <pc:sldMk cId="951118013" sldId="284"/>
            <ac:picMk id="5" creationId="{175DB5A4-38B5-0D9B-69A5-6D4B7ACC2CEA}"/>
          </ac:picMkLst>
        </pc:picChg>
        <pc:picChg chg="add mod">
          <ac:chgData name="Dharmik Godhani" userId="3df19391175b534d" providerId="Windows Live" clId="Web-{3B236DF4-6208-4B42-A93B-A69F745EBE0B}" dt="2024-04-17T09:51:20.209" v="341" actId="1076"/>
          <ac:picMkLst>
            <pc:docMk/>
            <pc:sldMk cId="951118013" sldId="284"/>
            <ac:picMk id="7" creationId="{8F264166-8830-E8E4-B9C3-A5837B6CCAE3}"/>
          </ac:picMkLst>
        </pc:picChg>
      </pc:sldChg>
      <pc:sldChg chg="new del">
        <pc:chgData name="Dharmik Godhani" userId="3df19391175b534d" providerId="Windows Live" clId="Web-{3B236DF4-6208-4B42-A93B-A69F745EBE0B}" dt="2024-04-17T09:39:32.638" v="11"/>
        <pc:sldMkLst>
          <pc:docMk/>
          <pc:sldMk cId="3126508807"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gu-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0A0E4-5A60-4DD7-8F21-8CB22DB1343E}" type="datetimeFigureOut">
              <a:rPr lang="gu-IN" smtClean="0"/>
              <a:t>19-04-24</a:t>
            </a:fld>
            <a:endParaRPr lang="gu-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gu-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gu-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gu-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4F315-4C5B-4995-8276-6BC7E7FC1696}" type="slidenum">
              <a:rPr lang="gu-IN" smtClean="0"/>
              <a:t>‹#›</a:t>
            </a:fld>
            <a:endParaRPr lang="gu-IN"/>
          </a:p>
        </p:txBody>
      </p:sp>
    </p:spTree>
    <p:extLst>
      <p:ext uri="{BB962C8B-B14F-4D97-AF65-F5344CB8AC3E}">
        <p14:creationId xmlns:p14="http://schemas.microsoft.com/office/powerpoint/2010/main" val="24737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Polar code was firstly introduced by </a:t>
            </a:r>
            <a:r>
              <a:rPr lang="en-US" err="1"/>
              <a:t>Erdal</a:t>
            </a:r>
            <a:r>
              <a:rPr lang="en-US"/>
              <a:t> </a:t>
            </a:r>
            <a:r>
              <a:rPr lang="en-US" err="1"/>
              <a:t>Arikan</a:t>
            </a:r>
            <a:r>
              <a:rPr lang="en-US"/>
              <a:t> in 2008.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channel polarization is achieved through a process called channel combining, where pairs of channels are combined to form new channels with increased polarization. This process is repeated recursively until the channels become either highly reliable or highly unreliable.</a:t>
            </a: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gu-IN"/>
          </a:p>
        </p:txBody>
      </p:sp>
      <p:sp>
        <p:nvSpPr>
          <p:cNvPr id="4" name="Slide Number Placeholder 3"/>
          <p:cNvSpPr>
            <a:spLocks noGrp="1"/>
          </p:cNvSpPr>
          <p:nvPr>
            <p:ph type="sldNum" sz="quarter" idx="5"/>
          </p:nvPr>
        </p:nvSpPr>
        <p:spPr/>
        <p:txBody>
          <a:bodyPr/>
          <a:lstStyle/>
          <a:p>
            <a:fld id="{F0C4F315-4C5B-4995-8276-6BC7E7FC1696}" type="slidenum">
              <a:rPr lang="gu-IN" smtClean="0"/>
              <a:t>7</a:t>
            </a:fld>
            <a:endParaRPr lang="gu-IN"/>
          </a:p>
        </p:txBody>
      </p:sp>
    </p:spTree>
    <p:extLst>
      <p:ext uri="{BB962C8B-B14F-4D97-AF65-F5344CB8AC3E}">
        <p14:creationId xmlns:p14="http://schemas.microsoft.com/office/powerpoint/2010/main" val="210956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Polar code was firstly introduced by </a:t>
            </a:r>
            <a:r>
              <a:rPr lang="en-US" err="1"/>
              <a:t>Erdal</a:t>
            </a:r>
            <a:r>
              <a:rPr lang="en-US"/>
              <a:t> </a:t>
            </a:r>
            <a:r>
              <a:rPr lang="en-US" err="1"/>
              <a:t>Arikan</a:t>
            </a:r>
            <a:r>
              <a:rPr lang="en-US"/>
              <a:t> in 2008.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channel polarization is achieved through a process called channel combining, where pairs of channels are combined to form new channels with increased polarization. This process is repeated recursively until the channels become either highly reliable or highly unreliable.</a:t>
            </a: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gu-IN"/>
          </a:p>
        </p:txBody>
      </p:sp>
      <p:sp>
        <p:nvSpPr>
          <p:cNvPr id="4" name="Slide Number Placeholder 3"/>
          <p:cNvSpPr>
            <a:spLocks noGrp="1"/>
          </p:cNvSpPr>
          <p:nvPr>
            <p:ph type="sldNum" sz="quarter" idx="5"/>
          </p:nvPr>
        </p:nvSpPr>
        <p:spPr/>
        <p:txBody>
          <a:bodyPr/>
          <a:lstStyle/>
          <a:p>
            <a:fld id="{F0C4F315-4C5B-4995-8276-6BC7E7FC1696}" type="slidenum">
              <a:rPr lang="gu-IN" smtClean="0"/>
              <a:t>8</a:t>
            </a:fld>
            <a:endParaRPr lang="gu-IN"/>
          </a:p>
        </p:txBody>
      </p:sp>
    </p:spTree>
    <p:extLst>
      <p:ext uri="{BB962C8B-B14F-4D97-AF65-F5344CB8AC3E}">
        <p14:creationId xmlns:p14="http://schemas.microsoft.com/office/powerpoint/2010/main" val="296309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4/19/2024</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arxiv.org/ftp/arxiv/papers/1411/1411.7282.pdf" TargetMode="External"/><Relationship Id="rId3" Type="http://schemas.openxmlformats.org/officeDocument/2006/relationships/hyperlink" Target="https://medium.com/5g-nr/polar-codes-703336e9f26b" TargetMode="External"/><Relationship Id="rId7" Type="http://schemas.openxmlformats.org/officeDocument/2006/relationships/hyperlink" Target="https://youtu.be/wK2KI2LtdQI?si=qPkgR_lXACWHUNpm&amp;t=893" TargetMode="External"/><Relationship Id="rId2" Type="http://schemas.openxmlformats.org/officeDocument/2006/relationships/hyperlink" Target="https://www.etsmtl.ca/en/news/ecourter-lexecution-des-decodeurs-a-inversion-pour-codes-polaires" TargetMode="External"/><Relationship Id="rId1" Type="http://schemas.openxmlformats.org/officeDocument/2006/relationships/slideLayout" Target="../slideLayouts/slideLayout2.xml"/><Relationship Id="rId6" Type="http://schemas.openxmlformats.org/officeDocument/2006/relationships/hyperlink" Target="https://www.itsoc.org/video/efficient-decoding-polar-codes-algorithms-and-implementations" TargetMode="External"/><Relationship Id="rId5" Type="http://schemas.openxmlformats.org/officeDocument/2006/relationships/hyperlink" Target="https://youtu.be/rB0rhQKyV34?si=-1sdgZZKdNC5VJL-&amp;t=254" TargetMode="External"/><Relationship Id="rId4" Type="http://schemas.openxmlformats.org/officeDocument/2006/relationships/hyperlink" Target="https://www.researchgate.net/figure/The-infinite-binary-tree-and-the-children-channels-after-the-polar-transformation_fig1_26721374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t>Polar codes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704955"/>
          </a:xfrm>
        </p:spPr>
        <p:txBody>
          <a:bodyPr>
            <a:normAutofit lnSpcReduction="10000"/>
          </a:bodyPr>
          <a:lstStyle/>
          <a:p>
            <a:r>
              <a:rPr lang="en-US" dirty="0"/>
              <a:t>Mentor ta: </a:t>
            </a:r>
            <a:r>
              <a:rPr lang="en-IN" b="0" i="0" dirty="0" err="1">
                <a:effectLst/>
                <a:latin typeface="Roboto" panose="02000000000000000000" pitchFamily="2" charset="0"/>
              </a:rPr>
              <a:t>Kalleda</a:t>
            </a:r>
            <a:r>
              <a:rPr lang="en-IN" b="0" i="0" dirty="0">
                <a:effectLst/>
                <a:latin typeface="Roboto" panose="02000000000000000000" pitchFamily="2" charset="0"/>
              </a:rPr>
              <a:t> </a:t>
            </a:r>
            <a:r>
              <a:rPr lang="en-IN" b="0" i="0" dirty="0" err="1">
                <a:effectLst/>
                <a:latin typeface="Roboto" panose="02000000000000000000" pitchFamily="2" charset="0"/>
              </a:rPr>
              <a:t>Partthu</a:t>
            </a:r>
            <a:r>
              <a:rPr lang="en-IN" b="0" i="0" dirty="0">
                <a:effectLst/>
                <a:latin typeface="Roboto" panose="02000000000000000000" pitchFamily="2" charset="0"/>
              </a:rPr>
              <a:t> (202315003) </a:t>
            </a:r>
          </a:p>
          <a:p>
            <a:r>
              <a:rPr lang="en-US" dirty="0"/>
              <a:t>Group no: 1</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srcRect/>
          <a:stretch/>
        </p:blipFill>
        <p:spPr>
          <a:xfrm>
            <a:off x="3728440" y="3081867"/>
            <a:ext cx="4701253"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882E-21B6-6812-A2C7-34F7DBDDB684}"/>
              </a:ext>
            </a:extLst>
          </p:cNvPr>
          <p:cNvSpPr>
            <a:spLocks noGrp="1"/>
          </p:cNvSpPr>
          <p:nvPr>
            <p:ph type="title"/>
          </p:nvPr>
        </p:nvSpPr>
        <p:spPr/>
        <p:txBody>
          <a:bodyPr/>
          <a:lstStyle/>
          <a:p>
            <a:r>
              <a:rPr lang="en-US" dirty="0"/>
              <a:t>But how is it getting polarized as ‘Good’ and ‘bad’ channels?</a:t>
            </a:r>
            <a:endParaRPr lang="gu-IN" dirty="0"/>
          </a:p>
        </p:txBody>
      </p:sp>
      <p:pic>
        <p:nvPicPr>
          <p:cNvPr id="6" name="Content Placeholder 5">
            <a:extLst>
              <a:ext uri="{FF2B5EF4-FFF2-40B4-BE49-F238E27FC236}">
                <a16:creationId xmlns:a16="http://schemas.microsoft.com/office/drawing/2014/main" id="{A145159D-65E6-DA19-751A-37B5A5A782B3}"/>
              </a:ext>
            </a:extLst>
          </p:cNvPr>
          <p:cNvPicPr>
            <a:picLocks noGrp="1" noChangeAspect="1"/>
          </p:cNvPicPr>
          <p:nvPr>
            <p:ph sz="half" idx="2"/>
          </p:nvPr>
        </p:nvPicPr>
        <p:blipFill>
          <a:blip r:embed="rId2"/>
          <a:stretch>
            <a:fillRect/>
          </a:stretch>
        </p:blipFill>
        <p:spPr>
          <a:xfrm>
            <a:off x="6096000" y="1854456"/>
            <a:ext cx="5194300" cy="1757220"/>
          </a:xfrm>
        </p:spPr>
      </p:pic>
      <p:pic>
        <p:nvPicPr>
          <p:cNvPr id="8" name="Content Placeholder 7">
            <a:extLst>
              <a:ext uri="{FF2B5EF4-FFF2-40B4-BE49-F238E27FC236}">
                <a16:creationId xmlns:a16="http://schemas.microsoft.com/office/drawing/2014/main" id="{5A72457B-F53A-BC26-A3C6-31D39DB3FFDC}"/>
              </a:ext>
            </a:extLst>
          </p:cNvPr>
          <p:cNvPicPr>
            <a:picLocks noGrp="1" noChangeAspect="1"/>
          </p:cNvPicPr>
          <p:nvPr>
            <p:ph sz="half" idx="1"/>
          </p:nvPr>
        </p:nvPicPr>
        <p:blipFill>
          <a:blip r:embed="rId3"/>
          <a:stretch>
            <a:fillRect/>
          </a:stretch>
        </p:blipFill>
        <p:spPr>
          <a:xfrm>
            <a:off x="5944108" y="3611676"/>
            <a:ext cx="5194300" cy="1666827"/>
          </a:xfrm>
        </p:spPr>
      </p:pic>
      <p:sp>
        <p:nvSpPr>
          <p:cNvPr id="9" name="TextBox 8">
            <a:extLst>
              <a:ext uri="{FF2B5EF4-FFF2-40B4-BE49-F238E27FC236}">
                <a16:creationId xmlns:a16="http://schemas.microsoft.com/office/drawing/2014/main" id="{1BA1C11E-401D-A85A-00AA-408703FD41CF}"/>
              </a:ext>
            </a:extLst>
          </p:cNvPr>
          <p:cNvSpPr txBox="1"/>
          <p:nvPr/>
        </p:nvSpPr>
        <p:spPr>
          <a:xfrm>
            <a:off x="581193" y="2048256"/>
            <a:ext cx="5362915" cy="313932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So, if W is BEC with erasure probability p = 0.3</a:t>
            </a:r>
          </a:p>
          <a:p>
            <a:pPr marL="285750" indent="-285750">
              <a:buClr>
                <a:schemeClr val="accent1"/>
              </a:buClr>
              <a:buFont typeface="Wingdings" panose="05000000000000000000" pitchFamily="2" charset="2"/>
              <a:buChar char="§"/>
            </a:pPr>
            <a:endParaRPr lang="en-US"/>
          </a:p>
          <a:p>
            <a:pPr marL="285750" indent="-285750">
              <a:buClr>
                <a:schemeClr val="accent1"/>
              </a:buClr>
              <a:buFont typeface="Wingdings" panose="05000000000000000000" pitchFamily="2" charset="2"/>
              <a:buChar char="§"/>
            </a:pPr>
            <a:r>
              <a:rPr lang="en-US"/>
              <a:t>Then, W⁻ has the erasure probability 2p-p² = 0.51 &gt; 0.3.</a:t>
            </a:r>
          </a:p>
          <a:p>
            <a:pPr marL="285750" indent="-285750">
              <a:buClr>
                <a:schemeClr val="accent1"/>
              </a:buClr>
              <a:buFont typeface="Wingdings" panose="05000000000000000000" pitchFamily="2" charset="2"/>
              <a:buChar char="§"/>
            </a:pPr>
            <a:endParaRPr lang="en-US"/>
          </a:p>
          <a:p>
            <a:pPr marL="285750" indent="-285750">
              <a:buClr>
                <a:schemeClr val="accent1"/>
              </a:buClr>
              <a:buFont typeface="Wingdings" panose="05000000000000000000" pitchFamily="2" charset="2"/>
              <a:buChar char="§"/>
            </a:pPr>
            <a:r>
              <a:rPr lang="en-US"/>
              <a:t>And W⁺ has the erasure probability p² = 0.09, which is significantly lesser than 0.3</a:t>
            </a:r>
          </a:p>
          <a:p>
            <a:pPr marL="285750" indent="-285750">
              <a:buClr>
                <a:schemeClr val="accent1"/>
              </a:buClr>
              <a:buFont typeface="Wingdings" panose="05000000000000000000" pitchFamily="2" charset="2"/>
              <a:buChar char="§"/>
            </a:pPr>
            <a:endParaRPr lang="en-US"/>
          </a:p>
          <a:p>
            <a:pPr marL="285750" indent="-285750">
              <a:buClr>
                <a:schemeClr val="accent1"/>
              </a:buClr>
              <a:buFont typeface="Wingdings" panose="05000000000000000000" pitchFamily="2" charset="2"/>
              <a:buChar char="§"/>
            </a:pPr>
            <a:r>
              <a:rPr lang="en-US"/>
              <a:t>The probability of success is 0.49 and 0.91 for </a:t>
            </a:r>
            <a:r>
              <a:rPr lang="en-US" sz="1800" kern="1200">
                <a:solidFill>
                  <a:srgbClr val="000000"/>
                </a:solidFill>
                <a:effectLst/>
                <a:latin typeface="Franklin Gothic Book" panose="020B0503020102020204" pitchFamily="34" charset="0"/>
                <a:ea typeface="+mn-ea"/>
                <a:cs typeface="+mn-cs"/>
              </a:rPr>
              <a:t>W⁻ and W⁺ channels respectively.</a:t>
            </a:r>
          </a:p>
          <a:p>
            <a:endParaRPr lang="gu-IN"/>
          </a:p>
        </p:txBody>
      </p:sp>
      <p:sp>
        <p:nvSpPr>
          <p:cNvPr id="3" name="TextBox 2">
            <a:extLst>
              <a:ext uri="{FF2B5EF4-FFF2-40B4-BE49-F238E27FC236}">
                <a16:creationId xmlns:a16="http://schemas.microsoft.com/office/drawing/2014/main" id="{64E03C13-A0B3-01CB-BCA7-0333B199FE42}"/>
              </a:ext>
            </a:extLst>
          </p:cNvPr>
          <p:cNvSpPr txBox="1"/>
          <p:nvPr/>
        </p:nvSpPr>
        <p:spPr>
          <a:xfrm>
            <a:off x="6404610" y="5278503"/>
            <a:ext cx="4809744" cy="1200329"/>
          </a:xfrm>
          <a:prstGeom prst="rect">
            <a:avLst/>
          </a:prstGeom>
          <a:noFill/>
        </p:spPr>
        <p:txBody>
          <a:bodyPr wrap="square" rtlCol="0">
            <a:spAutoFit/>
          </a:bodyPr>
          <a:lstStyle/>
          <a:p>
            <a:r>
              <a:rPr lang="en-US"/>
              <a:t>[1.3] It depicts all possible scenarios with respective probabilities.</a:t>
            </a:r>
          </a:p>
          <a:p>
            <a:r>
              <a:rPr lang="en-US"/>
              <a:t>[1.4] It shows if U1 is decoded completely then it turns the results the other way round.</a:t>
            </a:r>
            <a:endParaRPr lang="gu-IN"/>
          </a:p>
        </p:txBody>
      </p:sp>
    </p:spTree>
    <p:extLst>
      <p:ext uri="{BB962C8B-B14F-4D97-AF65-F5344CB8AC3E}">
        <p14:creationId xmlns:p14="http://schemas.microsoft.com/office/powerpoint/2010/main" val="72047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1998-5EBA-DFCE-72F5-2AA3AB92995D}"/>
              </a:ext>
            </a:extLst>
          </p:cNvPr>
          <p:cNvSpPr>
            <a:spLocks noGrp="1"/>
          </p:cNvSpPr>
          <p:nvPr>
            <p:ph type="title"/>
          </p:nvPr>
        </p:nvSpPr>
        <p:spPr/>
        <p:txBody>
          <a:bodyPr/>
          <a:lstStyle/>
          <a:p>
            <a:r>
              <a:rPr lang="en-US" dirty="0"/>
              <a:t>But how is it getting polarized as ‘Good’ and ‘bad’ channels?</a:t>
            </a:r>
            <a:endParaRPr lang="gu-IN" dirty="0"/>
          </a:p>
        </p:txBody>
      </p:sp>
      <p:pic>
        <p:nvPicPr>
          <p:cNvPr id="5" name="Content Placeholder 4">
            <a:extLst>
              <a:ext uri="{FF2B5EF4-FFF2-40B4-BE49-F238E27FC236}">
                <a16:creationId xmlns:a16="http://schemas.microsoft.com/office/drawing/2014/main" id="{23BF63AC-2F6B-0C5F-5B28-20261B923E86}"/>
              </a:ext>
            </a:extLst>
          </p:cNvPr>
          <p:cNvPicPr>
            <a:picLocks noGrp="1" noChangeAspect="1"/>
          </p:cNvPicPr>
          <p:nvPr>
            <p:ph sz="half" idx="1"/>
          </p:nvPr>
        </p:nvPicPr>
        <p:blipFill>
          <a:blip r:embed="rId2"/>
          <a:stretch>
            <a:fillRect/>
          </a:stretch>
        </p:blipFill>
        <p:spPr>
          <a:xfrm>
            <a:off x="7031175" y="1888935"/>
            <a:ext cx="3522832" cy="3633787"/>
          </a:xfrm>
        </p:spPr>
      </p:pic>
      <p:sp>
        <p:nvSpPr>
          <p:cNvPr id="6" name="Content Placeholder 5">
            <a:extLst>
              <a:ext uri="{FF2B5EF4-FFF2-40B4-BE49-F238E27FC236}">
                <a16:creationId xmlns:a16="http://schemas.microsoft.com/office/drawing/2014/main" id="{8FB6A5DD-1A5D-D3D1-4151-21BA7016F1B7}"/>
              </a:ext>
            </a:extLst>
          </p:cNvPr>
          <p:cNvSpPr>
            <a:spLocks noGrp="1"/>
          </p:cNvSpPr>
          <p:nvPr>
            <p:ph sz="half" idx="2"/>
          </p:nvPr>
        </p:nvSpPr>
        <p:spPr>
          <a:xfrm>
            <a:off x="901231" y="2227263"/>
            <a:ext cx="5194769" cy="3633047"/>
          </a:xfrm>
        </p:spPr>
        <p:txBody>
          <a:bodyPr/>
          <a:lstStyle/>
          <a:p>
            <a:r>
              <a:rPr lang="en-US" dirty="0"/>
              <a:t>We can cascade further to get 4 channels, then 8 and so on.</a:t>
            </a:r>
          </a:p>
          <a:p>
            <a:r>
              <a:rPr lang="en-US" dirty="0"/>
              <a:t>More the number n, the ‘good’ channels will better  and ‘bad’ will get worsen,</a:t>
            </a:r>
          </a:p>
        </p:txBody>
      </p:sp>
      <p:sp>
        <p:nvSpPr>
          <p:cNvPr id="4" name="TextBox 3">
            <a:extLst>
              <a:ext uri="{FF2B5EF4-FFF2-40B4-BE49-F238E27FC236}">
                <a16:creationId xmlns:a16="http://schemas.microsoft.com/office/drawing/2014/main" id="{72BDCF59-E8EA-3899-4D19-38F9C59C9DC6}"/>
              </a:ext>
            </a:extLst>
          </p:cNvPr>
          <p:cNvSpPr txBox="1"/>
          <p:nvPr/>
        </p:nvSpPr>
        <p:spPr>
          <a:xfrm>
            <a:off x="7186903" y="5641848"/>
            <a:ext cx="3211375" cy="646331"/>
          </a:xfrm>
          <a:prstGeom prst="rect">
            <a:avLst/>
          </a:prstGeom>
          <a:noFill/>
        </p:spPr>
        <p:txBody>
          <a:bodyPr wrap="square" rtlCol="0">
            <a:spAutoFit/>
          </a:bodyPr>
          <a:lstStyle/>
          <a:p>
            <a:r>
              <a:rPr lang="en-US"/>
              <a:t>[1.5] Cascading channels to get more polarized channels.</a:t>
            </a:r>
            <a:endParaRPr lang="gu-IN"/>
          </a:p>
        </p:txBody>
      </p:sp>
    </p:spTree>
    <p:extLst>
      <p:ext uri="{BB962C8B-B14F-4D97-AF65-F5344CB8AC3E}">
        <p14:creationId xmlns:p14="http://schemas.microsoft.com/office/powerpoint/2010/main" val="134489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1AD7-118C-7840-A47F-B9958CDF4F8F}"/>
              </a:ext>
            </a:extLst>
          </p:cNvPr>
          <p:cNvSpPr>
            <a:spLocks noGrp="1"/>
          </p:cNvSpPr>
          <p:nvPr>
            <p:ph type="title"/>
          </p:nvPr>
        </p:nvSpPr>
        <p:spPr/>
        <p:txBody>
          <a:bodyPr/>
          <a:lstStyle/>
          <a:p>
            <a:r>
              <a:rPr lang="en-US" dirty="0"/>
              <a:t>Binary tree representation</a:t>
            </a:r>
            <a:endParaRPr lang="gu-IN" dirty="0"/>
          </a:p>
        </p:txBody>
      </p:sp>
      <p:pic>
        <p:nvPicPr>
          <p:cNvPr id="5" name="Content Placeholder 4">
            <a:extLst>
              <a:ext uri="{FF2B5EF4-FFF2-40B4-BE49-F238E27FC236}">
                <a16:creationId xmlns:a16="http://schemas.microsoft.com/office/drawing/2014/main" id="{6286BB05-B171-C5ED-1A2E-0F7E83265CE8}"/>
              </a:ext>
            </a:extLst>
          </p:cNvPr>
          <p:cNvPicPr>
            <a:picLocks noGrp="1" noChangeAspect="1"/>
          </p:cNvPicPr>
          <p:nvPr>
            <p:ph idx="1"/>
          </p:nvPr>
        </p:nvPicPr>
        <p:blipFill>
          <a:blip r:embed="rId2"/>
          <a:stretch>
            <a:fillRect/>
          </a:stretch>
        </p:blipFill>
        <p:spPr>
          <a:xfrm>
            <a:off x="3584829" y="1973172"/>
            <a:ext cx="4857750" cy="2628900"/>
          </a:xfrm>
        </p:spPr>
      </p:pic>
      <p:sp>
        <p:nvSpPr>
          <p:cNvPr id="6" name="TextBox 5">
            <a:extLst>
              <a:ext uri="{FF2B5EF4-FFF2-40B4-BE49-F238E27FC236}">
                <a16:creationId xmlns:a16="http://schemas.microsoft.com/office/drawing/2014/main" id="{0E51472F-65B0-BC4C-07A5-10A34889E3C4}"/>
              </a:ext>
            </a:extLst>
          </p:cNvPr>
          <p:cNvSpPr txBox="1"/>
          <p:nvPr/>
        </p:nvSpPr>
        <p:spPr>
          <a:xfrm rot="10800000" flipV="1">
            <a:off x="1316736" y="5632850"/>
            <a:ext cx="9025128" cy="369332"/>
          </a:xfrm>
          <a:prstGeom prst="rect">
            <a:avLst/>
          </a:prstGeom>
          <a:noFill/>
        </p:spPr>
        <p:txBody>
          <a:bodyPr wrap="square" rtlCol="0">
            <a:spAutoFit/>
          </a:bodyPr>
          <a:lstStyle/>
          <a:p>
            <a:r>
              <a:rPr lang="en-US"/>
              <a:t>We can further polarize channels to achieve extremely good and extremely bad channels.</a:t>
            </a:r>
            <a:endParaRPr lang="gu-IN"/>
          </a:p>
        </p:txBody>
      </p:sp>
      <p:sp>
        <p:nvSpPr>
          <p:cNvPr id="3" name="TextBox 2">
            <a:extLst>
              <a:ext uri="{FF2B5EF4-FFF2-40B4-BE49-F238E27FC236}">
                <a16:creationId xmlns:a16="http://schemas.microsoft.com/office/drawing/2014/main" id="{02CD450D-A495-976F-4C24-72A836977DB2}"/>
              </a:ext>
            </a:extLst>
          </p:cNvPr>
          <p:cNvSpPr txBox="1"/>
          <p:nvPr/>
        </p:nvSpPr>
        <p:spPr>
          <a:xfrm>
            <a:off x="1316736" y="4520180"/>
            <a:ext cx="9948672" cy="646331"/>
          </a:xfrm>
          <a:prstGeom prst="rect">
            <a:avLst/>
          </a:prstGeom>
          <a:noFill/>
        </p:spPr>
        <p:txBody>
          <a:bodyPr wrap="square" rtlCol="0">
            <a:spAutoFit/>
          </a:bodyPr>
          <a:lstStyle/>
          <a:p>
            <a:r>
              <a:rPr lang="en-US"/>
              <a:t>[1,6] Binary tree representation of a channel getting polarized, leftmost leaf node shows the worst channel, while rightmost leaf node shows the best channel.</a:t>
            </a:r>
            <a:endParaRPr lang="gu-IN"/>
          </a:p>
        </p:txBody>
      </p:sp>
    </p:spTree>
    <p:extLst>
      <p:ext uri="{BB962C8B-B14F-4D97-AF65-F5344CB8AC3E}">
        <p14:creationId xmlns:p14="http://schemas.microsoft.com/office/powerpoint/2010/main" val="28935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B42A-1376-5FC3-68DE-1EB586A8FBA0}"/>
              </a:ext>
            </a:extLst>
          </p:cNvPr>
          <p:cNvSpPr>
            <a:spLocks noGrp="1"/>
          </p:cNvSpPr>
          <p:nvPr>
            <p:ph type="title"/>
          </p:nvPr>
        </p:nvSpPr>
        <p:spPr/>
        <p:txBody>
          <a:bodyPr/>
          <a:lstStyle/>
          <a:p>
            <a:r>
              <a:rPr lang="en-US"/>
              <a:t>Reliability sequence</a:t>
            </a:r>
            <a:endParaRPr lang="gu-IN"/>
          </a:p>
        </p:txBody>
      </p:sp>
      <p:sp>
        <p:nvSpPr>
          <p:cNvPr id="3" name="Content Placeholder 2">
            <a:extLst>
              <a:ext uri="{FF2B5EF4-FFF2-40B4-BE49-F238E27FC236}">
                <a16:creationId xmlns:a16="http://schemas.microsoft.com/office/drawing/2014/main" id="{837615A5-94B1-7359-23AA-C3B57C12C28C}"/>
              </a:ext>
            </a:extLst>
          </p:cNvPr>
          <p:cNvSpPr>
            <a:spLocks noGrp="1"/>
          </p:cNvSpPr>
          <p:nvPr>
            <p:ph idx="1"/>
          </p:nvPr>
        </p:nvSpPr>
        <p:spPr>
          <a:xfrm>
            <a:off x="581192" y="2340864"/>
            <a:ext cx="11029615" cy="2478024"/>
          </a:xfrm>
        </p:spPr>
        <p:txBody>
          <a:bodyPr>
            <a:normAutofit/>
          </a:bodyPr>
          <a:lstStyle/>
          <a:p>
            <a:r>
              <a:rPr lang="en-US" dirty="0"/>
              <a:t>Reliability sequence refers to a sequence of bits indicating the reliability of the encoded bits.</a:t>
            </a:r>
          </a:p>
          <a:p>
            <a:r>
              <a:rPr lang="en-US" dirty="0"/>
              <a:t>Reliability information helps in prioritizing which bits to decode first during the decoding process. Bits with higher reliability are decoded earlier, as they are considered to be more likely to be correct.</a:t>
            </a:r>
          </a:p>
          <a:p>
            <a:r>
              <a:rPr lang="en-US" dirty="0"/>
              <a:t>Reliability information can be obtained from various sources, such as channel quality estimates, signal-to-noise ratio (SNR) measurements, or other error probability metrics. </a:t>
            </a:r>
          </a:p>
          <a:p>
            <a:r>
              <a:rPr lang="en-US" dirty="0"/>
              <a:t>This information is then used to assign reliability values to each encoded bit, forming the reliability sequence. </a:t>
            </a:r>
            <a:endParaRPr lang="gu-IN" dirty="0"/>
          </a:p>
        </p:txBody>
      </p:sp>
    </p:spTree>
    <p:extLst>
      <p:ext uri="{BB962C8B-B14F-4D97-AF65-F5344CB8AC3E}">
        <p14:creationId xmlns:p14="http://schemas.microsoft.com/office/powerpoint/2010/main" val="244136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0BCDF-BA9F-638C-F671-4CE2FDB66DA1}"/>
              </a:ext>
            </a:extLst>
          </p:cNvPr>
          <p:cNvSpPr>
            <a:spLocks noGrp="1"/>
          </p:cNvSpPr>
          <p:nvPr>
            <p:ph type="title"/>
          </p:nvPr>
        </p:nvSpPr>
        <p:spPr/>
        <p:txBody>
          <a:bodyPr/>
          <a:lstStyle/>
          <a:p>
            <a:r>
              <a:rPr lang="en-US"/>
              <a:t>encoding</a:t>
            </a:r>
            <a:endParaRPr lang="gu-IN"/>
          </a:p>
        </p:txBody>
      </p:sp>
      <p:sp>
        <p:nvSpPr>
          <p:cNvPr id="7" name="Text Placeholder 6">
            <a:extLst>
              <a:ext uri="{FF2B5EF4-FFF2-40B4-BE49-F238E27FC236}">
                <a16:creationId xmlns:a16="http://schemas.microsoft.com/office/drawing/2014/main" id="{1136E994-F73C-A80E-59B7-57F82CE1256F}"/>
              </a:ext>
            </a:extLst>
          </p:cNvPr>
          <p:cNvSpPr>
            <a:spLocks noGrp="1"/>
          </p:cNvSpPr>
          <p:nvPr>
            <p:ph type="body" idx="1"/>
          </p:nvPr>
        </p:nvSpPr>
        <p:spPr/>
        <p:txBody>
          <a:bodyPr/>
          <a:lstStyle/>
          <a:p>
            <a:endParaRPr lang="gu-IN"/>
          </a:p>
        </p:txBody>
      </p:sp>
    </p:spTree>
    <p:extLst>
      <p:ext uri="{BB962C8B-B14F-4D97-AF65-F5344CB8AC3E}">
        <p14:creationId xmlns:p14="http://schemas.microsoft.com/office/powerpoint/2010/main" val="163679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3E4E-9101-6837-675C-B12C43A0FBBC}"/>
              </a:ext>
            </a:extLst>
          </p:cNvPr>
          <p:cNvSpPr>
            <a:spLocks noGrp="1"/>
          </p:cNvSpPr>
          <p:nvPr>
            <p:ph type="title"/>
          </p:nvPr>
        </p:nvSpPr>
        <p:spPr/>
        <p:txBody>
          <a:bodyPr/>
          <a:lstStyle/>
          <a:p>
            <a:r>
              <a:rPr lang="en-US"/>
              <a:t>Encoding of polar codes</a:t>
            </a:r>
            <a:endParaRPr lang="gu-IN"/>
          </a:p>
        </p:txBody>
      </p:sp>
      <p:pic>
        <p:nvPicPr>
          <p:cNvPr id="5" name="Content Placeholder 4">
            <a:extLst>
              <a:ext uri="{FF2B5EF4-FFF2-40B4-BE49-F238E27FC236}">
                <a16:creationId xmlns:a16="http://schemas.microsoft.com/office/drawing/2014/main" id="{F0A8FB66-205A-5E3E-AFE0-0838DCEBF664}"/>
              </a:ext>
            </a:extLst>
          </p:cNvPr>
          <p:cNvPicPr>
            <a:picLocks noGrp="1" noChangeAspect="1"/>
          </p:cNvPicPr>
          <p:nvPr>
            <p:ph idx="1"/>
          </p:nvPr>
        </p:nvPicPr>
        <p:blipFill>
          <a:blip r:embed="rId2"/>
          <a:stretch>
            <a:fillRect/>
          </a:stretch>
        </p:blipFill>
        <p:spPr>
          <a:xfrm>
            <a:off x="1052422" y="2363637"/>
            <a:ext cx="3743386" cy="2671129"/>
          </a:xfrm>
        </p:spPr>
      </p:pic>
      <p:sp>
        <p:nvSpPr>
          <p:cNvPr id="7" name="TextBox 6">
            <a:extLst>
              <a:ext uri="{FF2B5EF4-FFF2-40B4-BE49-F238E27FC236}">
                <a16:creationId xmlns:a16="http://schemas.microsoft.com/office/drawing/2014/main" id="{679E0460-58AA-DC68-615D-E5FDF67778BF}"/>
              </a:ext>
            </a:extLst>
          </p:cNvPr>
          <p:cNvSpPr txBox="1"/>
          <p:nvPr/>
        </p:nvSpPr>
        <p:spPr>
          <a:xfrm>
            <a:off x="543464" y="5208447"/>
            <a:ext cx="4856672"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[2.1] A generator matrix G2, shown above, is used to encode bits.</a:t>
            </a:r>
          </a:p>
        </p:txBody>
      </p:sp>
    </p:spTree>
    <p:extLst>
      <p:ext uri="{BB962C8B-B14F-4D97-AF65-F5344CB8AC3E}">
        <p14:creationId xmlns:p14="http://schemas.microsoft.com/office/powerpoint/2010/main" val="71825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3E4E-9101-6837-675C-B12C43A0FBBC}"/>
              </a:ext>
            </a:extLst>
          </p:cNvPr>
          <p:cNvSpPr>
            <a:spLocks noGrp="1"/>
          </p:cNvSpPr>
          <p:nvPr>
            <p:ph type="title"/>
          </p:nvPr>
        </p:nvSpPr>
        <p:spPr/>
        <p:txBody>
          <a:bodyPr/>
          <a:lstStyle/>
          <a:p>
            <a:r>
              <a:rPr lang="en-US" dirty="0"/>
              <a:t>Encoding of polar codes</a:t>
            </a:r>
            <a:endParaRPr lang="gu-IN" dirty="0"/>
          </a:p>
        </p:txBody>
      </p:sp>
      <p:pic>
        <p:nvPicPr>
          <p:cNvPr id="5" name="Content Placeholder 4">
            <a:extLst>
              <a:ext uri="{FF2B5EF4-FFF2-40B4-BE49-F238E27FC236}">
                <a16:creationId xmlns:a16="http://schemas.microsoft.com/office/drawing/2014/main" id="{F0A8FB66-205A-5E3E-AFE0-0838DCEBF664}"/>
              </a:ext>
            </a:extLst>
          </p:cNvPr>
          <p:cNvPicPr>
            <a:picLocks noGrp="1" noChangeAspect="1"/>
          </p:cNvPicPr>
          <p:nvPr>
            <p:ph idx="1"/>
          </p:nvPr>
        </p:nvPicPr>
        <p:blipFill>
          <a:blip r:embed="rId2"/>
          <a:stretch>
            <a:fillRect/>
          </a:stretch>
        </p:blipFill>
        <p:spPr>
          <a:xfrm>
            <a:off x="1052422" y="2363637"/>
            <a:ext cx="3743386" cy="2671129"/>
          </a:xfrm>
        </p:spPr>
      </p:pic>
      <p:sp>
        <p:nvSpPr>
          <p:cNvPr id="7" name="TextBox 6">
            <a:extLst>
              <a:ext uri="{FF2B5EF4-FFF2-40B4-BE49-F238E27FC236}">
                <a16:creationId xmlns:a16="http://schemas.microsoft.com/office/drawing/2014/main" id="{679E0460-58AA-DC68-615D-E5FDF67778BF}"/>
              </a:ext>
            </a:extLst>
          </p:cNvPr>
          <p:cNvSpPr txBox="1"/>
          <p:nvPr/>
        </p:nvSpPr>
        <p:spPr>
          <a:xfrm>
            <a:off x="543464" y="5208447"/>
            <a:ext cx="4856672" cy="646331"/>
          </a:xfrm>
          <a:prstGeom prst="rect">
            <a:avLst/>
          </a:prstGeom>
          <a:noFill/>
        </p:spPr>
        <p:txBody>
          <a:bodyPr wrap="square" rtlCol="0">
            <a:spAutoFit/>
          </a:bodyPr>
          <a:lstStyle/>
          <a:p>
            <a:pPr>
              <a:buClr>
                <a:schemeClr val="accent1"/>
              </a:buClr>
            </a:pPr>
            <a:r>
              <a:rPr lang="en-US"/>
              <a:t>[2.1] A generator matrix G2, shown above, is used to encode bits.</a:t>
            </a:r>
          </a:p>
        </p:txBody>
      </p:sp>
      <p:sp>
        <p:nvSpPr>
          <p:cNvPr id="6" name="TextBox 5">
            <a:extLst>
              <a:ext uri="{FF2B5EF4-FFF2-40B4-BE49-F238E27FC236}">
                <a16:creationId xmlns:a16="http://schemas.microsoft.com/office/drawing/2014/main" id="{5F9D4C4B-285E-24A1-8F87-1F0DCA47D4FC}"/>
              </a:ext>
            </a:extLst>
          </p:cNvPr>
          <p:cNvSpPr txBox="1"/>
          <p:nvPr/>
        </p:nvSpPr>
        <p:spPr>
          <a:xfrm>
            <a:off x="6521570" y="5854778"/>
            <a:ext cx="4157932" cy="369332"/>
          </a:xfrm>
          <a:prstGeom prst="rect">
            <a:avLst/>
          </a:prstGeom>
          <a:noFill/>
        </p:spPr>
        <p:txBody>
          <a:bodyPr wrap="square" rtlCol="0">
            <a:spAutoFit/>
          </a:bodyPr>
          <a:lstStyle/>
          <a:p>
            <a:r>
              <a:rPr lang="en-US"/>
              <a:t>[2.2] Binary tree representation</a:t>
            </a:r>
            <a:endParaRPr lang="gu-IN"/>
          </a:p>
        </p:txBody>
      </p:sp>
      <p:pic>
        <p:nvPicPr>
          <p:cNvPr id="9" name="Picture 8">
            <a:extLst>
              <a:ext uri="{FF2B5EF4-FFF2-40B4-BE49-F238E27FC236}">
                <a16:creationId xmlns:a16="http://schemas.microsoft.com/office/drawing/2014/main" id="{04490FF4-A6AC-B95B-B9F0-03AE75D866AC}"/>
              </a:ext>
            </a:extLst>
          </p:cNvPr>
          <p:cNvPicPr>
            <a:picLocks noChangeAspect="1"/>
          </p:cNvPicPr>
          <p:nvPr/>
        </p:nvPicPr>
        <p:blipFill>
          <a:blip r:embed="rId3"/>
          <a:stretch>
            <a:fillRect/>
          </a:stretch>
        </p:blipFill>
        <p:spPr>
          <a:xfrm>
            <a:off x="6791866" y="1890876"/>
            <a:ext cx="3562710" cy="3686094"/>
          </a:xfrm>
          <a:prstGeom prst="rect">
            <a:avLst/>
          </a:prstGeom>
        </p:spPr>
      </p:pic>
    </p:spTree>
    <p:extLst>
      <p:ext uri="{BB962C8B-B14F-4D97-AF65-F5344CB8AC3E}">
        <p14:creationId xmlns:p14="http://schemas.microsoft.com/office/powerpoint/2010/main" val="378679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5B1F-0F74-1DB3-97ED-1D24721D8FE8}"/>
              </a:ext>
            </a:extLst>
          </p:cNvPr>
          <p:cNvSpPr>
            <a:spLocks noGrp="1"/>
          </p:cNvSpPr>
          <p:nvPr>
            <p:ph type="title"/>
          </p:nvPr>
        </p:nvSpPr>
        <p:spPr/>
        <p:txBody>
          <a:bodyPr/>
          <a:lstStyle/>
          <a:p>
            <a:r>
              <a:rPr lang="en-US" dirty="0"/>
              <a:t>Encoding of polar codes</a:t>
            </a:r>
            <a:endParaRPr lang="gu-IN" dirty="0"/>
          </a:p>
        </p:txBody>
      </p:sp>
      <p:pic>
        <p:nvPicPr>
          <p:cNvPr id="5" name="Picture 4">
            <a:extLst>
              <a:ext uri="{FF2B5EF4-FFF2-40B4-BE49-F238E27FC236}">
                <a16:creationId xmlns:a16="http://schemas.microsoft.com/office/drawing/2014/main" id="{72A3C226-35C5-21B4-CB67-32E4C6AB95EE}"/>
              </a:ext>
            </a:extLst>
          </p:cNvPr>
          <p:cNvPicPr>
            <a:picLocks noChangeAspect="1"/>
          </p:cNvPicPr>
          <p:nvPr/>
        </p:nvPicPr>
        <p:blipFill>
          <a:blip r:embed="rId2"/>
          <a:stretch>
            <a:fillRect/>
          </a:stretch>
        </p:blipFill>
        <p:spPr>
          <a:xfrm>
            <a:off x="1094677" y="2266570"/>
            <a:ext cx="4426229" cy="2876951"/>
          </a:xfrm>
          <a:prstGeom prst="rect">
            <a:avLst/>
          </a:prstGeom>
        </p:spPr>
      </p:pic>
      <p:sp>
        <p:nvSpPr>
          <p:cNvPr id="6" name="TextBox 5">
            <a:extLst>
              <a:ext uri="{FF2B5EF4-FFF2-40B4-BE49-F238E27FC236}">
                <a16:creationId xmlns:a16="http://schemas.microsoft.com/office/drawing/2014/main" id="{918BD7BC-0C7F-03B4-6EF4-284EFA83A646}"/>
              </a:ext>
            </a:extLst>
          </p:cNvPr>
          <p:cNvSpPr txBox="1"/>
          <p:nvPr/>
        </p:nvSpPr>
        <p:spPr>
          <a:xfrm>
            <a:off x="1094677" y="5520906"/>
            <a:ext cx="4616010" cy="369332"/>
          </a:xfrm>
          <a:prstGeom prst="rect">
            <a:avLst/>
          </a:prstGeom>
          <a:noFill/>
        </p:spPr>
        <p:txBody>
          <a:bodyPr wrap="square" rtlCol="0">
            <a:spAutoFit/>
          </a:bodyPr>
          <a:lstStyle/>
          <a:p>
            <a:r>
              <a:rPr lang="en-US"/>
              <a:t>[2.3] A general matrix to encode N = 2^n bits </a:t>
            </a:r>
            <a:endParaRPr lang="gu-IN"/>
          </a:p>
        </p:txBody>
      </p:sp>
      <p:sp>
        <p:nvSpPr>
          <p:cNvPr id="7" name="TextBox 6">
            <a:extLst>
              <a:ext uri="{FF2B5EF4-FFF2-40B4-BE49-F238E27FC236}">
                <a16:creationId xmlns:a16="http://schemas.microsoft.com/office/drawing/2014/main" id="{FA526AA1-55F8-3B8D-856D-68646EEC5E4D}"/>
              </a:ext>
            </a:extLst>
          </p:cNvPr>
          <p:cNvSpPr txBox="1"/>
          <p:nvPr/>
        </p:nvSpPr>
        <p:spPr>
          <a:xfrm>
            <a:off x="6271404" y="2510287"/>
            <a:ext cx="4735902" cy="2031325"/>
          </a:xfrm>
          <a:prstGeom prst="rect">
            <a:avLst/>
          </a:prstGeom>
          <a:noFill/>
        </p:spPr>
        <p:txBody>
          <a:bodyPr wrap="square" rtlCol="0">
            <a:spAutoFit/>
          </a:bodyPr>
          <a:lstStyle/>
          <a:p>
            <a:endParaRPr lang="en-US"/>
          </a:p>
          <a:p>
            <a:pPr marL="285750" indent="-285750">
              <a:buClr>
                <a:schemeClr val="accent2"/>
              </a:buClr>
              <a:buFont typeface="Wingdings" panose="05000000000000000000" pitchFamily="2" charset="2"/>
              <a:buChar char="§"/>
            </a:pPr>
            <a:r>
              <a:rPr lang="en-US"/>
              <a:t>GN matrix is the n times </a:t>
            </a:r>
            <a:r>
              <a:rPr lang="en-US" err="1"/>
              <a:t>kronecker</a:t>
            </a:r>
            <a:r>
              <a:rPr lang="en-US"/>
              <a:t> product of G2 matrix.</a:t>
            </a:r>
          </a:p>
          <a:p>
            <a:pPr marL="285750" indent="-285750">
              <a:buClr>
                <a:schemeClr val="accent2"/>
              </a:buClr>
              <a:buFont typeface="Wingdings" panose="05000000000000000000" pitchFamily="2" charset="2"/>
              <a:buChar char="§"/>
            </a:pPr>
            <a:r>
              <a:rPr lang="en-US"/>
              <a:t>You calculate the encoded message using GN matrix for n bit sequence {u1,u2, … un}</a:t>
            </a:r>
          </a:p>
          <a:p>
            <a:pPr marL="285750" indent="-285750">
              <a:buClr>
                <a:schemeClr val="accent2"/>
              </a:buClr>
              <a:buFont typeface="Wingdings" panose="05000000000000000000" pitchFamily="2" charset="2"/>
              <a:buChar char="§"/>
            </a:pPr>
            <a:r>
              <a:rPr lang="en-US"/>
              <a:t>For n = 8, binary tree is shown in next slide. </a:t>
            </a:r>
          </a:p>
          <a:p>
            <a:pPr marL="285750" indent="-285750">
              <a:buClr>
                <a:schemeClr val="accent2"/>
              </a:buClr>
              <a:buFont typeface="Wingdings" panose="05000000000000000000" pitchFamily="2" charset="2"/>
              <a:buChar char="§"/>
            </a:pPr>
            <a:endParaRPr lang="gu-IN"/>
          </a:p>
        </p:txBody>
      </p:sp>
    </p:spTree>
    <p:extLst>
      <p:ext uri="{BB962C8B-B14F-4D97-AF65-F5344CB8AC3E}">
        <p14:creationId xmlns:p14="http://schemas.microsoft.com/office/powerpoint/2010/main" val="92116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3CDA6-2EC9-EE2C-BB35-60DBED454EDD}"/>
              </a:ext>
            </a:extLst>
          </p:cNvPr>
          <p:cNvPicPr>
            <a:picLocks noGrp="1" noChangeAspect="1"/>
          </p:cNvPicPr>
          <p:nvPr>
            <p:ph idx="1"/>
          </p:nvPr>
        </p:nvPicPr>
        <p:blipFill>
          <a:blip r:embed="rId2"/>
          <a:stretch>
            <a:fillRect/>
          </a:stretch>
        </p:blipFill>
        <p:spPr>
          <a:xfrm>
            <a:off x="3308160" y="1030697"/>
            <a:ext cx="5429376" cy="3633787"/>
          </a:xfrm>
        </p:spPr>
      </p:pic>
      <p:sp>
        <p:nvSpPr>
          <p:cNvPr id="6" name="TextBox 5">
            <a:extLst>
              <a:ext uri="{FF2B5EF4-FFF2-40B4-BE49-F238E27FC236}">
                <a16:creationId xmlns:a16="http://schemas.microsoft.com/office/drawing/2014/main" id="{E8726171-18F8-1DB0-6DE3-AE20DD0AAF10}"/>
              </a:ext>
            </a:extLst>
          </p:cNvPr>
          <p:cNvSpPr txBox="1"/>
          <p:nvPr/>
        </p:nvSpPr>
        <p:spPr>
          <a:xfrm>
            <a:off x="2667114" y="6155844"/>
            <a:ext cx="5840084" cy="646331"/>
          </a:xfrm>
          <a:prstGeom prst="rect">
            <a:avLst/>
          </a:prstGeom>
          <a:noFill/>
        </p:spPr>
        <p:txBody>
          <a:bodyPr wrap="square" rtlCol="0">
            <a:spAutoFit/>
          </a:bodyPr>
          <a:lstStyle/>
          <a:p>
            <a:pPr algn="ctr"/>
            <a:r>
              <a:rPr lang="en-US" dirty="0"/>
              <a:t>Picture [2.4]:Binary tree representation of encoding</a:t>
            </a:r>
            <a:br>
              <a:rPr lang="en-US" dirty="0"/>
            </a:br>
            <a:r>
              <a:rPr lang="en-US" dirty="0"/>
              <a:t>Picture [2.5]: Final message bits</a:t>
            </a:r>
            <a:endParaRPr lang="gu-IN" dirty="0"/>
          </a:p>
        </p:txBody>
      </p:sp>
      <p:sp>
        <p:nvSpPr>
          <p:cNvPr id="7" name="TextBox 6">
            <a:extLst>
              <a:ext uri="{FF2B5EF4-FFF2-40B4-BE49-F238E27FC236}">
                <a16:creationId xmlns:a16="http://schemas.microsoft.com/office/drawing/2014/main" id="{20C68E89-489E-2C5B-0BC2-A8A4DB8CF39D}"/>
              </a:ext>
            </a:extLst>
          </p:cNvPr>
          <p:cNvSpPr txBox="1"/>
          <p:nvPr/>
        </p:nvSpPr>
        <p:spPr>
          <a:xfrm>
            <a:off x="6418053" y="2165230"/>
            <a:ext cx="4580626" cy="646331"/>
          </a:xfrm>
          <a:prstGeom prst="rect">
            <a:avLst/>
          </a:prstGeom>
          <a:noFill/>
        </p:spPr>
        <p:txBody>
          <a:bodyPr wrap="square" rtlCol="0">
            <a:spAutoFit/>
          </a:bodyPr>
          <a:lstStyle/>
          <a:p>
            <a:endParaRPr lang="en-US" dirty="0"/>
          </a:p>
          <a:p>
            <a:endParaRPr lang="gu-IN" dirty="0"/>
          </a:p>
        </p:txBody>
      </p:sp>
      <p:pic>
        <p:nvPicPr>
          <p:cNvPr id="4" name="Picture 3">
            <a:extLst>
              <a:ext uri="{FF2B5EF4-FFF2-40B4-BE49-F238E27FC236}">
                <a16:creationId xmlns:a16="http://schemas.microsoft.com/office/drawing/2014/main" id="{A8EEA9C9-8FD0-7BB9-D14D-77548DEFCFFB}"/>
              </a:ext>
            </a:extLst>
          </p:cNvPr>
          <p:cNvPicPr>
            <a:picLocks noChangeAspect="1"/>
          </p:cNvPicPr>
          <p:nvPr/>
        </p:nvPicPr>
        <p:blipFill>
          <a:blip r:embed="rId3"/>
          <a:stretch>
            <a:fillRect/>
          </a:stretch>
        </p:blipFill>
        <p:spPr>
          <a:xfrm>
            <a:off x="179832" y="4938838"/>
            <a:ext cx="11832336" cy="752499"/>
          </a:xfrm>
          <a:prstGeom prst="rect">
            <a:avLst/>
          </a:prstGeom>
        </p:spPr>
      </p:pic>
    </p:spTree>
    <p:extLst>
      <p:ext uri="{BB962C8B-B14F-4D97-AF65-F5344CB8AC3E}">
        <p14:creationId xmlns:p14="http://schemas.microsoft.com/office/powerpoint/2010/main" val="2913170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41B4-10AF-449A-6025-45B87CA0D22C}"/>
              </a:ext>
            </a:extLst>
          </p:cNvPr>
          <p:cNvSpPr>
            <a:spLocks noGrp="1"/>
          </p:cNvSpPr>
          <p:nvPr>
            <p:ph type="title"/>
          </p:nvPr>
        </p:nvSpPr>
        <p:spPr/>
        <p:txBody>
          <a:bodyPr/>
          <a:lstStyle/>
          <a:p>
            <a:r>
              <a:rPr lang="en-US" dirty="0" err="1"/>
              <a:t>Bpsk</a:t>
            </a:r>
            <a:r>
              <a:rPr lang="en-US" dirty="0"/>
              <a:t> and </a:t>
            </a:r>
            <a:r>
              <a:rPr lang="en-US" dirty="0" err="1"/>
              <a:t>awgn</a:t>
            </a:r>
            <a:br>
              <a:rPr lang="en-US" dirty="0"/>
            </a:br>
            <a:endParaRPr lang="gu-IN" dirty="0"/>
          </a:p>
        </p:txBody>
      </p:sp>
      <p:pic>
        <p:nvPicPr>
          <p:cNvPr id="4" name="Content Placeholder 3" descr="A diagram of a channel modeling&#10;&#10;Description automatically generated">
            <a:extLst>
              <a:ext uri="{FF2B5EF4-FFF2-40B4-BE49-F238E27FC236}">
                <a16:creationId xmlns:a16="http://schemas.microsoft.com/office/drawing/2014/main" id="{1686CD44-9C51-96D0-BC2C-52209077BB69}"/>
              </a:ext>
            </a:extLst>
          </p:cNvPr>
          <p:cNvPicPr>
            <a:picLocks noGrp="1" noChangeAspect="1"/>
          </p:cNvPicPr>
          <p:nvPr>
            <p:ph idx="1"/>
          </p:nvPr>
        </p:nvPicPr>
        <p:blipFill>
          <a:blip r:embed="rId2"/>
          <a:stretch>
            <a:fillRect/>
          </a:stretch>
        </p:blipFill>
        <p:spPr>
          <a:xfrm>
            <a:off x="7911231" y="1370023"/>
            <a:ext cx="4114800" cy="4114800"/>
          </a:xfrm>
        </p:spPr>
      </p:pic>
      <p:pic>
        <p:nvPicPr>
          <p:cNvPr id="5" name="Picture 4" descr="A diagram of a bpsk and a bpsk constellation diagram&#10;&#10;Description automatically generated">
            <a:extLst>
              <a:ext uri="{FF2B5EF4-FFF2-40B4-BE49-F238E27FC236}">
                <a16:creationId xmlns:a16="http://schemas.microsoft.com/office/drawing/2014/main" id="{175DB5A4-38B5-0D9B-69A5-6D4B7ACC2CEA}"/>
              </a:ext>
            </a:extLst>
          </p:cNvPr>
          <p:cNvPicPr>
            <a:picLocks noChangeAspect="1"/>
          </p:cNvPicPr>
          <p:nvPr/>
        </p:nvPicPr>
        <p:blipFill>
          <a:blip r:embed="rId3"/>
          <a:stretch>
            <a:fillRect/>
          </a:stretch>
        </p:blipFill>
        <p:spPr>
          <a:xfrm>
            <a:off x="580373" y="1896258"/>
            <a:ext cx="3285995" cy="3211621"/>
          </a:xfrm>
          <a:prstGeom prst="rect">
            <a:avLst/>
          </a:prstGeom>
        </p:spPr>
      </p:pic>
      <p:sp>
        <p:nvSpPr>
          <p:cNvPr id="6" name="TextBox 5">
            <a:extLst>
              <a:ext uri="{FF2B5EF4-FFF2-40B4-BE49-F238E27FC236}">
                <a16:creationId xmlns:a16="http://schemas.microsoft.com/office/drawing/2014/main" id="{B0A143F0-65AB-338A-C003-470027781796}"/>
              </a:ext>
            </a:extLst>
          </p:cNvPr>
          <p:cNvSpPr txBox="1"/>
          <p:nvPr/>
        </p:nvSpPr>
        <p:spPr>
          <a:xfrm>
            <a:off x="207025" y="5484089"/>
            <a:ext cx="117703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Input Message Bits are sent through a BPSK modulator first. There are two probable outputs which have phase difference of 180 degrees, i.e. bit 0 gets assigned –1 and bit 1 gets assigned +1. Then the output of this modulator is given to an AWGN channel which adds Noise to the signal.</a:t>
            </a:r>
            <a:endParaRPr lang="en-GB">
              <a:latin typeface="Franklin Gothic Book"/>
              <a:cs typeface="Times New Roman"/>
            </a:endParaRPr>
          </a:p>
          <a:p>
            <a:endParaRPr lang="en-GB">
              <a:latin typeface="Franklin Gothic Book"/>
              <a:cs typeface="Times New Roman"/>
            </a:endParaRPr>
          </a:p>
        </p:txBody>
      </p:sp>
      <p:pic>
        <p:nvPicPr>
          <p:cNvPr id="7" name="Picture 6" descr="A black background with blue dots&#10;&#10;Description automatically generated">
            <a:extLst>
              <a:ext uri="{FF2B5EF4-FFF2-40B4-BE49-F238E27FC236}">
                <a16:creationId xmlns:a16="http://schemas.microsoft.com/office/drawing/2014/main" id="{8F264166-8830-E8E4-B9C3-A5837B6CCAE3}"/>
              </a:ext>
            </a:extLst>
          </p:cNvPr>
          <p:cNvPicPr>
            <a:picLocks noChangeAspect="1"/>
          </p:cNvPicPr>
          <p:nvPr/>
        </p:nvPicPr>
        <p:blipFill>
          <a:blip r:embed="rId4"/>
          <a:stretch>
            <a:fillRect/>
          </a:stretch>
        </p:blipFill>
        <p:spPr>
          <a:xfrm>
            <a:off x="4544100" y="1893518"/>
            <a:ext cx="3103801" cy="3196226"/>
          </a:xfrm>
          <a:prstGeom prst="rect">
            <a:avLst/>
          </a:prstGeom>
        </p:spPr>
      </p:pic>
      <p:sp>
        <p:nvSpPr>
          <p:cNvPr id="3" name="TextBox 2">
            <a:extLst>
              <a:ext uri="{FF2B5EF4-FFF2-40B4-BE49-F238E27FC236}">
                <a16:creationId xmlns:a16="http://schemas.microsoft.com/office/drawing/2014/main" id="{8ED2E3CD-A9BE-3087-4F9F-DC9A57032837}"/>
              </a:ext>
            </a:extLst>
          </p:cNvPr>
          <p:cNvSpPr txBox="1"/>
          <p:nvPr/>
        </p:nvSpPr>
        <p:spPr>
          <a:xfrm>
            <a:off x="941832" y="5111318"/>
            <a:ext cx="2523744" cy="369332"/>
          </a:xfrm>
          <a:prstGeom prst="rect">
            <a:avLst/>
          </a:prstGeom>
          <a:noFill/>
        </p:spPr>
        <p:txBody>
          <a:bodyPr wrap="square" rtlCol="0">
            <a:spAutoFit/>
          </a:bodyPr>
          <a:lstStyle/>
          <a:p>
            <a:r>
              <a:rPr lang="en-US" dirty="0"/>
              <a:t>[2.6] BPSK modulation</a:t>
            </a:r>
            <a:endParaRPr lang="gu-IN" dirty="0"/>
          </a:p>
        </p:txBody>
      </p:sp>
    </p:spTree>
    <p:extLst>
      <p:ext uri="{BB962C8B-B14F-4D97-AF65-F5344CB8AC3E}">
        <p14:creationId xmlns:p14="http://schemas.microsoft.com/office/powerpoint/2010/main" val="95111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a:lstStyle/>
          <a:p>
            <a:br>
              <a:rPr lang="en-US"/>
            </a:br>
            <a:r>
              <a:rPr lang="en-US"/>
              <a:t>honor code</a:t>
            </a:r>
          </a:p>
        </p:txBody>
      </p:sp>
      <p:sp>
        <p:nvSpPr>
          <p:cNvPr id="5" name="Content Placeholder 4">
            <a:extLst>
              <a:ext uri="{FF2B5EF4-FFF2-40B4-BE49-F238E27FC236}">
                <a16:creationId xmlns:a16="http://schemas.microsoft.com/office/drawing/2014/main" id="{D6BD53D5-25CF-A094-8DB4-CD1C66B51875}"/>
              </a:ext>
            </a:extLst>
          </p:cNvPr>
          <p:cNvSpPr>
            <a:spLocks noGrp="1"/>
          </p:cNvSpPr>
          <p:nvPr>
            <p:ph idx="1"/>
          </p:nvPr>
        </p:nvSpPr>
        <p:spPr/>
        <p:txBody>
          <a:bodyPr/>
          <a:lstStyle/>
          <a:p>
            <a:r>
              <a:rPr lang="en-US"/>
              <a:t>We declare that</a:t>
            </a:r>
          </a:p>
          <a:p>
            <a:pPr marL="0" indent="0">
              <a:buNone/>
            </a:pPr>
            <a:r>
              <a:rPr lang="en-US"/>
              <a:t>	→ The work that we are presenting is our own work.</a:t>
            </a:r>
          </a:p>
          <a:p>
            <a:pPr marL="0" indent="0">
              <a:buNone/>
            </a:pPr>
            <a:r>
              <a:rPr lang="en-US"/>
              <a:t>	→ We have not copied the work (the code, the results, etc.) that someone else has done.</a:t>
            </a:r>
          </a:p>
          <a:p>
            <a:pPr marL="0" indent="0">
              <a:buNone/>
            </a:pPr>
            <a:r>
              <a:rPr lang="en-US"/>
              <a:t>	→ Concepts, understanding and insights we will be describing are our own.</a:t>
            </a:r>
          </a:p>
          <a:p>
            <a:pPr marL="0" indent="0">
              <a:buNone/>
            </a:pPr>
            <a:r>
              <a:rPr lang="en-US"/>
              <a:t>	→ We make this pledge truthfully. We know that violation of this solemn pledge can carry grave consequences.</a:t>
            </a:r>
          </a:p>
          <a:p>
            <a:endParaRPr lang="gu-IN"/>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85BE51-2E06-FB50-9D58-31CE7DB7E4B3}"/>
              </a:ext>
            </a:extLst>
          </p:cNvPr>
          <p:cNvSpPr>
            <a:spLocks noGrp="1"/>
          </p:cNvSpPr>
          <p:nvPr>
            <p:ph type="title"/>
          </p:nvPr>
        </p:nvSpPr>
        <p:spPr/>
        <p:txBody>
          <a:bodyPr/>
          <a:lstStyle/>
          <a:p>
            <a:r>
              <a:rPr lang="en-US"/>
              <a:t>Decoding of received polar coded signal</a:t>
            </a:r>
            <a:endParaRPr lang="gu-IN"/>
          </a:p>
        </p:txBody>
      </p:sp>
      <p:sp>
        <p:nvSpPr>
          <p:cNvPr id="7" name="Text Placeholder 6">
            <a:extLst>
              <a:ext uri="{FF2B5EF4-FFF2-40B4-BE49-F238E27FC236}">
                <a16:creationId xmlns:a16="http://schemas.microsoft.com/office/drawing/2014/main" id="{E6CDB21B-1CC3-50E4-DA4F-C7B99CDC752C}"/>
              </a:ext>
            </a:extLst>
          </p:cNvPr>
          <p:cNvSpPr>
            <a:spLocks noGrp="1"/>
          </p:cNvSpPr>
          <p:nvPr>
            <p:ph type="body" idx="1"/>
          </p:nvPr>
        </p:nvSpPr>
        <p:spPr/>
        <p:txBody>
          <a:bodyPr/>
          <a:lstStyle/>
          <a:p>
            <a:endParaRPr lang="gu-IN"/>
          </a:p>
        </p:txBody>
      </p:sp>
    </p:spTree>
    <p:extLst>
      <p:ext uri="{BB962C8B-B14F-4D97-AF65-F5344CB8AC3E}">
        <p14:creationId xmlns:p14="http://schemas.microsoft.com/office/powerpoint/2010/main" val="2168474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D48D6446-A64F-D9D9-702C-F528643FD259}"/>
              </a:ext>
            </a:extLst>
          </p:cNvPr>
          <p:cNvPicPr>
            <a:picLocks noGrp="1" noChangeAspect="1"/>
          </p:cNvPicPr>
          <p:nvPr>
            <p:ph sz="half" idx="1"/>
          </p:nvPr>
        </p:nvPicPr>
        <p:blipFill>
          <a:blip r:embed="rId2"/>
          <a:stretch>
            <a:fillRect/>
          </a:stretch>
        </p:blipFill>
        <p:spPr>
          <a:xfrm>
            <a:off x="1633313" y="869812"/>
            <a:ext cx="8925374" cy="4803689"/>
          </a:xfrm>
        </p:spPr>
      </p:pic>
      <p:sp>
        <p:nvSpPr>
          <p:cNvPr id="10" name="TextBox 9">
            <a:extLst>
              <a:ext uri="{FF2B5EF4-FFF2-40B4-BE49-F238E27FC236}">
                <a16:creationId xmlns:a16="http://schemas.microsoft.com/office/drawing/2014/main" id="{29140895-3FC8-8B4A-E087-5B8C2AB08531}"/>
              </a:ext>
            </a:extLst>
          </p:cNvPr>
          <p:cNvSpPr txBox="1"/>
          <p:nvPr/>
        </p:nvSpPr>
        <p:spPr>
          <a:xfrm>
            <a:off x="1216325" y="5840083"/>
            <a:ext cx="9756475" cy="369332"/>
          </a:xfrm>
          <a:prstGeom prst="rect">
            <a:avLst/>
          </a:prstGeom>
          <a:noFill/>
        </p:spPr>
        <p:txBody>
          <a:bodyPr wrap="square" rtlCol="0">
            <a:spAutoFit/>
          </a:bodyPr>
          <a:lstStyle/>
          <a:p>
            <a:r>
              <a:rPr lang="en-US"/>
              <a:t>[3.1] Diagram showing encoding, transmission and successive cancellation(SC) decoding</a:t>
            </a:r>
            <a:endParaRPr lang="gu-IN"/>
          </a:p>
        </p:txBody>
      </p:sp>
    </p:spTree>
    <p:extLst>
      <p:ext uri="{BB962C8B-B14F-4D97-AF65-F5344CB8AC3E}">
        <p14:creationId xmlns:p14="http://schemas.microsoft.com/office/powerpoint/2010/main" val="344038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2BEAA-0D40-CACF-EA1D-78CDA38BC0D1}"/>
              </a:ext>
            </a:extLst>
          </p:cNvPr>
          <p:cNvSpPr>
            <a:spLocks noGrp="1"/>
          </p:cNvSpPr>
          <p:nvPr>
            <p:ph type="title"/>
          </p:nvPr>
        </p:nvSpPr>
        <p:spPr/>
        <p:txBody>
          <a:bodyPr/>
          <a:lstStyle/>
          <a:p>
            <a:r>
              <a:rPr lang="en-US" dirty="0"/>
              <a:t>Belief propagation</a:t>
            </a:r>
            <a:endParaRPr lang="gu-IN" dirty="0"/>
          </a:p>
        </p:txBody>
      </p:sp>
      <p:pic>
        <p:nvPicPr>
          <p:cNvPr id="3" name="Picture 2">
            <a:extLst>
              <a:ext uri="{FF2B5EF4-FFF2-40B4-BE49-F238E27FC236}">
                <a16:creationId xmlns:a16="http://schemas.microsoft.com/office/drawing/2014/main" id="{0CB99006-2E92-2E42-86A4-A9278AE6F664}"/>
              </a:ext>
            </a:extLst>
          </p:cNvPr>
          <p:cNvPicPr>
            <a:picLocks noChangeAspect="1"/>
          </p:cNvPicPr>
          <p:nvPr/>
        </p:nvPicPr>
        <p:blipFill>
          <a:blip r:embed="rId2"/>
          <a:stretch>
            <a:fillRect/>
          </a:stretch>
        </p:blipFill>
        <p:spPr>
          <a:xfrm>
            <a:off x="1638730" y="2078794"/>
            <a:ext cx="3118394" cy="3377721"/>
          </a:xfrm>
          <a:prstGeom prst="rect">
            <a:avLst/>
          </a:prstGeom>
        </p:spPr>
      </p:pic>
      <p:sp>
        <p:nvSpPr>
          <p:cNvPr id="6" name="TextBox 5">
            <a:extLst>
              <a:ext uri="{FF2B5EF4-FFF2-40B4-BE49-F238E27FC236}">
                <a16:creationId xmlns:a16="http://schemas.microsoft.com/office/drawing/2014/main" id="{9E7E6995-2020-8027-AB13-B727DAFEDC5C}"/>
              </a:ext>
            </a:extLst>
          </p:cNvPr>
          <p:cNvSpPr txBox="1"/>
          <p:nvPr/>
        </p:nvSpPr>
        <p:spPr>
          <a:xfrm>
            <a:off x="5911682" y="1890876"/>
            <a:ext cx="4544568"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In first step, consider a parent node asking for its left child value through a function written below.</a:t>
            </a:r>
          </a:p>
          <a:p>
            <a:pPr marL="285750" indent="-285750">
              <a:buClr>
                <a:schemeClr val="accent1"/>
              </a:buClr>
              <a:buFont typeface="Wingdings" panose="05000000000000000000" pitchFamily="2" charset="2"/>
              <a:buChar char="§"/>
            </a:pPr>
            <a:endParaRPr lang="gu-IN"/>
          </a:p>
        </p:txBody>
      </p:sp>
      <p:pic>
        <p:nvPicPr>
          <p:cNvPr id="8" name="Picture 7">
            <a:extLst>
              <a:ext uri="{FF2B5EF4-FFF2-40B4-BE49-F238E27FC236}">
                <a16:creationId xmlns:a16="http://schemas.microsoft.com/office/drawing/2014/main" id="{3387D181-B348-6700-FCC2-FA66D6B4EC98}"/>
              </a:ext>
            </a:extLst>
          </p:cNvPr>
          <p:cNvPicPr>
            <a:picLocks noChangeAspect="1"/>
          </p:cNvPicPr>
          <p:nvPr/>
        </p:nvPicPr>
        <p:blipFill>
          <a:blip r:embed="rId3"/>
          <a:stretch>
            <a:fillRect/>
          </a:stretch>
        </p:blipFill>
        <p:spPr>
          <a:xfrm>
            <a:off x="5838930" y="3571437"/>
            <a:ext cx="4690071" cy="708488"/>
          </a:xfrm>
          <a:prstGeom prst="rect">
            <a:avLst/>
          </a:prstGeom>
        </p:spPr>
      </p:pic>
      <p:sp>
        <p:nvSpPr>
          <p:cNvPr id="5" name="TextBox 4">
            <a:extLst>
              <a:ext uri="{FF2B5EF4-FFF2-40B4-BE49-F238E27FC236}">
                <a16:creationId xmlns:a16="http://schemas.microsoft.com/office/drawing/2014/main" id="{DE0825F8-19F8-5BE6-A2CC-7C9FE349A04A}"/>
              </a:ext>
            </a:extLst>
          </p:cNvPr>
          <p:cNvSpPr txBox="1"/>
          <p:nvPr/>
        </p:nvSpPr>
        <p:spPr>
          <a:xfrm>
            <a:off x="1487999" y="5832678"/>
            <a:ext cx="3419856" cy="646331"/>
          </a:xfrm>
          <a:prstGeom prst="rect">
            <a:avLst/>
          </a:prstGeom>
          <a:noFill/>
        </p:spPr>
        <p:txBody>
          <a:bodyPr wrap="square" rtlCol="0">
            <a:spAutoFit/>
          </a:bodyPr>
          <a:lstStyle/>
          <a:p>
            <a:r>
              <a:rPr lang="en-US"/>
              <a:t>[3.2] Receiving belief for left child node.</a:t>
            </a:r>
            <a:endParaRPr lang="gu-IN"/>
          </a:p>
        </p:txBody>
      </p:sp>
    </p:spTree>
    <p:extLst>
      <p:ext uri="{BB962C8B-B14F-4D97-AF65-F5344CB8AC3E}">
        <p14:creationId xmlns:p14="http://schemas.microsoft.com/office/powerpoint/2010/main" val="236074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FB7B-D2B7-3F6B-DF3D-44F684778B52}"/>
              </a:ext>
            </a:extLst>
          </p:cNvPr>
          <p:cNvSpPr>
            <a:spLocks noGrp="1"/>
          </p:cNvSpPr>
          <p:nvPr>
            <p:ph type="title"/>
          </p:nvPr>
        </p:nvSpPr>
        <p:spPr/>
        <p:txBody>
          <a:bodyPr/>
          <a:lstStyle/>
          <a:p>
            <a:r>
              <a:rPr lang="en-US" dirty="0"/>
              <a:t>Belief propagation</a:t>
            </a:r>
            <a:endParaRPr lang="gu-IN" dirty="0"/>
          </a:p>
        </p:txBody>
      </p:sp>
      <p:pic>
        <p:nvPicPr>
          <p:cNvPr id="8" name="Content Placeholder 7">
            <a:extLst>
              <a:ext uri="{FF2B5EF4-FFF2-40B4-BE49-F238E27FC236}">
                <a16:creationId xmlns:a16="http://schemas.microsoft.com/office/drawing/2014/main" id="{8CCCA0E9-DBF5-501D-27AA-89C59CE9BDAB}"/>
              </a:ext>
            </a:extLst>
          </p:cNvPr>
          <p:cNvPicPr>
            <a:picLocks noGrp="1" noChangeAspect="1"/>
          </p:cNvPicPr>
          <p:nvPr>
            <p:ph sz="half" idx="1"/>
          </p:nvPr>
        </p:nvPicPr>
        <p:blipFill>
          <a:blip r:embed="rId2"/>
          <a:stretch>
            <a:fillRect/>
          </a:stretch>
        </p:blipFill>
        <p:spPr>
          <a:xfrm>
            <a:off x="1514104" y="2063361"/>
            <a:ext cx="3328141" cy="3633787"/>
          </a:xfrm>
        </p:spPr>
      </p:pic>
      <p:sp>
        <p:nvSpPr>
          <p:cNvPr id="6" name="Content Placeholder 5">
            <a:extLst>
              <a:ext uri="{FF2B5EF4-FFF2-40B4-BE49-F238E27FC236}">
                <a16:creationId xmlns:a16="http://schemas.microsoft.com/office/drawing/2014/main" id="{54FBCDAF-5DD2-AD16-A3C1-5855A7C6C6AE}"/>
              </a:ext>
            </a:extLst>
          </p:cNvPr>
          <p:cNvSpPr>
            <a:spLocks noGrp="1"/>
          </p:cNvSpPr>
          <p:nvPr>
            <p:ph sz="half" idx="2"/>
          </p:nvPr>
        </p:nvSpPr>
        <p:spPr>
          <a:xfrm>
            <a:off x="5907080" y="2237537"/>
            <a:ext cx="5194769" cy="1777069"/>
          </a:xfrm>
        </p:spPr>
        <p:txBody>
          <a:bodyPr/>
          <a:lstStyle/>
          <a:p>
            <a:r>
              <a:rPr lang="en-US"/>
              <a:t>In second step, you also repeat the process for the right child node but here you have the estimator for left child node bit value also taken into account.</a:t>
            </a:r>
            <a:endParaRPr lang="gu-IN"/>
          </a:p>
        </p:txBody>
      </p:sp>
      <p:pic>
        <p:nvPicPr>
          <p:cNvPr id="10" name="Picture 9">
            <a:extLst>
              <a:ext uri="{FF2B5EF4-FFF2-40B4-BE49-F238E27FC236}">
                <a16:creationId xmlns:a16="http://schemas.microsoft.com/office/drawing/2014/main" id="{7DF43045-E409-6E48-CB3E-7CDE62319FA1}"/>
              </a:ext>
            </a:extLst>
          </p:cNvPr>
          <p:cNvPicPr>
            <a:picLocks noChangeAspect="1"/>
          </p:cNvPicPr>
          <p:nvPr/>
        </p:nvPicPr>
        <p:blipFill>
          <a:blip r:embed="rId3"/>
          <a:stretch>
            <a:fillRect/>
          </a:stretch>
        </p:blipFill>
        <p:spPr>
          <a:xfrm>
            <a:off x="4257350" y="2227263"/>
            <a:ext cx="1371791" cy="1162212"/>
          </a:xfrm>
          <a:prstGeom prst="rect">
            <a:avLst/>
          </a:prstGeom>
        </p:spPr>
      </p:pic>
      <p:pic>
        <p:nvPicPr>
          <p:cNvPr id="12" name="Picture 11">
            <a:extLst>
              <a:ext uri="{FF2B5EF4-FFF2-40B4-BE49-F238E27FC236}">
                <a16:creationId xmlns:a16="http://schemas.microsoft.com/office/drawing/2014/main" id="{F33A6AD1-353F-283B-CFFD-D17073578412}"/>
              </a:ext>
            </a:extLst>
          </p:cNvPr>
          <p:cNvPicPr>
            <a:picLocks noChangeAspect="1"/>
          </p:cNvPicPr>
          <p:nvPr/>
        </p:nvPicPr>
        <p:blipFill>
          <a:blip r:embed="rId4"/>
          <a:stretch>
            <a:fillRect/>
          </a:stretch>
        </p:blipFill>
        <p:spPr>
          <a:xfrm>
            <a:off x="6416039" y="4187378"/>
            <a:ext cx="3886742" cy="952633"/>
          </a:xfrm>
          <a:prstGeom prst="rect">
            <a:avLst/>
          </a:prstGeom>
        </p:spPr>
      </p:pic>
      <p:sp>
        <p:nvSpPr>
          <p:cNvPr id="3" name="TextBox 2">
            <a:extLst>
              <a:ext uri="{FF2B5EF4-FFF2-40B4-BE49-F238E27FC236}">
                <a16:creationId xmlns:a16="http://schemas.microsoft.com/office/drawing/2014/main" id="{CD4870FA-18A9-1AA5-A787-EB17931257E3}"/>
              </a:ext>
            </a:extLst>
          </p:cNvPr>
          <p:cNvSpPr txBox="1"/>
          <p:nvPr/>
        </p:nvSpPr>
        <p:spPr>
          <a:xfrm>
            <a:off x="1164566" y="5969479"/>
            <a:ext cx="4037162" cy="646331"/>
          </a:xfrm>
          <a:prstGeom prst="rect">
            <a:avLst/>
          </a:prstGeom>
          <a:noFill/>
        </p:spPr>
        <p:txBody>
          <a:bodyPr wrap="square" rtlCol="0">
            <a:spAutoFit/>
          </a:bodyPr>
          <a:lstStyle/>
          <a:p>
            <a:r>
              <a:rPr lang="en-US"/>
              <a:t>[3.3] Receiving belief for right child node</a:t>
            </a:r>
            <a:endParaRPr lang="gu-IN"/>
          </a:p>
        </p:txBody>
      </p:sp>
    </p:spTree>
    <p:extLst>
      <p:ext uri="{BB962C8B-B14F-4D97-AF65-F5344CB8AC3E}">
        <p14:creationId xmlns:p14="http://schemas.microsoft.com/office/powerpoint/2010/main" val="2453463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1C7A-776F-854C-4725-5234160ED60E}"/>
              </a:ext>
            </a:extLst>
          </p:cNvPr>
          <p:cNvSpPr>
            <a:spLocks noGrp="1"/>
          </p:cNvSpPr>
          <p:nvPr>
            <p:ph type="title"/>
          </p:nvPr>
        </p:nvSpPr>
        <p:spPr/>
        <p:txBody>
          <a:bodyPr/>
          <a:lstStyle/>
          <a:p>
            <a:r>
              <a:rPr lang="en-US" dirty="0"/>
              <a:t>Belief propagation</a:t>
            </a:r>
            <a:endParaRPr lang="gu-IN" dirty="0"/>
          </a:p>
        </p:txBody>
      </p:sp>
      <p:pic>
        <p:nvPicPr>
          <p:cNvPr id="6" name="Content Placeholder 5">
            <a:extLst>
              <a:ext uri="{FF2B5EF4-FFF2-40B4-BE49-F238E27FC236}">
                <a16:creationId xmlns:a16="http://schemas.microsoft.com/office/drawing/2014/main" id="{5AA31463-4715-8BAD-92B1-AA6FCD970584}"/>
              </a:ext>
            </a:extLst>
          </p:cNvPr>
          <p:cNvPicPr>
            <a:picLocks noGrp="1" noChangeAspect="1"/>
          </p:cNvPicPr>
          <p:nvPr>
            <p:ph sz="half" idx="1"/>
          </p:nvPr>
        </p:nvPicPr>
        <p:blipFill>
          <a:blip r:embed="rId2"/>
          <a:stretch>
            <a:fillRect/>
          </a:stretch>
        </p:blipFill>
        <p:spPr>
          <a:xfrm>
            <a:off x="1240948" y="2228003"/>
            <a:ext cx="3391373" cy="3419952"/>
          </a:xfrm>
        </p:spPr>
      </p:pic>
      <p:sp>
        <p:nvSpPr>
          <p:cNvPr id="4" name="Content Placeholder 3">
            <a:extLst>
              <a:ext uri="{FF2B5EF4-FFF2-40B4-BE49-F238E27FC236}">
                <a16:creationId xmlns:a16="http://schemas.microsoft.com/office/drawing/2014/main" id="{B19ABEEC-11FA-8CAF-19B4-069CEE704E70}"/>
              </a:ext>
            </a:extLst>
          </p:cNvPr>
          <p:cNvSpPr>
            <a:spLocks noGrp="1"/>
          </p:cNvSpPr>
          <p:nvPr>
            <p:ph sz="half" idx="2"/>
          </p:nvPr>
        </p:nvSpPr>
        <p:spPr>
          <a:xfrm>
            <a:off x="5685382" y="3090592"/>
            <a:ext cx="5194769" cy="1694773"/>
          </a:xfrm>
        </p:spPr>
        <p:txBody>
          <a:bodyPr/>
          <a:lstStyle/>
          <a:p>
            <a:r>
              <a:rPr lang="en-US" dirty="0"/>
              <a:t>In the third step, we send the estimated beliefs to upper node.</a:t>
            </a:r>
            <a:endParaRPr lang="gu-IN" dirty="0"/>
          </a:p>
        </p:txBody>
      </p:sp>
      <p:pic>
        <p:nvPicPr>
          <p:cNvPr id="10" name="Picture 9">
            <a:extLst>
              <a:ext uri="{FF2B5EF4-FFF2-40B4-BE49-F238E27FC236}">
                <a16:creationId xmlns:a16="http://schemas.microsoft.com/office/drawing/2014/main" id="{C83A2BDA-5D1C-D484-BBDB-BA26EEA635B6}"/>
              </a:ext>
            </a:extLst>
          </p:cNvPr>
          <p:cNvPicPr>
            <a:picLocks noChangeAspect="1"/>
          </p:cNvPicPr>
          <p:nvPr/>
        </p:nvPicPr>
        <p:blipFill>
          <a:blip r:embed="rId3"/>
          <a:stretch>
            <a:fillRect/>
          </a:stretch>
        </p:blipFill>
        <p:spPr>
          <a:xfrm>
            <a:off x="426720" y="3463131"/>
            <a:ext cx="1371600" cy="1162050"/>
          </a:xfrm>
          <a:prstGeom prst="rect">
            <a:avLst/>
          </a:prstGeom>
        </p:spPr>
      </p:pic>
      <p:sp>
        <p:nvSpPr>
          <p:cNvPr id="3" name="TextBox 2">
            <a:extLst>
              <a:ext uri="{FF2B5EF4-FFF2-40B4-BE49-F238E27FC236}">
                <a16:creationId xmlns:a16="http://schemas.microsoft.com/office/drawing/2014/main" id="{C9B6E0F1-3CD9-15DC-6835-056802E629D7}"/>
              </a:ext>
            </a:extLst>
          </p:cNvPr>
          <p:cNvSpPr txBox="1"/>
          <p:nvPr/>
        </p:nvSpPr>
        <p:spPr>
          <a:xfrm>
            <a:off x="1112520" y="5943600"/>
            <a:ext cx="4399759" cy="646331"/>
          </a:xfrm>
          <a:prstGeom prst="rect">
            <a:avLst/>
          </a:prstGeom>
          <a:noFill/>
        </p:spPr>
        <p:txBody>
          <a:bodyPr wrap="square" rtlCol="0">
            <a:spAutoFit/>
          </a:bodyPr>
          <a:lstStyle/>
          <a:p>
            <a:r>
              <a:rPr lang="en-US" dirty="0"/>
              <a:t>[3.4] Estimated bits are sent to grandparent node if exists. </a:t>
            </a:r>
            <a:endParaRPr lang="gu-IN" dirty="0"/>
          </a:p>
        </p:txBody>
      </p:sp>
    </p:spTree>
    <p:extLst>
      <p:ext uri="{BB962C8B-B14F-4D97-AF65-F5344CB8AC3E}">
        <p14:creationId xmlns:p14="http://schemas.microsoft.com/office/powerpoint/2010/main" val="2399552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1AA1-52BE-DDAE-C348-2F5C2C2FA53E}"/>
              </a:ext>
            </a:extLst>
          </p:cNvPr>
          <p:cNvSpPr>
            <a:spLocks noGrp="1"/>
          </p:cNvSpPr>
          <p:nvPr>
            <p:ph type="title"/>
          </p:nvPr>
        </p:nvSpPr>
        <p:spPr/>
        <p:txBody>
          <a:bodyPr/>
          <a:lstStyle/>
          <a:p>
            <a:r>
              <a:rPr lang="en-US"/>
              <a:t>Limitations of successive cancellation (</a:t>
            </a:r>
            <a:r>
              <a:rPr lang="en-US" err="1"/>
              <a:t>sc</a:t>
            </a:r>
            <a:r>
              <a:rPr lang="en-US"/>
              <a:t>) decoding</a:t>
            </a:r>
            <a:endParaRPr lang="gu-IN"/>
          </a:p>
        </p:txBody>
      </p:sp>
      <p:sp>
        <p:nvSpPr>
          <p:cNvPr id="3" name="Content Placeholder 2">
            <a:extLst>
              <a:ext uri="{FF2B5EF4-FFF2-40B4-BE49-F238E27FC236}">
                <a16:creationId xmlns:a16="http://schemas.microsoft.com/office/drawing/2014/main" id="{E5810EB2-AD77-4E55-2FD8-0B0CCA05937D}"/>
              </a:ext>
            </a:extLst>
          </p:cNvPr>
          <p:cNvSpPr>
            <a:spLocks noGrp="1"/>
          </p:cNvSpPr>
          <p:nvPr>
            <p:ph idx="1"/>
          </p:nvPr>
        </p:nvSpPr>
        <p:spPr>
          <a:xfrm>
            <a:off x="581192" y="2340864"/>
            <a:ext cx="11029615" cy="1679045"/>
          </a:xfrm>
        </p:spPr>
        <p:txBody>
          <a:bodyPr/>
          <a:lstStyle/>
          <a:p>
            <a:pPr marL="0" indent="0">
              <a:buNone/>
            </a:pPr>
            <a:endParaRPr lang="en-US"/>
          </a:p>
          <a:p>
            <a:r>
              <a:rPr lang="en-US"/>
              <a:t>SC decoding is very powerful asymptotically, but its performance is not very competitive at </a:t>
            </a:r>
            <a:r>
              <a:rPr lang="en-US" b="1"/>
              <a:t>moderate </a:t>
            </a:r>
            <a:r>
              <a:rPr lang="en-US" b="1" err="1"/>
              <a:t>blocklengths</a:t>
            </a:r>
            <a:r>
              <a:rPr lang="en-US"/>
              <a:t>.</a:t>
            </a:r>
          </a:p>
          <a:p>
            <a:r>
              <a:rPr lang="en-US"/>
              <a:t>Asymptotic complexity of SC decoding is O(N *</a:t>
            </a:r>
            <a:r>
              <a:rPr lang="en-US" err="1"/>
              <a:t>logN</a:t>
            </a:r>
            <a:r>
              <a:rPr lang="en-US"/>
              <a:t>) .</a:t>
            </a:r>
          </a:p>
          <a:p>
            <a:r>
              <a:rPr lang="en-US"/>
              <a:t>However, it is challenging to achieve high throughput </a:t>
            </a:r>
            <a:r>
              <a:rPr lang="en-US" b="1"/>
              <a:t>due to limited parallelism.</a:t>
            </a:r>
          </a:p>
        </p:txBody>
      </p:sp>
    </p:spTree>
    <p:extLst>
      <p:ext uri="{BB962C8B-B14F-4D97-AF65-F5344CB8AC3E}">
        <p14:creationId xmlns:p14="http://schemas.microsoft.com/office/powerpoint/2010/main" val="416094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0BDC8-4361-7982-3792-52008C8DEC82}"/>
              </a:ext>
            </a:extLst>
          </p:cNvPr>
          <p:cNvPicPr>
            <a:picLocks noChangeAspect="1"/>
          </p:cNvPicPr>
          <p:nvPr/>
        </p:nvPicPr>
        <p:blipFill>
          <a:blip r:embed="rId2"/>
          <a:stretch>
            <a:fillRect/>
          </a:stretch>
        </p:blipFill>
        <p:spPr>
          <a:xfrm>
            <a:off x="1419225" y="811961"/>
            <a:ext cx="9353550" cy="4457700"/>
          </a:xfrm>
          <a:prstGeom prst="rect">
            <a:avLst/>
          </a:prstGeom>
        </p:spPr>
      </p:pic>
      <p:sp>
        <p:nvSpPr>
          <p:cNvPr id="6" name="TextBox 5">
            <a:extLst>
              <a:ext uri="{FF2B5EF4-FFF2-40B4-BE49-F238E27FC236}">
                <a16:creationId xmlns:a16="http://schemas.microsoft.com/office/drawing/2014/main" id="{A7AFF5BE-8DE9-508D-2AD7-DEE9CDD73AEA}"/>
              </a:ext>
            </a:extLst>
          </p:cNvPr>
          <p:cNvSpPr txBox="1"/>
          <p:nvPr/>
        </p:nvSpPr>
        <p:spPr>
          <a:xfrm>
            <a:off x="966158" y="5607170"/>
            <a:ext cx="10308567" cy="646331"/>
          </a:xfrm>
          <a:prstGeom prst="rect">
            <a:avLst/>
          </a:prstGeom>
          <a:noFill/>
        </p:spPr>
        <p:txBody>
          <a:bodyPr wrap="square" rtlCol="0">
            <a:spAutoFit/>
          </a:bodyPr>
          <a:lstStyle/>
          <a:p>
            <a:r>
              <a:rPr lang="en-US" dirty="0"/>
              <a:t>[3.5] A diagram which shows SCL decoding for 8 bits where {0,1,2,4} are frozen bits and {3,5,6,7} are message bits.</a:t>
            </a:r>
            <a:endParaRPr lang="gu-IN" dirty="0"/>
          </a:p>
        </p:txBody>
      </p:sp>
    </p:spTree>
    <p:extLst>
      <p:ext uri="{BB962C8B-B14F-4D97-AF65-F5344CB8AC3E}">
        <p14:creationId xmlns:p14="http://schemas.microsoft.com/office/powerpoint/2010/main" val="3191361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flowchart&#10;&#10;Description automatically generated">
            <a:extLst>
              <a:ext uri="{FF2B5EF4-FFF2-40B4-BE49-F238E27FC236}">
                <a16:creationId xmlns:a16="http://schemas.microsoft.com/office/drawing/2014/main" id="{8B8DBCC6-7BA4-D4CD-E280-A971011F91B7}"/>
              </a:ext>
            </a:extLst>
          </p:cNvPr>
          <p:cNvPicPr>
            <a:picLocks noGrp="1" noChangeAspect="1"/>
          </p:cNvPicPr>
          <p:nvPr>
            <p:ph idx="1"/>
          </p:nvPr>
        </p:nvPicPr>
        <p:blipFill>
          <a:blip r:embed="rId2"/>
          <a:stretch>
            <a:fillRect/>
          </a:stretch>
        </p:blipFill>
        <p:spPr>
          <a:xfrm>
            <a:off x="584548" y="1891492"/>
            <a:ext cx="7212904" cy="3092735"/>
          </a:xfrm>
        </p:spPr>
      </p:pic>
      <p:sp>
        <p:nvSpPr>
          <p:cNvPr id="2" name="Title 1">
            <a:extLst>
              <a:ext uri="{FF2B5EF4-FFF2-40B4-BE49-F238E27FC236}">
                <a16:creationId xmlns:a16="http://schemas.microsoft.com/office/drawing/2014/main" id="{1E579BFA-918F-362F-DF42-41959E9FC2FE}"/>
              </a:ext>
            </a:extLst>
          </p:cNvPr>
          <p:cNvSpPr>
            <a:spLocks noGrp="1"/>
          </p:cNvSpPr>
          <p:nvPr>
            <p:ph type="title"/>
          </p:nvPr>
        </p:nvSpPr>
        <p:spPr/>
        <p:txBody>
          <a:bodyPr/>
          <a:lstStyle/>
          <a:p>
            <a:r>
              <a:rPr lang="en-GB"/>
              <a:t>List Decoding, DM (</a:t>
            </a:r>
            <a:r>
              <a:rPr lang="en-GB" sz="1800"/>
              <a:t>Decision metrics</a:t>
            </a:r>
            <a:r>
              <a:rPr lang="en-GB"/>
              <a:t>) and PM (</a:t>
            </a:r>
            <a:r>
              <a:rPr lang="en-GB" sz="1800"/>
              <a:t>Path metrics</a:t>
            </a:r>
            <a:r>
              <a:rPr lang="en-GB"/>
              <a:t>)</a:t>
            </a:r>
          </a:p>
        </p:txBody>
      </p:sp>
      <p:sp>
        <p:nvSpPr>
          <p:cNvPr id="10" name="TextBox 9">
            <a:extLst>
              <a:ext uri="{FF2B5EF4-FFF2-40B4-BE49-F238E27FC236}">
                <a16:creationId xmlns:a16="http://schemas.microsoft.com/office/drawing/2014/main" id="{2D7E8F50-C0C8-2F72-9766-33999FD94AF8}"/>
              </a:ext>
            </a:extLst>
          </p:cNvPr>
          <p:cNvSpPr txBox="1"/>
          <p:nvPr/>
        </p:nvSpPr>
        <p:spPr>
          <a:xfrm>
            <a:off x="7983164" y="2169938"/>
            <a:ext cx="36227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Consider both decisions for each bit, i.e. assign DM as below </a:t>
            </a:r>
          </a:p>
          <a:p>
            <a:endParaRPr lang="en-GB" sz="2000"/>
          </a:p>
          <a:p>
            <a:pPr marL="285750" indent="-285750">
              <a:buFont typeface="Arial"/>
              <a:buChar char="•"/>
            </a:pPr>
            <a:r>
              <a:rPr lang="en-GB" sz="2000">
                <a:ea typeface="+mn-lt"/>
                <a:cs typeface="+mn-lt"/>
              </a:rPr>
              <a:t>If </a:t>
            </a:r>
            <a:r>
              <a:rPr lang="en-GB" sz="2000" b="1">
                <a:ea typeface="+mn-lt"/>
                <a:cs typeface="+mn-lt"/>
              </a:rPr>
              <a:t>L(</a:t>
            </a:r>
            <a:r>
              <a:rPr lang="en-GB" sz="2000" b="1" err="1">
                <a:ea typeface="+mn-lt"/>
                <a:cs typeface="+mn-lt"/>
              </a:rPr>
              <a:t>ui</a:t>
            </a:r>
            <a:r>
              <a:rPr lang="en-GB" sz="2000" b="1">
                <a:ea typeface="+mn-lt"/>
                <a:cs typeface="+mn-lt"/>
              </a:rPr>
              <a:t>) ≥ 0</a:t>
            </a:r>
            <a:r>
              <a:rPr lang="en-GB" sz="2000">
                <a:ea typeface="+mn-lt"/>
                <a:cs typeface="+mn-lt"/>
              </a:rPr>
              <a:t>: </a:t>
            </a:r>
            <a:r>
              <a:rPr lang="en-GB" sz="2000" err="1">
                <a:ea typeface="+mn-lt"/>
                <a:cs typeface="+mn-lt"/>
              </a:rPr>
              <a:t>ûi</a:t>
            </a:r>
            <a:r>
              <a:rPr lang="en-GB" sz="2000">
                <a:ea typeface="+mn-lt"/>
                <a:cs typeface="+mn-lt"/>
              </a:rPr>
              <a:t> = 0 has DMi = 0, </a:t>
            </a:r>
            <a:r>
              <a:rPr lang="en-GB" sz="2000" err="1">
                <a:ea typeface="+mn-lt"/>
                <a:cs typeface="+mn-lt"/>
              </a:rPr>
              <a:t>ûi</a:t>
            </a:r>
            <a:r>
              <a:rPr lang="en-GB" sz="2000">
                <a:ea typeface="+mn-lt"/>
                <a:cs typeface="+mn-lt"/>
              </a:rPr>
              <a:t> = 1 has </a:t>
            </a:r>
            <a:r>
              <a:rPr lang="en-GB" sz="2000" b="1">
                <a:ea typeface="+mn-lt"/>
                <a:cs typeface="+mn-lt"/>
              </a:rPr>
              <a:t>DMi = |L(</a:t>
            </a:r>
            <a:r>
              <a:rPr lang="en-GB" sz="2000" b="1" err="1">
                <a:ea typeface="+mn-lt"/>
                <a:cs typeface="+mn-lt"/>
              </a:rPr>
              <a:t>ui</a:t>
            </a:r>
            <a:r>
              <a:rPr lang="en-GB" sz="2000" b="1">
                <a:ea typeface="+mn-lt"/>
                <a:cs typeface="+mn-lt"/>
              </a:rPr>
              <a:t>)|</a:t>
            </a:r>
          </a:p>
          <a:p>
            <a:endParaRPr lang="en-GB" sz="2000" b="1">
              <a:ea typeface="+mn-lt"/>
              <a:cs typeface="+mn-lt"/>
            </a:endParaRPr>
          </a:p>
          <a:p>
            <a:pPr marL="285750" indent="-285750">
              <a:buFont typeface="Arial"/>
              <a:buChar char="•"/>
            </a:pPr>
            <a:r>
              <a:rPr lang="en-GB" sz="2000">
                <a:ea typeface="+mn-lt"/>
                <a:cs typeface="+mn-lt"/>
              </a:rPr>
              <a:t>If </a:t>
            </a:r>
            <a:r>
              <a:rPr lang="en-GB" sz="2000" b="1">
                <a:ea typeface="+mn-lt"/>
                <a:cs typeface="+mn-lt"/>
              </a:rPr>
              <a:t>L(</a:t>
            </a:r>
            <a:r>
              <a:rPr lang="en-GB" sz="2000" b="1" err="1">
                <a:ea typeface="+mn-lt"/>
                <a:cs typeface="+mn-lt"/>
              </a:rPr>
              <a:t>ui</a:t>
            </a:r>
            <a:r>
              <a:rPr lang="en-GB" sz="2000" b="1">
                <a:ea typeface="+mn-lt"/>
                <a:cs typeface="+mn-lt"/>
              </a:rPr>
              <a:t>) &lt; 0</a:t>
            </a:r>
            <a:r>
              <a:rPr lang="en-GB" sz="2000">
                <a:ea typeface="+mn-lt"/>
                <a:cs typeface="+mn-lt"/>
              </a:rPr>
              <a:t>: </a:t>
            </a:r>
            <a:r>
              <a:rPr lang="en-GB" sz="2000" err="1">
                <a:ea typeface="+mn-lt"/>
                <a:cs typeface="+mn-lt"/>
              </a:rPr>
              <a:t>ûi</a:t>
            </a:r>
            <a:r>
              <a:rPr lang="en-GB" sz="2000">
                <a:ea typeface="+mn-lt"/>
                <a:cs typeface="+mn-lt"/>
              </a:rPr>
              <a:t> = 1 has DMi = 0, </a:t>
            </a:r>
            <a:r>
              <a:rPr lang="en-GB" sz="2000" err="1">
                <a:ea typeface="+mn-lt"/>
                <a:cs typeface="+mn-lt"/>
              </a:rPr>
              <a:t>ûi</a:t>
            </a:r>
            <a:r>
              <a:rPr lang="en-GB" sz="2000">
                <a:ea typeface="+mn-lt"/>
                <a:cs typeface="+mn-lt"/>
              </a:rPr>
              <a:t> = 0 has </a:t>
            </a:r>
            <a:r>
              <a:rPr lang="en-GB" sz="2000" b="1">
                <a:ea typeface="+mn-lt"/>
                <a:cs typeface="+mn-lt"/>
              </a:rPr>
              <a:t>DMi = |L(</a:t>
            </a:r>
            <a:r>
              <a:rPr lang="en-GB" sz="2000" b="1" err="1">
                <a:ea typeface="+mn-lt"/>
                <a:cs typeface="+mn-lt"/>
              </a:rPr>
              <a:t>ui</a:t>
            </a:r>
            <a:r>
              <a:rPr lang="en-GB" sz="2000" b="1">
                <a:ea typeface="+mn-lt"/>
                <a:cs typeface="+mn-lt"/>
              </a:rPr>
              <a:t>)|</a:t>
            </a:r>
            <a:r>
              <a:rPr lang="en-GB" sz="2000">
                <a:ea typeface="+mn-lt"/>
                <a:cs typeface="+mn-lt"/>
              </a:rPr>
              <a:t> </a:t>
            </a:r>
          </a:p>
          <a:p>
            <a:endParaRPr lang="en-GB" sz="2000">
              <a:ea typeface="+mn-lt"/>
              <a:cs typeface="+mn-lt"/>
            </a:endParaRPr>
          </a:p>
          <a:p>
            <a:pPr marL="285750" indent="-285750">
              <a:buFont typeface="Arial"/>
              <a:buChar char="•"/>
            </a:pPr>
            <a:r>
              <a:rPr lang="en-GB" sz="2000" b="1">
                <a:ea typeface="+mn-lt"/>
                <a:cs typeface="+mn-lt"/>
              </a:rPr>
              <a:t>IMPORTANT</a:t>
            </a:r>
            <a:r>
              <a:rPr lang="en-GB" sz="2000">
                <a:ea typeface="+mn-lt"/>
                <a:cs typeface="+mn-lt"/>
              </a:rPr>
              <a:t>: DM assigned even if ‘</a:t>
            </a:r>
            <a:r>
              <a:rPr lang="en-GB" sz="2000" err="1">
                <a:ea typeface="+mn-lt"/>
                <a:cs typeface="+mn-lt"/>
              </a:rPr>
              <a:t>i</a:t>
            </a:r>
            <a:r>
              <a:rPr lang="en-GB" sz="2000">
                <a:ea typeface="+mn-lt"/>
                <a:cs typeface="+mn-lt"/>
              </a:rPr>
              <a:t>’ is frozen</a:t>
            </a:r>
            <a:endParaRPr lang="en-GB" sz="2000"/>
          </a:p>
        </p:txBody>
      </p:sp>
      <p:sp>
        <p:nvSpPr>
          <p:cNvPr id="11" name="TextBox 10">
            <a:extLst>
              <a:ext uri="{FF2B5EF4-FFF2-40B4-BE49-F238E27FC236}">
                <a16:creationId xmlns:a16="http://schemas.microsoft.com/office/drawing/2014/main" id="{8ED3A2E3-99BF-A06A-0D46-88342EE0EC11}"/>
              </a:ext>
            </a:extLst>
          </p:cNvPr>
          <p:cNvSpPr txBox="1"/>
          <p:nvPr/>
        </p:nvSpPr>
        <p:spPr>
          <a:xfrm>
            <a:off x="582941" y="5962911"/>
            <a:ext cx="101551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[3.6] PATH METRIC : Sum of DM's over a path of choices</a:t>
            </a:r>
          </a:p>
        </p:txBody>
      </p:sp>
    </p:spTree>
    <p:extLst>
      <p:ext uri="{BB962C8B-B14F-4D97-AF65-F5344CB8AC3E}">
        <p14:creationId xmlns:p14="http://schemas.microsoft.com/office/powerpoint/2010/main" val="259176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33C1-C5D9-2C46-DCE5-FD7225C60DE8}"/>
              </a:ext>
            </a:extLst>
          </p:cNvPr>
          <p:cNvSpPr>
            <a:spLocks noGrp="1"/>
          </p:cNvSpPr>
          <p:nvPr>
            <p:ph type="title"/>
          </p:nvPr>
        </p:nvSpPr>
        <p:spPr/>
        <p:txBody>
          <a:bodyPr/>
          <a:lstStyle/>
          <a:p>
            <a:r>
              <a:rPr lang="en-GB"/>
              <a:t>An Example of SCL with List size l = 4</a:t>
            </a:r>
            <a:endParaRPr lang="en-US"/>
          </a:p>
        </p:txBody>
      </p:sp>
      <p:pic>
        <p:nvPicPr>
          <p:cNvPr id="4" name="Content Placeholder 3" descr="A diagram of a machine&#10;&#10;Description automatically generated">
            <a:extLst>
              <a:ext uri="{FF2B5EF4-FFF2-40B4-BE49-F238E27FC236}">
                <a16:creationId xmlns:a16="http://schemas.microsoft.com/office/drawing/2014/main" id="{5FE9EB7C-8F98-FA2D-CA48-3CEB3E1C8761}"/>
              </a:ext>
            </a:extLst>
          </p:cNvPr>
          <p:cNvPicPr>
            <a:picLocks noGrp="1" noChangeAspect="1"/>
          </p:cNvPicPr>
          <p:nvPr>
            <p:ph idx="1"/>
          </p:nvPr>
        </p:nvPicPr>
        <p:blipFill>
          <a:blip r:embed="rId2"/>
          <a:stretch>
            <a:fillRect/>
          </a:stretch>
        </p:blipFill>
        <p:spPr>
          <a:xfrm>
            <a:off x="584548" y="2225519"/>
            <a:ext cx="8695151" cy="3719037"/>
          </a:xfrm>
        </p:spPr>
      </p:pic>
      <p:sp>
        <p:nvSpPr>
          <p:cNvPr id="5" name="TextBox 4">
            <a:extLst>
              <a:ext uri="{FF2B5EF4-FFF2-40B4-BE49-F238E27FC236}">
                <a16:creationId xmlns:a16="http://schemas.microsoft.com/office/drawing/2014/main" id="{5F52FF9B-7B31-68B7-7741-8D10CC8786F6}"/>
              </a:ext>
            </a:extLst>
          </p:cNvPr>
          <p:cNvSpPr txBox="1"/>
          <p:nvPr/>
        </p:nvSpPr>
        <p:spPr>
          <a:xfrm>
            <a:off x="9307284" y="2204357"/>
            <a:ext cx="258535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When we have all the possibilities of u3 for the current case of L=4 list decoder we will have to make a decision to choose the best possible two possibilities of u3 and further do the same till we complete the decoding.</a:t>
            </a:r>
          </a:p>
        </p:txBody>
      </p:sp>
      <p:sp>
        <p:nvSpPr>
          <p:cNvPr id="6" name="TextBox 5">
            <a:extLst>
              <a:ext uri="{FF2B5EF4-FFF2-40B4-BE49-F238E27FC236}">
                <a16:creationId xmlns:a16="http://schemas.microsoft.com/office/drawing/2014/main" id="{B978B9C4-2666-AA4B-EFED-AB3859C410C9}"/>
              </a:ext>
            </a:extLst>
          </p:cNvPr>
          <p:cNvSpPr txBox="1"/>
          <p:nvPr/>
        </p:nvSpPr>
        <p:spPr>
          <a:xfrm>
            <a:off x="3131389" y="6254151"/>
            <a:ext cx="3459192" cy="369332"/>
          </a:xfrm>
          <a:prstGeom prst="rect">
            <a:avLst/>
          </a:prstGeom>
          <a:noFill/>
        </p:spPr>
        <p:txBody>
          <a:bodyPr wrap="square" rtlCol="0">
            <a:spAutoFit/>
          </a:bodyPr>
          <a:lstStyle/>
          <a:p>
            <a:pPr algn="ctr"/>
            <a:r>
              <a:rPr lang="en-IN" dirty="0"/>
              <a:t>Picture [3.7]</a:t>
            </a:r>
            <a:endParaRPr lang="gu-IN" dirty="0"/>
          </a:p>
        </p:txBody>
      </p:sp>
    </p:spTree>
    <p:extLst>
      <p:ext uri="{BB962C8B-B14F-4D97-AF65-F5344CB8AC3E}">
        <p14:creationId xmlns:p14="http://schemas.microsoft.com/office/powerpoint/2010/main" val="879970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7424-E4F5-AD6D-5477-C4CA130262BB}"/>
              </a:ext>
            </a:extLst>
          </p:cNvPr>
          <p:cNvSpPr>
            <a:spLocks noGrp="1"/>
          </p:cNvSpPr>
          <p:nvPr>
            <p:ph type="title"/>
          </p:nvPr>
        </p:nvSpPr>
        <p:spPr/>
        <p:txBody>
          <a:bodyPr/>
          <a:lstStyle/>
          <a:p>
            <a:r>
              <a:rPr lang="en-GB"/>
              <a:t>Taking decision on which paths to prune and which to keep</a:t>
            </a:r>
          </a:p>
        </p:txBody>
      </p:sp>
      <p:pic>
        <p:nvPicPr>
          <p:cNvPr id="7" name="Content Placeholder 6" descr="A diagram of a graph&#10;&#10;Description automatically generated">
            <a:extLst>
              <a:ext uri="{FF2B5EF4-FFF2-40B4-BE49-F238E27FC236}">
                <a16:creationId xmlns:a16="http://schemas.microsoft.com/office/drawing/2014/main" id="{85F3D1DD-3D0C-D6EB-C38E-8DB31FC47731}"/>
              </a:ext>
            </a:extLst>
          </p:cNvPr>
          <p:cNvPicPr>
            <a:picLocks noGrp="1" noChangeAspect="1"/>
          </p:cNvPicPr>
          <p:nvPr>
            <p:ph idx="1"/>
          </p:nvPr>
        </p:nvPicPr>
        <p:blipFill>
          <a:blip r:embed="rId2"/>
          <a:stretch>
            <a:fillRect/>
          </a:stretch>
        </p:blipFill>
        <p:spPr>
          <a:xfrm>
            <a:off x="584548" y="2292524"/>
            <a:ext cx="6816246" cy="3866863"/>
          </a:xfrm>
        </p:spPr>
      </p:pic>
      <p:sp>
        <p:nvSpPr>
          <p:cNvPr id="4" name="TextBox 3">
            <a:extLst>
              <a:ext uri="{FF2B5EF4-FFF2-40B4-BE49-F238E27FC236}">
                <a16:creationId xmlns:a16="http://schemas.microsoft.com/office/drawing/2014/main" id="{381E66DB-F6BC-1D6E-1B77-4E3661D027E2}"/>
              </a:ext>
            </a:extLst>
          </p:cNvPr>
          <p:cNvSpPr txBox="1"/>
          <p:nvPr/>
        </p:nvSpPr>
        <p:spPr>
          <a:xfrm>
            <a:off x="1956837" y="6172200"/>
            <a:ext cx="4071668" cy="369332"/>
          </a:xfrm>
          <a:prstGeom prst="rect">
            <a:avLst/>
          </a:prstGeom>
          <a:noFill/>
        </p:spPr>
        <p:txBody>
          <a:bodyPr wrap="square" rtlCol="0">
            <a:spAutoFit/>
          </a:bodyPr>
          <a:lstStyle/>
          <a:p>
            <a:pPr algn="ctr"/>
            <a:r>
              <a:rPr lang="en-IN" dirty="0"/>
              <a:t>Picture [3.8]</a:t>
            </a:r>
            <a:endParaRPr lang="gu-IN" dirty="0"/>
          </a:p>
        </p:txBody>
      </p:sp>
      <p:sp>
        <p:nvSpPr>
          <p:cNvPr id="3" name="TextBox 2">
            <a:extLst>
              <a:ext uri="{FF2B5EF4-FFF2-40B4-BE49-F238E27FC236}">
                <a16:creationId xmlns:a16="http://schemas.microsoft.com/office/drawing/2014/main" id="{039D9740-55B7-D2E3-181D-2DF74F0A38D3}"/>
              </a:ext>
            </a:extLst>
          </p:cNvPr>
          <p:cNvSpPr txBox="1"/>
          <p:nvPr/>
        </p:nvSpPr>
        <p:spPr>
          <a:xfrm>
            <a:off x="7796892" y="2285999"/>
            <a:ext cx="402771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will make decision according to the value of PM's of all the possible paths by choosing L/2 of those with the lowest PM's. Rest of the paths are pruned and not calculated further. </a:t>
            </a:r>
          </a:p>
          <a:p>
            <a:endParaRPr lang="en-GB"/>
          </a:p>
          <a:p>
            <a:r>
              <a:rPr lang="en-GB"/>
              <a:t>This operation is repeated over and over again till we have decoded all the N bits.</a:t>
            </a:r>
          </a:p>
        </p:txBody>
      </p:sp>
    </p:spTree>
    <p:extLst>
      <p:ext uri="{BB962C8B-B14F-4D97-AF65-F5344CB8AC3E}">
        <p14:creationId xmlns:p14="http://schemas.microsoft.com/office/powerpoint/2010/main" val="61663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a:lstStyle/>
          <a:p>
            <a:br>
              <a:rPr lang="en-US"/>
            </a:br>
            <a:r>
              <a:rPr lang="en-US"/>
              <a:t>honor code </a:t>
            </a:r>
          </a:p>
        </p:txBody>
      </p:sp>
      <p:pic>
        <p:nvPicPr>
          <p:cNvPr id="4" name="Content Placeholder 3">
            <a:extLst>
              <a:ext uri="{FF2B5EF4-FFF2-40B4-BE49-F238E27FC236}">
                <a16:creationId xmlns:a16="http://schemas.microsoft.com/office/drawing/2014/main" id="{BCA503FB-F7AA-0CAA-1840-34A0658ACDCA}"/>
              </a:ext>
            </a:extLst>
          </p:cNvPr>
          <p:cNvPicPr>
            <a:picLocks noGrp="1" noChangeAspect="1"/>
          </p:cNvPicPr>
          <p:nvPr>
            <p:ph idx="1"/>
          </p:nvPr>
        </p:nvPicPr>
        <p:blipFill>
          <a:blip r:embed="rId2"/>
          <a:stretch>
            <a:fillRect/>
          </a:stretch>
        </p:blipFill>
        <p:spPr>
          <a:xfrm>
            <a:off x="2601263" y="1890876"/>
            <a:ext cx="6989474" cy="4400196"/>
          </a:xfrm>
        </p:spPr>
      </p:pic>
    </p:spTree>
    <p:extLst>
      <p:ext uri="{BB962C8B-B14F-4D97-AF65-F5344CB8AC3E}">
        <p14:creationId xmlns:p14="http://schemas.microsoft.com/office/powerpoint/2010/main" val="64123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5CB45-ABDF-F0AB-8926-D3DA91CD980E}"/>
              </a:ext>
            </a:extLst>
          </p:cNvPr>
          <p:cNvSpPr>
            <a:spLocks noGrp="1"/>
          </p:cNvSpPr>
          <p:nvPr>
            <p:ph type="title"/>
          </p:nvPr>
        </p:nvSpPr>
        <p:spPr/>
        <p:txBody>
          <a:bodyPr/>
          <a:lstStyle/>
          <a:p>
            <a:r>
              <a:rPr lang="en-US" dirty="0"/>
              <a:t>Performance results</a:t>
            </a:r>
            <a:endParaRPr lang="gu-IN" dirty="0"/>
          </a:p>
        </p:txBody>
      </p:sp>
      <p:sp>
        <p:nvSpPr>
          <p:cNvPr id="5" name="Text Placeholder 4">
            <a:extLst>
              <a:ext uri="{FF2B5EF4-FFF2-40B4-BE49-F238E27FC236}">
                <a16:creationId xmlns:a16="http://schemas.microsoft.com/office/drawing/2014/main" id="{C4A1D464-2392-AAA8-2DB2-4B0B976A6053}"/>
              </a:ext>
            </a:extLst>
          </p:cNvPr>
          <p:cNvSpPr>
            <a:spLocks noGrp="1"/>
          </p:cNvSpPr>
          <p:nvPr>
            <p:ph type="body" idx="1"/>
          </p:nvPr>
        </p:nvSpPr>
        <p:spPr/>
        <p:txBody>
          <a:bodyPr/>
          <a:lstStyle/>
          <a:p>
            <a:endParaRPr lang="gu-IN"/>
          </a:p>
        </p:txBody>
      </p:sp>
    </p:spTree>
    <p:extLst>
      <p:ext uri="{BB962C8B-B14F-4D97-AF65-F5344CB8AC3E}">
        <p14:creationId xmlns:p14="http://schemas.microsoft.com/office/powerpoint/2010/main" val="90157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7D3-D438-47BA-3A4E-57202BA2269E}"/>
              </a:ext>
            </a:extLst>
          </p:cNvPr>
          <p:cNvSpPr>
            <a:spLocks noGrp="1"/>
          </p:cNvSpPr>
          <p:nvPr>
            <p:ph type="title"/>
          </p:nvPr>
        </p:nvSpPr>
        <p:spPr/>
        <p:txBody>
          <a:bodyPr/>
          <a:lstStyle/>
          <a:p>
            <a:r>
              <a:rPr lang="en-IN" dirty="0"/>
              <a:t>Channel polarization</a:t>
            </a:r>
            <a:br>
              <a:rPr lang="en-IN" dirty="0"/>
            </a:br>
            <a:endParaRPr lang="gu-IN" dirty="0"/>
          </a:p>
        </p:txBody>
      </p:sp>
      <p:pic>
        <p:nvPicPr>
          <p:cNvPr id="5" name="Content Placeholder 4">
            <a:extLst>
              <a:ext uri="{FF2B5EF4-FFF2-40B4-BE49-F238E27FC236}">
                <a16:creationId xmlns:a16="http://schemas.microsoft.com/office/drawing/2014/main" id="{CFDBC54C-329D-ECC9-A0A3-3A96DF5AAED2}"/>
              </a:ext>
            </a:extLst>
          </p:cNvPr>
          <p:cNvPicPr>
            <a:picLocks noGrp="1" noChangeAspect="1"/>
          </p:cNvPicPr>
          <p:nvPr>
            <p:ph idx="1"/>
          </p:nvPr>
        </p:nvPicPr>
        <p:blipFill>
          <a:blip r:embed="rId2"/>
          <a:stretch>
            <a:fillRect/>
          </a:stretch>
        </p:blipFill>
        <p:spPr>
          <a:xfrm>
            <a:off x="3072559" y="1417320"/>
            <a:ext cx="5842841" cy="4558031"/>
          </a:xfrm>
        </p:spPr>
      </p:pic>
      <p:sp>
        <p:nvSpPr>
          <p:cNvPr id="6" name="TextBox 5">
            <a:extLst>
              <a:ext uri="{FF2B5EF4-FFF2-40B4-BE49-F238E27FC236}">
                <a16:creationId xmlns:a16="http://schemas.microsoft.com/office/drawing/2014/main" id="{68DE51EC-DE71-1DC9-99E6-5880EB2F2EE2}"/>
              </a:ext>
            </a:extLst>
          </p:cNvPr>
          <p:cNvSpPr txBox="1"/>
          <p:nvPr/>
        </p:nvSpPr>
        <p:spPr>
          <a:xfrm>
            <a:off x="2734056" y="6236208"/>
            <a:ext cx="6473952" cy="369332"/>
          </a:xfrm>
          <a:prstGeom prst="rect">
            <a:avLst/>
          </a:prstGeom>
          <a:noFill/>
        </p:spPr>
        <p:txBody>
          <a:bodyPr wrap="square" rtlCol="0">
            <a:spAutoFit/>
          </a:bodyPr>
          <a:lstStyle/>
          <a:p>
            <a:pPr algn="ctr"/>
            <a:r>
              <a:rPr lang="en-IN" dirty="0"/>
              <a:t>[1.7] Channel polarization for n = 4, </a:t>
            </a:r>
            <a:r>
              <a:rPr lang="en-IN" dirty="0" err="1"/>
              <a:t>i.e</a:t>
            </a:r>
            <a:r>
              <a:rPr lang="en-IN" dirty="0"/>
              <a:t> 16 channels</a:t>
            </a:r>
            <a:endParaRPr lang="gu-IN" dirty="0"/>
          </a:p>
        </p:txBody>
      </p:sp>
    </p:spTree>
    <p:extLst>
      <p:ext uri="{BB962C8B-B14F-4D97-AF65-F5344CB8AC3E}">
        <p14:creationId xmlns:p14="http://schemas.microsoft.com/office/powerpoint/2010/main" val="997732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7D3-D438-47BA-3A4E-57202BA2269E}"/>
              </a:ext>
            </a:extLst>
          </p:cNvPr>
          <p:cNvSpPr>
            <a:spLocks noGrp="1"/>
          </p:cNvSpPr>
          <p:nvPr>
            <p:ph type="title"/>
          </p:nvPr>
        </p:nvSpPr>
        <p:spPr/>
        <p:txBody>
          <a:bodyPr/>
          <a:lstStyle/>
          <a:p>
            <a:r>
              <a:rPr lang="en-IN" dirty="0"/>
              <a:t>Channel polarization</a:t>
            </a:r>
            <a:br>
              <a:rPr lang="en-IN" dirty="0"/>
            </a:br>
            <a:endParaRPr lang="gu-IN" dirty="0"/>
          </a:p>
        </p:txBody>
      </p:sp>
      <p:sp>
        <p:nvSpPr>
          <p:cNvPr id="6" name="TextBox 5">
            <a:extLst>
              <a:ext uri="{FF2B5EF4-FFF2-40B4-BE49-F238E27FC236}">
                <a16:creationId xmlns:a16="http://schemas.microsoft.com/office/drawing/2014/main" id="{68DE51EC-DE71-1DC9-99E6-5880EB2F2EE2}"/>
              </a:ext>
            </a:extLst>
          </p:cNvPr>
          <p:cNvSpPr txBox="1"/>
          <p:nvPr/>
        </p:nvSpPr>
        <p:spPr>
          <a:xfrm>
            <a:off x="2734056" y="6236208"/>
            <a:ext cx="6473952" cy="369332"/>
          </a:xfrm>
          <a:prstGeom prst="rect">
            <a:avLst/>
          </a:prstGeom>
          <a:noFill/>
        </p:spPr>
        <p:txBody>
          <a:bodyPr wrap="square" rtlCol="0">
            <a:spAutoFit/>
          </a:bodyPr>
          <a:lstStyle/>
          <a:p>
            <a:pPr algn="ctr"/>
            <a:r>
              <a:rPr lang="en-IN" dirty="0"/>
              <a:t>[1.8] Channel polarization for n = 10, </a:t>
            </a:r>
            <a:r>
              <a:rPr lang="en-IN" dirty="0" err="1"/>
              <a:t>i.e</a:t>
            </a:r>
            <a:r>
              <a:rPr lang="en-IN" dirty="0"/>
              <a:t> 1024 channels</a:t>
            </a:r>
            <a:endParaRPr lang="gu-IN" dirty="0"/>
          </a:p>
        </p:txBody>
      </p:sp>
      <p:pic>
        <p:nvPicPr>
          <p:cNvPr id="8" name="Content Placeholder 7">
            <a:extLst>
              <a:ext uri="{FF2B5EF4-FFF2-40B4-BE49-F238E27FC236}">
                <a16:creationId xmlns:a16="http://schemas.microsoft.com/office/drawing/2014/main" id="{C0B2C1C8-0B3C-F9E7-7BD5-780F434AFFCC}"/>
              </a:ext>
            </a:extLst>
          </p:cNvPr>
          <p:cNvPicPr>
            <a:picLocks noGrp="1" noChangeAspect="1"/>
          </p:cNvPicPr>
          <p:nvPr>
            <p:ph idx="1"/>
          </p:nvPr>
        </p:nvPicPr>
        <p:blipFill>
          <a:blip r:embed="rId2"/>
          <a:stretch>
            <a:fillRect/>
          </a:stretch>
        </p:blipFill>
        <p:spPr>
          <a:xfrm>
            <a:off x="2734056" y="1426465"/>
            <a:ext cx="6473951" cy="4548886"/>
          </a:xfrm>
        </p:spPr>
      </p:pic>
    </p:spTree>
    <p:extLst>
      <p:ext uri="{BB962C8B-B14F-4D97-AF65-F5344CB8AC3E}">
        <p14:creationId xmlns:p14="http://schemas.microsoft.com/office/powerpoint/2010/main" val="667374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7D3-D438-47BA-3A4E-57202BA2269E}"/>
              </a:ext>
            </a:extLst>
          </p:cNvPr>
          <p:cNvSpPr>
            <a:spLocks noGrp="1"/>
          </p:cNvSpPr>
          <p:nvPr>
            <p:ph type="title"/>
          </p:nvPr>
        </p:nvSpPr>
        <p:spPr/>
        <p:txBody>
          <a:bodyPr/>
          <a:lstStyle/>
          <a:p>
            <a:r>
              <a:rPr lang="en-IN" dirty="0"/>
              <a:t>Channel polarization</a:t>
            </a:r>
            <a:br>
              <a:rPr lang="en-IN" dirty="0"/>
            </a:br>
            <a:endParaRPr lang="gu-IN" dirty="0"/>
          </a:p>
        </p:txBody>
      </p:sp>
      <p:sp>
        <p:nvSpPr>
          <p:cNvPr id="6" name="TextBox 5">
            <a:extLst>
              <a:ext uri="{FF2B5EF4-FFF2-40B4-BE49-F238E27FC236}">
                <a16:creationId xmlns:a16="http://schemas.microsoft.com/office/drawing/2014/main" id="{68DE51EC-DE71-1DC9-99E6-5880EB2F2EE2}"/>
              </a:ext>
            </a:extLst>
          </p:cNvPr>
          <p:cNvSpPr txBox="1"/>
          <p:nvPr/>
        </p:nvSpPr>
        <p:spPr>
          <a:xfrm>
            <a:off x="2734056" y="6236208"/>
            <a:ext cx="6473952" cy="369332"/>
          </a:xfrm>
          <a:prstGeom prst="rect">
            <a:avLst/>
          </a:prstGeom>
          <a:noFill/>
        </p:spPr>
        <p:txBody>
          <a:bodyPr wrap="square" rtlCol="0">
            <a:spAutoFit/>
          </a:bodyPr>
          <a:lstStyle/>
          <a:p>
            <a:pPr algn="ctr"/>
            <a:r>
              <a:rPr lang="en-IN" dirty="0"/>
              <a:t>[1.9] Channel polarization for n = 20, </a:t>
            </a:r>
            <a:r>
              <a:rPr lang="en-IN" dirty="0" err="1"/>
              <a:t>i.e</a:t>
            </a:r>
            <a:r>
              <a:rPr lang="en-IN" dirty="0"/>
              <a:t> around 1 M channels</a:t>
            </a:r>
            <a:endParaRPr lang="gu-IN" dirty="0"/>
          </a:p>
        </p:txBody>
      </p:sp>
      <p:pic>
        <p:nvPicPr>
          <p:cNvPr id="4" name="Picture 3">
            <a:extLst>
              <a:ext uri="{FF2B5EF4-FFF2-40B4-BE49-F238E27FC236}">
                <a16:creationId xmlns:a16="http://schemas.microsoft.com/office/drawing/2014/main" id="{22F98382-8D24-7355-4BF7-E4CBDCCA5503}"/>
              </a:ext>
            </a:extLst>
          </p:cNvPr>
          <p:cNvPicPr>
            <a:picLocks noChangeAspect="1"/>
          </p:cNvPicPr>
          <p:nvPr/>
        </p:nvPicPr>
        <p:blipFill>
          <a:blip r:embed="rId2"/>
          <a:stretch>
            <a:fillRect/>
          </a:stretch>
        </p:blipFill>
        <p:spPr>
          <a:xfrm>
            <a:off x="2734056" y="1472184"/>
            <a:ext cx="6473952" cy="4572000"/>
          </a:xfrm>
          <a:prstGeom prst="rect">
            <a:avLst/>
          </a:prstGeom>
        </p:spPr>
      </p:pic>
    </p:spTree>
    <p:extLst>
      <p:ext uri="{BB962C8B-B14F-4D97-AF65-F5344CB8AC3E}">
        <p14:creationId xmlns:p14="http://schemas.microsoft.com/office/powerpoint/2010/main" val="2213733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5B77-3E81-2BF1-4A85-8D5BFCF581D7}"/>
              </a:ext>
            </a:extLst>
          </p:cNvPr>
          <p:cNvSpPr>
            <a:spLocks noGrp="1"/>
          </p:cNvSpPr>
          <p:nvPr>
            <p:ph type="title"/>
          </p:nvPr>
        </p:nvSpPr>
        <p:spPr/>
        <p:txBody>
          <a:bodyPr/>
          <a:lstStyle/>
          <a:p>
            <a:r>
              <a:rPr lang="en-US" dirty="0"/>
              <a:t>SC decoding</a:t>
            </a:r>
            <a:br>
              <a:rPr lang="en-US" dirty="0"/>
            </a:br>
            <a:endParaRPr lang="gu-IN" dirty="0"/>
          </a:p>
        </p:txBody>
      </p:sp>
      <p:sp>
        <p:nvSpPr>
          <p:cNvPr id="3" name="TextBox 2">
            <a:extLst>
              <a:ext uri="{FF2B5EF4-FFF2-40B4-BE49-F238E27FC236}">
                <a16:creationId xmlns:a16="http://schemas.microsoft.com/office/drawing/2014/main" id="{DE01CD87-18B7-B276-BDAC-1EECB8DDCB83}"/>
              </a:ext>
            </a:extLst>
          </p:cNvPr>
          <p:cNvSpPr txBox="1"/>
          <p:nvPr/>
        </p:nvSpPr>
        <p:spPr>
          <a:xfrm>
            <a:off x="1874519" y="6068122"/>
            <a:ext cx="8302752" cy="369332"/>
          </a:xfrm>
          <a:prstGeom prst="rect">
            <a:avLst/>
          </a:prstGeom>
          <a:noFill/>
        </p:spPr>
        <p:txBody>
          <a:bodyPr wrap="square" rtlCol="0">
            <a:spAutoFit/>
          </a:bodyPr>
          <a:lstStyle/>
          <a:p>
            <a:r>
              <a:rPr lang="en-US" dirty="0"/>
              <a:t>[3.5] For n = 128 and different k, probability of decoding success. </a:t>
            </a:r>
            <a:endParaRPr lang="gu-IN" dirty="0"/>
          </a:p>
        </p:txBody>
      </p:sp>
      <p:pic>
        <p:nvPicPr>
          <p:cNvPr id="6" name="Content Placeholder 5">
            <a:extLst>
              <a:ext uri="{FF2B5EF4-FFF2-40B4-BE49-F238E27FC236}">
                <a16:creationId xmlns:a16="http://schemas.microsoft.com/office/drawing/2014/main" id="{0265F13F-7F10-8B46-418C-7E1C67A8E35A}"/>
              </a:ext>
            </a:extLst>
          </p:cNvPr>
          <p:cNvPicPr>
            <a:picLocks noGrp="1" noChangeAspect="1"/>
          </p:cNvPicPr>
          <p:nvPr>
            <p:ph idx="1"/>
          </p:nvPr>
        </p:nvPicPr>
        <p:blipFill>
          <a:blip r:embed="rId2"/>
          <a:stretch>
            <a:fillRect/>
          </a:stretch>
        </p:blipFill>
        <p:spPr>
          <a:xfrm>
            <a:off x="3314122" y="1534709"/>
            <a:ext cx="5563755" cy="4175466"/>
          </a:xfrm>
        </p:spPr>
      </p:pic>
    </p:spTree>
    <p:extLst>
      <p:ext uri="{BB962C8B-B14F-4D97-AF65-F5344CB8AC3E}">
        <p14:creationId xmlns:p14="http://schemas.microsoft.com/office/powerpoint/2010/main" val="959207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5B77-3E81-2BF1-4A85-8D5BFCF581D7}"/>
              </a:ext>
            </a:extLst>
          </p:cNvPr>
          <p:cNvSpPr>
            <a:spLocks noGrp="1"/>
          </p:cNvSpPr>
          <p:nvPr>
            <p:ph type="title"/>
          </p:nvPr>
        </p:nvSpPr>
        <p:spPr/>
        <p:txBody>
          <a:bodyPr/>
          <a:lstStyle/>
          <a:p>
            <a:r>
              <a:rPr lang="en-US" dirty="0"/>
              <a:t>SC decoding</a:t>
            </a:r>
            <a:br>
              <a:rPr lang="en-US" dirty="0"/>
            </a:br>
            <a:endParaRPr lang="gu-IN" dirty="0"/>
          </a:p>
        </p:txBody>
      </p:sp>
      <p:sp>
        <p:nvSpPr>
          <p:cNvPr id="3" name="TextBox 2">
            <a:extLst>
              <a:ext uri="{FF2B5EF4-FFF2-40B4-BE49-F238E27FC236}">
                <a16:creationId xmlns:a16="http://schemas.microsoft.com/office/drawing/2014/main" id="{DE01CD87-18B7-B276-BDAC-1EECB8DDCB83}"/>
              </a:ext>
            </a:extLst>
          </p:cNvPr>
          <p:cNvSpPr txBox="1"/>
          <p:nvPr/>
        </p:nvSpPr>
        <p:spPr>
          <a:xfrm>
            <a:off x="1874519" y="6068122"/>
            <a:ext cx="8302752" cy="369332"/>
          </a:xfrm>
          <a:prstGeom prst="rect">
            <a:avLst/>
          </a:prstGeom>
          <a:noFill/>
        </p:spPr>
        <p:txBody>
          <a:bodyPr wrap="square" rtlCol="0">
            <a:spAutoFit/>
          </a:bodyPr>
          <a:lstStyle/>
          <a:p>
            <a:r>
              <a:rPr lang="en-US" dirty="0"/>
              <a:t>[3.5] For n = 128 and different k, probability of decoding success. </a:t>
            </a:r>
            <a:endParaRPr lang="gu-IN" dirty="0"/>
          </a:p>
        </p:txBody>
      </p:sp>
      <p:pic>
        <p:nvPicPr>
          <p:cNvPr id="8" name="Content Placeholder 7">
            <a:extLst>
              <a:ext uri="{FF2B5EF4-FFF2-40B4-BE49-F238E27FC236}">
                <a16:creationId xmlns:a16="http://schemas.microsoft.com/office/drawing/2014/main" id="{E3E2A075-0E3F-2C06-3D26-5B9935CB7C40}"/>
              </a:ext>
            </a:extLst>
          </p:cNvPr>
          <p:cNvPicPr>
            <a:picLocks noGrp="1" noChangeAspect="1"/>
          </p:cNvPicPr>
          <p:nvPr>
            <p:ph idx="1"/>
          </p:nvPr>
        </p:nvPicPr>
        <p:blipFill>
          <a:blip r:embed="rId2"/>
          <a:stretch>
            <a:fillRect/>
          </a:stretch>
        </p:blipFill>
        <p:spPr>
          <a:xfrm>
            <a:off x="3174992" y="1572769"/>
            <a:ext cx="5842016" cy="4384294"/>
          </a:xfrm>
        </p:spPr>
      </p:pic>
    </p:spTree>
    <p:extLst>
      <p:ext uri="{BB962C8B-B14F-4D97-AF65-F5344CB8AC3E}">
        <p14:creationId xmlns:p14="http://schemas.microsoft.com/office/powerpoint/2010/main" val="2114969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D609-4BC6-33FC-CE9A-929D71AE0F15}"/>
              </a:ext>
            </a:extLst>
          </p:cNvPr>
          <p:cNvSpPr>
            <a:spLocks noGrp="1"/>
          </p:cNvSpPr>
          <p:nvPr>
            <p:ph type="title"/>
          </p:nvPr>
        </p:nvSpPr>
        <p:spPr/>
        <p:txBody>
          <a:bodyPr/>
          <a:lstStyle/>
          <a:p>
            <a:r>
              <a:rPr lang="en-US" dirty="0" err="1"/>
              <a:t>scl</a:t>
            </a:r>
            <a:r>
              <a:rPr lang="en-US" dirty="0"/>
              <a:t> decoding</a:t>
            </a:r>
            <a:br>
              <a:rPr lang="en-US" dirty="0"/>
            </a:br>
            <a:endParaRPr lang="gu-IN" dirty="0"/>
          </a:p>
        </p:txBody>
      </p:sp>
      <p:pic>
        <p:nvPicPr>
          <p:cNvPr id="6" name="Content Placeholder 5">
            <a:extLst>
              <a:ext uri="{FF2B5EF4-FFF2-40B4-BE49-F238E27FC236}">
                <a16:creationId xmlns:a16="http://schemas.microsoft.com/office/drawing/2014/main" id="{56072822-E7E3-4E35-C3C1-AD724EB4E2E4}"/>
              </a:ext>
            </a:extLst>
          </p:cNvPr>
          <p:cNvPicPr>
            <a:picLocks noGrp="1" noChangeAspect="1"/>
          </p:cNvPicPr>
          <p:nvPr>
            <p:ph sz="half" idx="1"/>
          </p:nvPr>
        </p:nvPicPr>
        <p:blipFill>
          <a:blip r:embed="rId2"/>
          <a:stretch>
            <a:fillRect/>
          </a:stretch>
        </p:blipFill>
        <p:spPr>
          <a:xfrm>
            <a:off x="1208775" y="1316737"/>
            <a:ext cx="9774450" cy="4965192"/>
          </a:xfrm>
        </p:spPr>
      </p:pic>
      <p:sp>
        <p:nvSpPr>
          <p:cNvPr id="7" name="TextBox 6">
            <a:extLst>
              <a:ext uri="{FF2B5EF4-FFF2-40B4-BE49-F238E27FC236}">
                <a16:creationId xmlns:a16="http://schemas.microsoft.com/office/drawing/2014/main" id="{2CB56C10-29D9-6E42-C31F-D9AE66036A10}"/>
              </a:ext>
            </a:extLst>
          </p:cNvPr>
          <p:cNvSpPr txBox="1"/>
          <p:nvPr/>
        </p:nvSpPr>
        <p:spPr>
          <a:xfrm>
            <a:off x="3557016" y="6135624"/>
            <a:ext cx="5687568" cy="646331"/>
          </a:xfrm>
          <a:prstGeom prst="rect">
            <a:avLst/>
          </a:prstGeom>
          <a:noFill/>
        </p:spPr>
        <p:txBody>
          <a:bodyPr wrap="square" rtlCol="0">
            <a:spAutoFit/>
          </a:bodyPr>
          <a:lstStyle/>
          <a:p>
            <a:pPr algn="ctr"/>
            <a:r>
              <a:rPr lang="en-US" dirty="0"/>
              <a:t>[4.1] Probability of success in decoding code for n=128 and k=64 and different </a:t>
            </a:r>
            <a:r>
              <a:rPr lang="en-US" dirty="0" err="1"/>
              <a:t>listsize</a:t>
            </a:r>
            <a:endParaRPr lang="gu-IN" dirty="0"/>
          </a:p>
        </p:txBody>
      </p:sp>
    </p:spTree>
    <p:extLst>
      <p:ext uri="{BB962C8B-B14F-4D97-AF65-F5344CB8AC3E}">
        <p14:creationId xmlns:p14="http://schemas.microsoft.com/office/powerpoint/2010/main" val="427224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D609-4BC6-33FC-CE9A-929D71AE0F15}"/>
              </a:ext>
            </a:extLst>
          </p:cNvPr>
          <p:cNvSpPr>
            <a:spLocks noGrp="1"/>
          </p:cNvSpPr>
          <p:nvPr>
            <p:ph type="title"/>
          </p:nvPr>
        </p:nvSpPr>
        <p:spPr/>
        <p:txBody>
          <a:bodyPr/>
          <a:lstStyle/>
          <a:p>
            <a:r>
              <a:rPr lang="en-US" dirty="0" err="1"/>
              <a:t>scl</a:t>
            </a:r>
            <a:r>
              <a:rPr lang="en-US" dirty="0"/>
              <a:t> decoding</a:t>
            </a:r>
            <a:br>
              <a:rPr lang="en-US" dirty="0"/>
            </a:br>
            <a:endParaRPr lang="gu-IN" dirty="0"/>
          </a:p>
        </p:txBody>
      </p:sp>
      <p:sp>
        <p:nvSpPr>
          <p:cNvPr id="7" name="TextBox 6">
            <a:extLst>
              <a:ext uri="{FF2B5EF4-FFF2-40B4-BE49-F238E27FC236}">
                <a16:creationId xmlns:a16="http://schemas.microsoft.com/office/drawing/2014/main" id="{2CB56C10-29D9-6E42-C31F-D9AE66036A10}"/>
              </a:ext>
            </a:extLst>
          </p:cNvPr>
          <p:cNvSpPr txBox="1"/>
          <p:nvPr/>
        </p:nvSpPr>
        <p:spPr>
          <a:xfrm>
            <a:off x="3557016" y="6135624"/>
            <a:ext cx="5687568" cy="646331"/>
          </a:xfrm>
          <a:prstGeom prst="rect">
            <a:avLst/>
          </a:prstGeom>
          <a:noFill/>
        </p:spPr>
        <p:txBody>
          <a:bodyPr wrap="square" rtlCol="0">
            <a:spAutoFit/>
          </a:bodyPr>
          <a:lstStyle/>
          <a:p>
            <a:pPr algn="ctr"/>
            <a:r>
              <a:rPr lang="en-US" dirty="0"/>
              <a:t>[4.2] Probability of success in decoding code for n=64 and k=32 and different </a:t>
            </a:r>
            <a:r>
              <a:rPr lang="en-US" dirty="0" err="1"/>
              <a:t>listsize</a:t>
            </a:r>
            <a:endParaRPr lang="gu-IN" dirty="0"/>
          </a:p>
        </p:txBody>
      </p:sp>
      <p:pic>
        <p:nvPicPr>
          <p:cNvPr id="8" name="Picture 7">
            <a:extLst>
              <a:ext uri="{FF2B5EF4-FFF2-40B4-BE49-F238E27FC236}">
                <a16:creationId xmlns:a16="http://schemas.microsoft.com/office/drawing/2014/main" id="{4A46E6EE-76DC-1FB1-88FA-D4FEED2A8C0F}"/>
              </a:ext>
            </a:extLst>
          </p:cNvPr>
          <p:cNvPicPr>
            <a:picLocks noChangeAspect="1"/>
          </p:cNvPicPr>
          <p:nvPr/>
        </p:nvPicPr>
        <p:blipFill>
          <a:blip r:embed="rId2"/>
          <a:stretch>
            <a:fillRect/>
          </a:stretch>
        </p:blipFill>
        <p:spPr>
          <a:xfrm>
            <a:off x="1331248" y="1332195"/>
            <a:ext cx="9529504" cy="4675413"/>
          </a:xfrm>
          <a:prstGeom prst="rect">
            <a:avLst/>
          </a:prstGeom>
        </p:spPr>
      </p:pic>
    </p:spTree>
    <p:extLst>
      <p:ext uri="{BB962C8B-B14F-4D97-AF65-F5344CB8AC3E}">
        <p14:creationId xmlns:p14="http://schemas.microsoft.com/office/powerpoint/2010/main" val="375841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D609-4BC6-33FC-CE9A-929D71AE0F15}"/>
              </a:ext>
            </a:extLst>
          </p:cNvPr>
          <p:cNvSpPr>
            <a:spLocks noGrp="1"/>
          </p:cNvSpPr>
          <p:nvPr>
            <p:ph type="title"/>
          </p:nvPr>
        </p:nvSpPr>
        <p:spPr/>
        <p:txBody>
          <a:bodyPr/>
          <a:lstStyle/>
          <a:p>
            <a:r>
              <a:rPr lang="en-US" dirty="0" err="1"/>
              <a:t>scl</a:t>
            </a:r>
            <a:r>
              <a:rPr lang="en-US" dirty="0"/>
              <a:t> decoding</a:t>
            </a:r>
            <a:br>
              <a:rPr lang="en-US" dirty="0"/>
            </a:br>
            <a:endParaRPr lang="gu-IN" dirty="0"/>
          </a:p>
        </p:txBody>
      </p:sp>
      <p:sp>
        <p:nvSpPr>
          <p:cNvPr id="7" name="TextBox 6">
            <a:extLst>
              <a:ext uri="{FF2B5EF4-FFF2-40B4-BE49-F238E27FC236}">
                <a16:creationId xmlns:a16="http://schemas.microsoft.com/office/drawing/2014/main" id="{2CB56C10-29D9-6E42-C31F-D9AE66036A10}"/>
              </a:ext>
            </a:extLst>
          </p:cNvPr>
          <p:cNvSpPr txBox="1"/>
          <p:nvPr/>
        </p:nvSpPr>
        <p:spPr>
          <a:xfrm>
            <a:off x="3557016" y="6135624"/>
            <a:ext cx="5687568" cy="646331"/>
          </a:xfrm>
          <a:prstGeom prst="rect">
            <a:avLst/>
          </a:prstGeom>
          <a:noFill/>
        </p:spPr>
        <p:txBody>
          <a:bodyPr wrap="square" rtlCol="0">
            <a:spAutoFit/>
          </a:bodyPr>
          <a:lstStyle/>
          <a:p>
            <a:pPr algn="ctr"/>
            <a:r>
              <a:rPr lang="en-US" dirty="0"/>
              <a:t>[4.3] Probability of success in decoding code for n=64 and different k and </a:t>
            </a:r>
            <a:r>
              <a:rPr lang="en-US" dirty="0" err="1"/>
              <a:t>listsize</a:t>
            </a:r>
            <a:r>
              <a:rPr lang="en-US" dirty="0"/>
              <a:t> = 4</a:t>
            </a:r>
            <a:endParaRPr lang="gu-IN" dirty="0"/>
          </a:p>
        </p:txBody>
      </p:sp>
      <p:pic>
        <p:nvPicPr>
          <p:cNvPr id="8" name="Picture 7">
            <a:extLst>
              <a:ext uri="{FF2B5EF4-FFF2-40B4-BE49-F238E27FC236}">
                <a16:creationId xmlns:a16="http://schemas.microsoft.com/office/drawing/2014/main" id="{9647AE55-4AB1-04CE-DF35-5B4AB881A2B2}"/>
              </a:ext>
            </a:extLst>
          </p:cNvPr>
          <p:cNvPicPr>
            <a:picLocks noChangeAspect="1"/>
          </p:cNvPicPr>
          <p:nvPr/>
        </p:nvPicPr>
        <p:blipFill>
          <a:blip r:embed="rId2"/>
          <a:stretch>
            <a:fillRect/>
          </a:stretch>
        </p:blipFill>
        <p:spPr>
          <a:xfrm>
            <a:off x="1423416" y="1223824"/>
            <a:ext cx="9345168" cy="5012764"/>
          </a:xfrm>
          <a:prstGeom prst="rect">
            <a:avLst/>
          </a:prstGeom>
        </p:spPr>
      </p:pic>
    </p:spTree>
    <p:extLst>
      <p:ext uri="{BB962C8B-B14F-4D97-AF65-F5344CB8AC3E}">
        <p14:creationId xmlns:p14="http://schemas.microsoft.com/office/powerpoint/2010/main" val="1644726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3021-224D-7874-23D8-80BA683C0D6C}"/>
              </a:ext>
            </a:extLst>
          </p:cNvPr>
          <p:cNvSpPr>
            <a:spLocks noGrp="1"/>
          </p:cNvSpPr>
          <p:nvPr>
            <p:ph type="title"/>
          </p:nvPr>
        </p:nvSpPr>
        <p:spPr/>
        <p:txBody>
          <a:bodyPr/>
          <a:lstStyle/>
          <a:p>
            <a:r>
              <a:rPr lang="en-US" dirty="0"/>
              <a:t>Comparing </a:t>
            </a:r>
            <a:r>
              <a:rPr lang="en-US" dirty="0" err="1"/>
              <a:t>sc</a:t>
            </a:r>
            <a:r>
              <a:rPr lang="en-US" dirty="0"/>
              <a:t> and </a:t>
            </a:r>
            <a:r>
              <a:rPr lang="en-US" dirty="0" err="1"/>
              <a:t>scl</a:t>
            </a:r>
            <a:r>
              <a:rPr lang="en-US" dirty="0"/>
              <a:t> decoding</a:t>
            </a:r>
            <a:br>
              <a:rPr lang="en-US" dirty="0"/>
            </a:br>
            <a:endParaRPr lang="gu-IN" dirty="0"/>
          </a:p>
        </p:txBody>
      </p:sp>
      <p:pic>
        <p:nvPicPr>
          <p:cNvPr id="8" name="Content Placeholder 7">
            <a:extLst>
              <a:ext uri="{FF2B5EF4-FFF2-40B4-BE49-F238E27FC236}">
                <a16:creationId xmlns:a16="http://schemas.microsoft.com/office/drawing/2014/main" id="{5BC84496-E9C4-AF11-BEF9-B37AFDFF9130}"/>
              </a:ext>
            </a:extLst>
          </p:cNvPr>
          <p:cNvPicPr>
            <a:picLocks noGrp="1" noChangeAspect="1"/>
          </p:cNvPicPr>
          <p:nvPr>
            <p:ph sz="half" idx="1"/>
          </p:nvPr>
        </p:nvPicPr>
        <p:blipFill>
          <a:blip r:embed="rId2"/>
          <a:stretch>
            <a:fillRect/>
          </a:stretch>
        </p:blipFill>
        <p:spPr>
          <a:xfrm>
            <a:off x="1244433" y="1413463"/>
            <a:ext cx="9703134" cy="4760599"/>
          </a:xfrm>
        </p:spPr>
      </p:pic>
    </p:spTree>
    <p:extLst>
      <p:ext uri="{BB962C8B-B14F-4D97-AF65-F5344CB8AC3E}">
        <p14:creationId xmlns:p14="http://schemas.microsoft.com/office/powerpoint/2010/main" val="340809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D024-431A-6EA3-2524-30EE1B315741}"/>
              </a:ext>
            </a:extLst>
          </p:cNvPr>
          <p:cNvSpPr>
            <a:spLocks noGrp="1"/>
          </p:cNvSpPr>
          <p:nvPr>
            <p:ph type="title"/>
          </p:nvPr>
        </p:nvSpPr>
        <p:spPr/>
        <p:txBody>
          <a:bodyPr/>
          <a:lstStyle/>
          <a:p>
            <a:r>
              <a:rPr lang="en-US"/>
              <a:t>Objectives </a:t>
            </a:r>
            <a:endParaRPr lang="gu-IN"/>
          </a:p>
        </p:txBody>
      </p:sp>
      <p:sp>
        <p:nvSpPr>
          <p:cNvPr id="3" name="Content Placeholder 2">
            <a:extLst>
              <a:ext uri="{FF2B5EF4-FFF2-40B4-BE49-F238E27FC236}">
                <a16:creationId xmlns:a16="http://schemas.microsoft.com/office/drawing/2014/main" id="{CCD5F367-450F-4D02-5D49-0B0CEFC2C285}"/>
              </a:ext>
            </a:extLst>
          </p:cNvPr>
          <p:cNvSpPr>
            <a:spLocks noGrp="1"/>
          </p:cNvSpPr>
          <p:nvPr>
            <p:ph idx="1"/>
          </p:nvPr>
        </p:nvSpPr>
        <p:spPr/>
        <p:txBody>
          <a:bodyPr/>
          <a:lstStyle/>
          <a:p>
            <a:r>
              <a:rPr lang="en-US" dirty="0"/>
              <a:t>Problem statement</a:t>
            </a:r>
          </a:p>
          <a:p>
            <a:r>
              <a:rPr lang="en-US" dirty="0"/>
              <a:t>What is polar codes?</a:t>
            </a:r>
          </a:p>
          <a:p>
            <a:r>
              <a:rPr lang="en-US" dirty="0"/>
              <a:t>Encoding of polar codes</a:t>
            </a:r>
          </a:p>
          <a:p>
            <a:r>
              <a:rPr lang="en-US" dirty="0"/>
              <a:t>Decoding of received polar coded signal</a:t>
            </a:r>
          </a:p>
          <a:p>
            <a:pPr lvl="1"/>
            <a:r>
              <a:rPr lang="en-US" dirty="0"/>
              <a:t>Successive Cancellation (SC) Decoding</a:t>
            </a:r>
          </a:p>
          <a:p>
            <a:pPr lvl="1"/>
            <a:r>
              <a:rPr lang="en-US" dirty="0"/>
              <a:t>Successive Cancellation List (SCL) Decoding</a:t>
            </a:r>
          </a:p>
          <a:p>
            <a:r>
              <a:rPr lang="en-US" dirty="0"/>
              <a:t>Performance results</a:t>
            </a:r>
          </a:p>
          <a:p>
            <a:r>
              <a:rPr lang="en-US" dirty="0"/>
              <a:t>References</a:t>
            </a:r>
          </a:p>
          <a:p>
            <a:endParaRPr lang="gu-IN" dirty="0"/>
          </a:p>
        </p:txBody>
      </p:sp>
    </p:spTree>
    <p:extLst>
      <p:ext uri="{BB962C8B-B14F-4D97-AF65-F5344CB8AC3E}">
        <p14:creationId xmlns:p14="http://schemas.microsoft.com/office/powerpoint/2010/main" val="2278301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C2C000-7FE7-4F15-861E-7C9032A1BA87}"/>
              </a:ext>
            </a:extLst>
          </p:cNvPr>
          <p:cNvSpPr>
            <a:spLocks noGrp="1"/>
          </p:cNvSpPr>
          <p:nvPr>
            <p:ph type="title"/>
          </p:nvPr>
        </p:nvSpPr>
        <p:spPr/>
        <p:txBody>
          <a:bodyPr/>
          <a:lstStyle/>
          <a:p>
            <a:r>
              <a:rPr lang="en-US"/>
              <a:t>conclusions</a:t>
            </a:r>
            <a:endParaRPr lang="gu-IN"/>
          </a:p>
        </p:txBody>
      </p:sp>
      <p:sp>
        <p:nvSpPr>
          <p:cNvPr id="6" name="Content Placeholder 5">
            <a:extLst>
              <a:ext uri="{FF2B5EF4-FFF2-40B4-BE49-F238E27FC236}">
                <a16:creationId xmlns:a16="http://schemas.microsoft.com/office/drawing/2014/main" id="{41FE308F-EE1B-4819-08F5-61D037D5AF25}"/>
              </a:ext>
            </a:extLst>
          </p:cNvPr>
          <p:cNvSpPr>
            <a:spLocks noGrp="1"/>
          </p:cNvSpPr>
          <p:nvPr>
            <p:ph idx="1"/>
          </p:nvPr>
        </p:nvSpPr>
        <p:spPr>
          <a:xfrm>
            <a:off x="581192" y="1890876"/>
            <a:ext cx="11029615" cy="2546350"/>
          </a:xfrm>
        </p:spPr>
        <p:txBody>
          <a:bodyPr/>
          <a:lstStyle/>
          <a:p>
            <a:r>
              <a:rPr lang="en-US" dirty="0"/>
              <a:t>Polar codes, introduced recently in 2008, has potential to achieve Shannon’ channel capacity. </a:t>
            </a:r>
          </a:p>
          <a:p>
            <a:r>
              <a:rPr lang="en-US" dirty="0"/>
              <a:t>In October 2016, Huawei announced that it had achieved 27 Gbit/s in 5G field trial tests using polar codes for channel coding (Source: Wikipedia).</a:t>
            </a:r>
          </a:p>
          <a:p>
            <a:r>
              <a:rPr lang="en-US" dirty="0"/>
              <a:t>According to Wikipedia ” Polar performance can be improved with successive cancellation list decoding, but its usability in real applications is still questionable due to very poor implementation efficiencies caused by the iterative approach.” </a:t>
            </a:r>
            <a:endParaRPr lang="gu-IN" dirty="0"/>
          </a:p>
        </p:txBody>
      </p:sp>
    </p:spTree>
    <p:extLst>
      <p:ext uri="{BB962C8B-B14F-4D97-AF65-F5344CB8AC3E}">
        <p14:creationId xmlns:p14="http://schemas.microsoft.com/office/powerpoint/2010/main" val="376908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30A8-9066-4EC7-5B86-5D1CD2108062}"/>
              </a:ext>
            </a:extLst>
          </p:cNvPr>
          <p:cNvSpPr>
            <a:spLocks noGrp="1"/>
          </p:cNvSpPr>
          <p:nvPr>
            <p:ph type="title"/>
          </p:nvPr>
        </p:nvSpPr>
        <p:spPr/>
        <p:txBody>
          <a:bodyPr/>
          <a:lstStyle/>
          <a:p>
            <a:r>
              <a:rPr lang="en-US"/>
              <a:t>Summary section</a:t>
            </a:r>
            <a:endParaRPr lang="gu-IN"/>
          </a:p>
        </p:txBody>
      </p:sp>
      <p:sp>
        <p:nvSpPr>
          <p:cNvPr id="3" name="Content Placeholder 2">
            <a:extLst>
              <a:ext uri="{FF2B5EF4-FFF2-40B4-BE49-F238E27FC236}">
                <a16:creationId xmlns:a16="http://schemas.microsoft.com/office/drawing/2014/main" id="{129AB985-553C-9844-99E9-8B83B718D227}"/>
              </a:ext>
            </a:extLst>
          </p:cNvPr>
          <p:cNvSpPr>
            <a:spLocks noGrp="1"/>
          </p:cNvSpPr>
          <p:nvPr>
            <p:ph idx="1"/>
          </p:nvPr>
        </p:nvSpPr>
        <p:spPr>
          <a:xfrm>
            <a:off x="480609" y="2240280"/>
            <a:ext cx="11029615" cy="3915564"/>
          </a:xfrm>
        </p:spPr>
        <p:txBody>
          <a:bodyPr>
            <a:normAutofit/>
          </a:bodyPr>
          <a:lstStyle/>
          <a:p>
            <a:pPr marL="305435" indent="-305435"/>
            <a:r>
              <a:rPr lang="en-IN" dirty="0"/>
              <a:t>Polar code achieves high probability of ‘bit not getting erased’ by binary splitting and channel combining.</a:t>
            </a:r>
            <a:endParaRPr lang="en-US"/>
          </a:p>
          <a:p>
            <a:pPr marL="305435" indent="-305435"/>
            <a:r>
              <a:rPr lang="en-IN" dirty="0"/>
              <a:t>Polar codes encoded using generator matrix, which is Kronecker product of 2 x 2 kernel matrix.</a:t>
            </a:r>
          </a:p>
          <a:p>
            <a:pPr marL="305435" indent="-305435"/>
            <a:r>
              <a:rPr lang="en-IN" dirty="0"/>
              <a:t>For (</a:t>
            </a:r>
            <a:r>
              <a:rPr lang="en-IN" dirty="0" err="1"/>
              <a:t>n,k</a:t>
            </a:r>
            <a:r>
              <a:rPr lang="en-IN" dirty="0"/>
              <a:t>) polar code the least (n-k) reliable bits are kept frozen and other are used for transmission.</a:t>
            </a:r>
          </a:p>
          <a:p>
            <a:pPr marL="305435" indent="-305435"/>
            <a:r>
              <a:rPr lang="en-IN" dirty="0"/>
              <a:t>Decoding follows the iterative approach and asymptotically follows O(N * </a:t>
            </a:r>
            <a:r>
              <a:rPr lang="en-IN" dirty="0" err="1"/>
              <a:t>logN</a:t>
            </a:r>
            <a:r>
              <a:rPr lang="en-IN" dirty="0"/>
              <a:t>) time complexity.</a:t>
            </a:r>
          </a:p>
          <a:p>
            <a:pPr marL="305435" indent="-305435"/>
            <a:r>
              <a:rPr lang="en-IN" dirty="0"/>
              <a:t>List Decoding uses Path Metric(PM) and Decision Metric(DM), a soft decision decoding approach, and gives us a better performance than the decoding. Time complexity O(L * </a:t>
            </a:r>
            <a:r>
              <a:rPr lang="en-IN" dirty="0" err="1"/>
              <a:t>NlogN</a:t>
            </a:r>
            <a:r>
              <a:rPr lang="en-IN" dirty="0"/>
              <a:t>) but efficiency is greater than the decoding.</a:t>
            </a:r>
          </a:p>
          <a:p>
            <a:pPr marL="305435" indent="-305435"/>
            <a:endParaRPr lang="en-IN" dirty="0"/>
          </a:p>
          <a:p>
            <a:pPr marL="305435" indent="-305435"/>
            <a:endParaRPr lang="en-IN" dirty="0"/>
          </a:p>
          <a:p>
            <a:pPr marL="305435" indent="-305435"/>
            <a:endParaRPr lang="gu-IN" dirty="0"/>
          </a:p>
        </p:txBody>
      </p:sp>
    </p:spTree>
    <p:extLst>
      <p:ext uri="{BB962C8B-B14F-4D97-AF65-F5344CB8AC3E}">
        <p14:creationId xmlns:p14="http://schemas.microsoft.com/office/powerpoint/2010/main" val="920494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C1DC-CC69-5C27-B492-FF599662C92A}"/>
              </a:ext>
            </a:extLst>
          </p:cNvPr>
          <p:cNvSpPr>
            <a:spLocks noGrp="1"/>
          </p:cNvSpPr>
          <p:nvPr>
            <p:ph type="title"/>
          </p:nvPr>
        </p:nvSpPr>
        <p:spPr/>
        <p:txBody>
          <a:bodyPr/>
          <a:lstStyle/>
          <a:p>
            <a:r>
              <a:rPr lang="en-US"/>
              <a:t>references</a:t>
            </a:r>
            <a:endParaRPr lang="gu-IN"/>
          </a:p>
        </p:txBody>
      </p:sp>
      <p:sp>
        <p:nvSpPr>
          <p:cNvPr id="3" name="Content Placeholder 2">
            <a:extLst>
              <a:ext uri="{FF2B5EF4-FFF2-40B4-BE49-F238E27FC236}">
                <a16:creationId xmlns:a16="http://schemas.microsoft.com/office/drawing/2014/main" id="{1D02D911-78EA-3E0E-6EA9-DC9588DB590C}"/>
              </a:ext>
            </a:extLst>
          </p:cNvPr>
          <p:cNvSpPr>
            <a:spLocks noGrp="1"/>
          </p:cNvSpPr>
          <p:nvPr>
            <p:ph idx="1"/>
          </p:nvPr>
        </p:nvSpPr>
        <p:spPr>
          <a:xfrm>
            <a:off x="581192" y="1890876"/>
            <a:ext cx="11029615" cy="4084474"/>
          </a:xfrm>
        </p:spPr>
        <p:txBody>
          <a:bodyPr>
            <a:normAutofit fontScale="85000" lnSpcReduction="10000"/>
          </a:bodyPr>
          <a:lstStyle/>
          <a:p>
            <a:pPr marL="305435" indent="-305435"/>
            <a:r>
              <a:rPr lang="en-US" dirty="0"/>
              <a:t>Cover Page picture taken from a website: </a:t>
            </a:r>
            <a:r>
              <a:rPr lang="en-US" dirty="0">
                <a:hlinkClick r:id="rId2"/>
              </a:rPr>
              <a:t>https://www.etsmtl.ca/en/news/ecourter-lexecution-des-decodeurs-a-inversion-pour-codes-polaires</a:t>
            </a:r>
            <a:r>
              <a:rPr lang="en-US" dirty="0"/>
              <a:t> </a:t>
            </a:r>
          </a:p>
          <a:p>
            <a:pPr marL="305435" indent="-305435"/>
            <a:r>
              <a:rPr lang="en-US" dirty="0"/>
              <a:t>Pictures [1.1],[1.2],[1.3],[1.4] and [1.5] are taken from website of medium: </a:t>
            </a:r>
            <a:r>
              <a:rPr lang="en-US" dirty="0">
                <a:hlinkClick r:id="rId3"/>
              </a:rPr>
              <a:t>https://medium.com/5g-nr/polar-codes-703336e9f26b</a:t>
            </a:r>
            <a:r>
              <a:rPr lang="en-US" dirty="0"/>
              <a:t> </a:t>
            </a:r>
          </a:p>
          <a:p>
            <a:pPr marL="305435" indent="-305435"/>
            <a:r>
              <a:rPr lang="en-US" dirty="0"/>
              <a:t>[1.6] from a website of ResearchGate: </a:t>
            </a:r>
            <a:r>
              <a:rPr lang="en-US" dirty="0">
                <a:hlinkClick r:id="rId4"/>
              </a:rPr>
              <a:t>https://www.researchgate.net/figure/The-infinite-binary-tree-and-the-children-channels-after-the-polar-transformation_fig1_267213743</a:t>
            </a:r>
            <a:r>
              <a:rPr lang="en-US" dirty="0"/>
              <a:t> </a:t>
            </a:r>
          </a:p>
          <a:p>
            <a:pPr marL="305435" indent="-305435"/>
            <a:r>
              <a:rPr lang="en-US" dirty="0"/>
              <a:t>The </a:t>
            </a:r>
            <a:r>
              <a:rPr lang="en-US" b="1" dirty="0"/>
              <a:t>idea</a:t>
            </a:r>
            <a:r>
              <a:rPr lang="en-US" dirty="0"/>
              <a:t> for graphs [1.7],[1.8], and [1.9] are taken from Group 1 of Polar Codes under Nikita Mam.</a:t>
            </a:r>
          </a:p>
          <a:p>
            <a:pPr marL="305435" indent="-305435"/>
            <a:r>
              <a:rPr lang="en-US" dirty="0"/>
              <a:t>[2.1],[2.2],[2.3],[2.4] are part of lecture of Prof. Andrew </a:t>
            </a:r>
            <a:r>
              <a:rPr lang="en-US" dirty="0" err="1"/>
              <a:t>Thangraj</a:t>
            </a:r>
            <a:r>
              <a:rPr lang="en-US" dirty="0"/>
              <a:t>, IITM: </a:t>
            </a:r>
            <a:r>
              <a:rPr lang="en-US" dirty="0">
                <a:hlinkClick r:id="rId5"/>
              </a:rPr>
              <a:t>https://youtu.be/rB0rhQKyV34?si=-1sdgZZKdNC5VJL-&amp;t=254</a:t>
            </a:r>
            <a:r>
              <a:rPr lang="en-US" dirty="0"/>
              <a:t>  </a:t>
            </a:r>
          </a:p>
          <a:p>
            <a:pPr marL="305435" indent="-305435"/>
            <a:r>
              <a:rPr lang="en-US" dirty="0"/>
              <a:t>[3.1] video lecture at timestamp 36:01 on website of IEEE Information Theory Society : </a:t>
            </a:r>
            <a:r>
              <a:rPr lang="en-US" dirty="0">
                <a:hlinkClick r:id="rId6"/>
              </a:rPr>
              <a:t>https://www.itsoc.org/video/efficient-decoding-polar-codes-algorithms-and-implementations</a:t>
            </a:r>
            <a:r>
              <a:rPr lang="en-US" dirty="0"/>
              <a:t> </a:t>
            </a:r>
          </a:p>
          <a:p>
            <a:pPr marL="305435" indent="-305435"/>
            <a:r>
              <a:rPr lang="en-US" dirty="0"/>
              <a:t>[3.2], [3.3] and [3.4] are part of lecture of Prof. Andrew </a:t>
            </a:r>
            <a:r>
              <a:rPr lang="en-US" dirty="0" err="1"/>
              <a:t>Thangraj</a:t>
            </a:r>
            <a:r>
              <a:rPr lang="en-US" dirty="0"/>
              <a:t>, IITM:: </a:t>
            </a:r>
            <a:r>
              <a:rPr lang="en-US" dirty="0">
                <a:hlinkClick r:id="rId7"/>
              </a:rPr>
              <a:t>https://youtu.be/wK2KI2LtdQI?si=qPkgR_lXACWHUNpm&amp;t=893</a:t>
            </a:r>
            <a:r>
              <a:rPr lang="en-US" dirty="0"/>
              <a:t> </a:t>
            </a:r>
          </a:p>
          <a:p>
            <a:pPr marL="305435" indent="-305435"/>
            <a:r>
              <a:rPr lang="en-US" dirty="0"/>
              <a:t>[3.9] Picture taken from research paper published by Bo Yuan and Keshab K. Parhi, Department of Electrical and Computer Engineering, University of Minnesota Twin Cities: </a:t>
            </a:r>
            <a:r>
              <a:rPr lang="en-US" dirty="0">
                <a:hlinkClick r:id="rId8"/>
              </a:rPr>
              <a:t>https://arxiv.org/ftp/arxiv/papers/1411/1411.7282.pdf</a:t>
            </a:r>
            <a:r>
              <a:rPr lang="en-US" dirty="0"/>
              <a:t> </a:t>
            </a:r>
          </a:p>
          <a:p>
            <a:pPr marL="305435" indent="-305435"/>
            <a:r>
              <a:rPr lang="en-US" dirty="0"/>
              <a:t>A big thanks to group 2 and group 3 (under </a:t>
            </a:r>
            <a:r>
              <a:rPr lang="en-US" dirty="0" err="1"/>
              <a:t>Bibin</a:t>
            </a:r>
            <a:r>
              <a:rPr lang="en-US" dirty="0"/>
              <a:t> John sir) for helping in better understanding of SCL decoding.</a:t>
            </a:r>
          </a:p>
        </p:txBody>
      </p:sp>
    </p:spTree>
    <p:extLst>
      <p:ext uri="{BB962C8B-B14F-4D97-AF65-F5344CB8AC3E}">
        <p14:creationId xmlns:p14="http://schemas.microsoft.com/office/powerpoint/2010/main" val="3421815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6A02ED-317A-1B69-D77E-4A019F197C6C}"/>
              </a:ext>
            </a:extLst>
          </p:cNvPr>
          <p:cNvSpPr txBox="1"/>
          <p:nvPr/>
        </p:nvSpPr>
        <p:spPr>
          <a:xfrm>
            <a:off x="774192" y="2767280"/>
            <a:ext cx="10643616" cy="1323439"/>
          </a:xfrm>
          <a:prstGeom prst="rect">
            <a:avLst/>
          </a:prstGeom>
          <a:noFill/>
        </p:spPr>
        <p:txBody>
          <a:bodyPr wrap="square" rtlCol="0">
            <a:spAutoFit/>
          </a:bodyPr>
          <a:lstStyle/>
          <a:p>
            <a:pPr algn="ctr"/>
            <a:r>
              <a:rPr lang="en-US" sz="8000" dirty="0"/>
              <a:t>THANK YOU !!</a:t>
            </a:r>
            <a:endParaRPr lang="gu-IN" sz="8000" dirty="0"/>
          </a:p>
        </p:txBody>
      </p:sp>
    </p:spTree>
    <p:extLst>
      <p:ext uri="{BB962C8B-B14F-4D97-AF65-F5344CB8AC3E}">
        <p14:creationId xmlns:p14="http://schemas.microsoft.com/office/powerpoint/2010/main" val="154791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B529-729B-D360-2F5B-38A0814D5AA9}"/>
              </a:ext>
            </a:extLst>
          </p:cNvPr>
          <p:cNvSpPr>
            <a:spLocks noGrp="1"/>
          </p:cNvSpPr>
          <p:nvPr>
            <p:ph type="title"/>
          </p:nvPr>
        </p:nvSpPr>
        <p:spPr/>
        <p:txBody>
          <a:bodyPr/>
          <a:lstStyle/>
          <a:p>
            <a:r>
              <a:rPr lang="en-US"/>
              <a:t>Problem statement</a:t>
            </a:r>
            <a:endParaRPr lang="gu-IN"/>
          </a:p>
        </p:txBody>
      </p:sp>
      <p:sp>
        <p:nvSpPr>
          <p:cNvPr id="4" name="TextBox 3">
            <a:extLst>
              <a:ext uri="{FF2B5EF4-FFF2-40B4-BE49-F238E27FC236}">
                <a16:creationId xmlns:a16="http://schemas.microsoft.com/office/drawing/2014/main" id="{FADB4EDD-6259-87E5-31ED-382E6EBCCAF7}"/>
              </a:ext>
            </a:extLst>
          </p:cNvPr>
          <p:cNvSpPr txBox="1"/>
          <p:nvPr/>
        </p:nvSpPr>
        <p:spPr>
          <a:xfrm>
            <a:off x="672860" y="2078965"/>
            <a:ext cx="10937948" cy="1477328"/>
          </a:xfrm>
          <a:prstGeom prst="rect">
            <a:avLst/>
          </a:prstGeom>
          <a:noFill/>
        </p:spPr>
        <p:txBody>
          <a:bodyPr wrap="square" rtlCol="0">
            <a:spAutoFit/>
          </a:bodyPr>
          <a:lstStyle/>
          <a:p>
            <a:r>
              <a:rPr lang="en-US"/>
              <a:t>In the realm of modern communication systems, achieving reliable and efficient data transmission over noisy channels remains a paramount challenge. Polar codes, a groundbreaking innovation in error correction coding, offer a promising solution. However, comprehensively understanding their performance and behavior through simulation is essential for practical implementation. Thus, this project aims to delve into the simulation of polar codes to evaluate their effectiveness in mitigating channel noise and enhancing data integrity.</a:t>
            </a:r>
            <a:endParaRPr lang="gu-IN"/>
          </a:p>
        </p:txBody>
      </p:sp>
    </p:spTree>
    <p:extLst>
      <p:ext uri="{BB962C8B-B14F-4D97-AF65-F5344CB8AC3E}">
        <p14:creationId xmlns:p14="http://schemas.microsoft.com/office/powerpoint/2010/main" val="419697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BDE57-7F83-BDAB-CB44-BEF45E1FB4CC}"/>
              </a:ext>
            </a:extLst>
          </p:cNvPr>
          <p:cNvSpPr>
            <a:spLocks noGrp="1"/>
          </p:cNvSpPr>
          <p:nvPr>
            <p:ph type="title"/>
          </p:nvPr>
        </p:nvSpPr>
        <p:spPr/>
        <p:txBody>
          <a:bodyPr/>
          <a:lstStyle/>
          <a:p>
            <a:r>
              <a:rPr lang="en-US"/>
              <a:t>What is polar code?</a:t>
            </a:r>
            <a:endParaRPr lang="gu-IN"/>
          </a:p>
        </p:txBody>
      </p:sp>
      <p:sp>
        <p:nvSpPr>
          <p:cNvPr id="5" name="Text Placeholder 4">
            <a:extLst>
              <a:ext uri="{FF2B5EF4-FFF2-40B4-BE49-F238E27FC236}">
                <a16:creationId xmlns:a16="http://schemas.microsoft.com/office/drawing/2014/main" id="{88BD8668-9D2C-0FD2-6D67-7CCF6EF15310}"/>
              </a:ext>
            </a:extLst>
          </p:cNvPr>
          <p:cNvSpPr>
            <a:spLocks noGrp="1"/>
          </p:cNvSpPr>
          <p:nvPr>
            <p:ph type="body" idx="1"/>
          </p:nvPr>
        </p:nvSpPr>
        <p:spPr/>
        <p:txBody>
          <a:bodyPr/>
          <a:lstStyle/>
          <a:p>
            <a:r>
              <a:rPr lang="en-US"/>
              <a:t>An idea to get benefit by polarization</a:t>
            </a:r>
            <a:endParaRPr lang="gu-IN"/>
          </a:p>
        </p:txBody>
      </p:sp>
    </p:spTree>
    <p:extLst>
      <p:ext uri="{BB962C8B-B14F-4D97-AF65-F5344CB8AC3E}">
        <p14:creationId xmlns:p14="http://schemas.microsoft.com/office/powerpoint/2010/main" val="55756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84AA1-3FA0-2185-1453-9882A7406AB8}"/>
              </a:ext>
            </a:extLst>
          </p:cNvPr>
          <p:cNvSpPr>
            <a:spLocks noGrp="1"/>
          </p:cNvSpPr>
          <p:nvPr>
            <p:ph type="title"/>
          </p:nvPr>
        </p:nvSpPr>
        <p:spPr/>
        <p:txBody>
          <a:bodyPr/>
          <a:lstStyle/>
          <a:p>
            <a:r>
              <a:rPr lang="en-US"/>
              <a:t>Can we polarize channels?</a:t>
            </a:r>
            <a:endParaRPr lang="gu-IN"/>
          </a:p>
        </p:txBody>
      </p:sp>
      <p:sp>
        <p:nvSpPr>
          <p:cNvPr id="5" name="Content Placeholder 4">
            <a:extLst>
              <a:ext uri="{FF2B5EF4-FFF2-40B4-BE49-F238E27FC236}">
                <a16:creationId xmlns:a16="http://schemas.microsoft.com/office/drawing/2014/main" id="{0A060265-2D6E-C8ED-3D52-C0F866F1B608}"/>
              </a:ext>
            </a:extLst>
          </p:cNvPr>
          <p:cNvSpPr>
            <a:spLocks noGrp="1"/>
          </p:cNvSpPr>
          <p:nvPr>
            <p:ph sz="half" idx="1"/>
          </p:nvPr>
        </p:nvSpPr>
        <p:spPr/>
        <p:txBody>
          <a:bodyPr>
            <a:normAutofit lnSpcReduction="10000"/>
          </a:bodyPr>
          <a:lstStyle/>
          <a:p>
            <a:r>
              <a:rPr lang="en-IN" b="1" dirty="0"/>
              <a:t>Binary Splitting </a:t>
            </a:r>
            <a:r>
              <a:rPr lang="en-IN" dirty="0"/>
              <a:t>is the </a:t>
            </a:r>
            <a:r>
              <a:rPr lang="en-US" dirty="0"/>
              <a:t>input sequence getting divide into two halves.</a:t>
            </a:r>
          </a:p>
          <a:p>
            <a:r>
              <a:rPr lang="en-IN" b="1" dirty="0"/>
              <a:t>Channel Combining </a:t>
            </a:r>
            <a:r>
              <a:rPr lang="en-IN" dirty="0"/>
              <a:t>is the process </a:t>
            </a:r>
            <a:r>
              <a:rPr lang="en-US" dirty="0"/>
              <a:t>where pairs of channels are combined to form new channels with increased polarization.</a:t>
            </a:r>
            <a:endParaRPr lang="en-IN" dirty="0"/>
          </a:p>
          <a:p>
            <a:r>
              <a:rPr lang="en-US" dirty="0"/>
              <a:t>Visualize this operation as connecting the outputs of two channels to form a new channel.</a:t>
            </a:r>
            <a:endParaRPr lang="en-IN" dirty="0"/>
          </a:p>
          <a:p>
            <a:r>
              <a:rPr lang="en-IN" dirty="0"/>
              <a:t>Bit channels can be polarized and can be ordered based on ‘quality’, from the worst to the best. It is very similar to Matthew’s Effect which says </a:t>
            </a:r>
            <a:r>
              <a:rPr lang="en-IN" b="1" dirty="0"/>
              <a:t>‘the rich gets richer, and the poor gets poorer’</a:t>
            </a:r>
            <a:r>
              <a:rPr lang="en-IN" dirty="0"/>
              <a:t>.</a:t>
            </a:r>
          </a:p>
          <a:p>
            <a:endParaRPr lang="gu-IN" dirty="0"/>
          </a:p>
        </p:txBody>
      </p:sp>
      <p:pic>
        <p:nvPicPr>
          <p:cNvPr id="6" name="Content Placeholder 5">
            <a:extLst>
              <a:ext uri="{FF2B5EF4-FFF2-40B4-BE49-F238E27FC236}">
                <a16:creationId xmlns:a16="http://schemas.microsoft.com/office/drawing/2014/main" id="{7C8D4EEC-B40C-57CB-C5DD-CF7A39C0F550}"/>
              </a:ext>
            </a:extLst>
          </p:cNvPr>
          <p:cNvPicPr>
            <a:picLocks noGrp="1" noChangeAspect="1"/>
          </p:cNvPicPr>
          <p:nvPr>
            <p:ph sz="half" idx="2"/>
          </p:nvPr>
        </p:nvPicPr>
        <p:blipFill>
          <a:blip r:embed="rId3"/>
          <a:stretch>
            <a:fillRect/>
          </a:stretch>
        </p:blipFill>
        <p:spPr>
          <a:xfrm>
            <a:off x="6160008" y="2167534"/>
            <a:ext cx="4763585" cy="2972477"/>
          </a:xfrm>
        </p:spPr>
      </p:pic>
      <p:sp>
        <p:nvSpPr>
          <p:cNvPr id="2" name="TextBox 1">
            <a:extLst>
              <a:ext uri="{FF2B5EF4-FFF2-40B4-BE49-F238E27FC236}">
                <a16:creationId xmlns:a16="http://schemas.microsoft.com/office/drawing/2014/main" id="{CF7A285B-3D92-8E4F-A8D0-232A38E46763}"/>
              </a:ext>
            </a:extLst>
          </p:cNvPr>
          <p:cNvSpPr txBox="1"/>
          <p:nvPr/>
        </p:nvSpPr>
        <p:spPr>
          <a:xfrm>
            <a:off x="6245352" y="5605272"/>
            <a:ext cx="4425696" cy="646331"/>
          </a:xfrm>
          <a:prstGeom prst="rect">
            <a:avLst/>
          </a:prstGeom>
          <a:noFill/>
        </p:spPr>
        <p:txBody>
          <a:bodyPr wrap="square" rtlCol="0">
            <a:spAutoFit/>
          </a:bodyPr>
          <a:lstStyle/>
          <a:p>
            <a:r>
              <a:rPr lang="en-US"/>
              <a:t>[1.1] Bit sequence of two bits are divided into two halves and feed to channels.</a:t>
            </a:r>
            <a:endParaRPr lang="gu-IN"/>
          </a:p>
        </p:txBody>
      </p:sp>
    </p:spTree>
    <p:extLst>
      <p:ext uri="{BB962C8B-B14F-4D97-AF65-F5344CB8AC3E}">
        <p14:creationId xmlns:p14="http://schemas.microsoft.com/office/powerpoint/2010/main" val="36320696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84AA1-3FA0-2185-1453-9882A7406AB8}"/>
              </a:ext>
            </a:extLst>
          </p:cNvPr>
          <p:cNvSpPr>
            <a:spLocks noGrp="1"/>
          </p:cNvSpPr>
          <p:nvPr>
            <p:ph type="title"/>
          </p:nvPr>
        </p:nvSpPr>
        <p:spPr/>
        <p:txBody>
          <a:bodyPr/>
          <a:lstStyle/>
          <a:p>
            <a:r>
              <a:rPr lang="en-US"/>
              <a:t>Can we polarize channels?</a:t>
            </a:r>
            <a:endParaRPr lang="gu-IN"/>
          </a:p>
        </p:txBody>
      </p:sp>
      <p:sp>
        <p:nvSpPr>
          <p:cNvPr id="5" name="Content Placeholder 4">
            <a:extLst>
              <a:ext uri="{FF2B5EF4-FFF2-40B4-BE49-F238E27FC236}">
                <a16:creationId xmlns:a16="http://schemas.microsoft.com/office/drawing/2014/main" id="{0A060265-2D6E-C8ED-3D52-C0F866F1B608}"/>
              </a:ext>
            </a:extLst>
          </p:cNvPr>
          <p:cNvSpPr>
            <a:spLocks noGrp="1"/>
          </p:cNvSpPr>
          <p:nvPr>
            <p:ph sz="half" idx="1"/>
          </p:nvPr>
        </p:nvSpPr>
        <p:spPr/>
        <p:txBody>
          <a:bodyPr>
            <a:normAutofit lnSpcReduction="10000"/>
          </a:bodyPr>
          <a:lstStyle/>
          <a:p>
            <a:r>
              <a:rPr lang="en-IN" b="1" dirty="0"/>
              <a:t>Binary Splitting </a:t>
            </a:r>
            <a:r>
              <a:rPr lang="en-IN" dirty="0"/>
              <a:t>is the </a:t>
            </a:r>
            <a:r>
              <a:rPr lang="en-US" dirty="0"/>
              <a:t>input sequence getting divide into two halves.</a:t>
            </a:r>
            <a:endParaRPr lang="en-IN" b="1" dirty="0"/>
          </a:p>
          <a:p>
            <a:r>
              <a:rPr lang="en-IN" b="1" dirty="0"/>
              <a:t>Channel Combining </a:t>
            </a:r>
            <a:r>
              <a:rPr lang="en-IN" dirty="0"/>
              <a:t>is the process </a:t>
            </a:r>
            <a:r>
              <a:rPr lang="en-US" dirty="0"/>
              <a:t>where pairs of channels are combined to form new channels with increased polarization.</a:t>
            </a:r>
            <a:endParaRPr lang="en-IN" dirty="0"/>
          </a:p>
          <a:p>
            <a:r>
              <a:rPr lang="en-US" dirty="0"/>
              <a:t>Visualize this operation as connecting the outputs of two channels to form a new channel.</a:t>
            </a:r>
            <a:endParaRPr lang="en-IN" dirty="0"/>
          </a:p>
          <a:p>
            <a:r>
              <a:rPr lang="en-IN" dirty="0"/>
              <a:t>Bit channels can be polarized and can be ordered based on ‘quality’, from the worst to the best. It is very similar to Matthew’s Effect which says </a:t>
            </a:r>
            <a:r>
              <a:rPr lang="en-IN" b="1" dirty="0"/>
              <a:t>‘the rich gets richer, and the poor gets poorer’.</a:t>
            </a:r>
          </a:p>
          <a:p>
            <a:pPr marL="0" indent="0">
              <a:buNone/>
            </a:pPr>
            <a:endParaRPr lang="gu-IN" dirty="0"/>
          </a:p>
        </p:txBody>
      </p:sp>
      <p:pic>
        <p:nvPicPr>
          <p:cNvPr id="6" name="Content Placeholder 5">
            <a:extLst>
              <a:ext uri="{FF2B5EF4-FFF2-40B4-BE49-F238E27FC236}">
                <a16:creationId xmlns:a16="http://schemas.microsoft.com/office/drawing/2014/main" id="{7C8D4EEC-B40C-57CB-C5DD-CF7A39C0F550}"/>
              </a:ext>
            </a:extLst>
          </p:cNvPr>
          <p:cNvPicPr>
            <a:picLocks noGrp="1" noChangeAspect="1"/>
          </p:cNvPicPr>
          <p:nvPr>
            <p:ph sz="half" idx="2"/>
          </p:nvPr>
        </p:nvPicPr>
        <p:blipFill>
          <a:blip r:embed="rId3"/>
          <a:stretch/>
        </p:blipFill>
        <p:spPr>
          <a:xfrm>
            <a:off x="5921121" y="2228003"/>
            <a:ext cx="5194300" cy="2810031"/>
          </a:xfrm>
        </p:spPr>
      </p:pic>
      <p:sp>
        <p:nvSpPr>
          <p:cNvPr id="2" name="TextBox 1">
            <a:extLst>
              <a:ext uri="{FF2B5EF4-FFF2-40B4-BE49-F238E27FC236}">
                <a16:creationId xmlns:a16="http://schemas.microsoft.com/office/drawing/2014/main" id="{3A86F75B-9151-2A01-5112-BD0C6CB0E9B8}"/>
              </a:ext>
            </a:extLst>
          </p:cNvPr>
          <p:cNvSpPr txBox="1"/>
          <p:nvPr/>
        </p:nvSpPr>
        <p:spPr>
          <a:xfrm>
            <a:off x="6784848" y="5577840"/>
            <a:ext cx="3931920" cy="646331"/>
          </a:xfrm>
          <a:prstGeom prst="rect">
            <a:avLst/>
          </a:prstGeom>
          <a:noFill/>
        </p:spPr>
        <p:txBody>
          <a:bodyPr wrap="square" rtlCol="0">
            <a:spAutoFit/>
          </a:bodyPr>
          <a:lstStyle/>
          <a:p>
            <a:r>
              <a:rPr lang="en-US"/>
              <a:t>[1.2] The input streams are combined to form new channels.</a:t>
            </a:r>
            <a:endParaRPr lang="gu-IN"/>
          </a:p>
        </p:txBody>
      </p:sp>
    </p:spTree>
    <p:extLst>
      <p:ext uri="{BB962C8B-B14F-4D97-AF65-F5344CB8AC3E}">
        <p14:creationId xmlns:p14="http://schemas.microsoft.com/office/powerpoint/2010/main" val="39609661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882E-21B6-6812-A2C7-34F7DBDDB684}"/>
              </a:ext>
            </a:extLst>
          </p:cNvPr>
          <p:cNvSpPr>
            <a:spLocks noGrp="1"/>
          </p:cNvSpPr>
          <p:nvPr>
            <p:ph type="title"/>
          </p:nvPr>
        </p:nvSpPr>
        <p:spPr/>
        <p:txBody>
          <a:bodyPr/>
          <a:lstStyle/>
          <a:p>
            <a:r>
              <a:rPr lang="en-US"/>
              <a:t>But how is it getting polarized as ‘Good’ and ‘bad’ channels?</a:t>
            </a:r>
            <a:endParaRPr lang="gu-IN"/>
          </a:p>
        </p:txBody>
      </p:sp>
      <p:pic>
        <p:nvPicPr>
          <p:cNvPr id="6" name="Content Placeholder 5">
            <a:extLst>
              <a:ext uri="{FF2B5EF4-FFF2-40B4-BE49-F238E27FC236}">
                <a16:creationId xmlns:a16="http://schemas.microsoft.com/office/drawing/2014/main" id="{A145159D-65E6-DA19-751A-37B5A5A782B3}"/>
              </a:ext>
            </a:extLst>
          </p:cNvPr>
          <p:cNvPicPr>
            <a:picLocks noGrp="1" noChangeAspect="1"/>
          </p:cNvPicPr>
          <p:nvPr>
            <p:ph sz="half" idx="2"/>
          </p:nvPr>
        </p:nvPicPr>
        <p:blipFill>
          <a:blip r:embed="rId2"/>
          <a:stretch>
            <a:fillRect/>
          </a:stretch>
        </p:blipFill>
        <p:spPr>
          <a:xfrm>
            <a:off x="6096000" y="1854456"/>
            <a:ext cx="5194300" cy="1757220"/>
          </a:xfrm>
        </p:spPr>
      </p:pic>
      <p:pic>
        <p:nvPicPr>
          <p:cNvPr id="8" name="Content Placeholder 7">
            <a:extLst>
              <a:ext uri="{FF2B5EF4-FFF2-40B4-BE49-F238E27FC236}">
                <a16:creationId xmlns:a16="http://schemas.microsoft.com/office/drawing/2014/main" id="{5A72457B-F53A-BC26-A3C6-31D39DB3FFDC}"/>
              </a:ext>
            </a:extLst>
          </p:cNvPr>
          <p:cNvPicPr>
            <a:picLocks noGrp="1" noChangeAspect="1"/>
          </p:cNvPicPr>
          <p:nvPr>
            <p:ph sz="half" idx="1"/>
          </p:nvPr>
        </p:nvPicPr>
        <p:blipFill>
          <a:blip r:embed="rId3"/>
          <a:stretch>
            <a:fillRect/>
          </a:stretch>
        </p:blipFill>
        <p:spPr>
          <a:xfrm>
            <a:off x="5944108" y="3611676"/>
            <a:ext cx="5194300" cy="1666827"/>
          </a:xfrm>
        </p:spPr>
      </p:pic>
      <p:sp>
        <p:nvSpPr>
          <p:cNvPr id="9" name="TextBox 8">
            <a:extLst>
              <a:ext uri="{FF2B5EF4-FFF2-40B4-BE49-F238E27FC236}">
                <a16:creationId xmlns:a16="http://schemas.microsoft.com/office/drawing/2014/main" id="{1BA1C11E-401D-A85A-00AA-408703FD41CF}"/>
              </a:ext>
            </a:extLst>
          </p:cNvPr>
          <p:cNvSpPr txBox="1"/>
          <p:nvPr/>
        </p:nvSpPr>
        <p:spPr>
          <a:xfrm>
            <a:off x="581193" y="2048256"/>
            <a:ext cx="5362915" cy="341632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We have created a W⁻ with the following characteristics:</a:t>
            </a:r>
          </a:p>
          <a:p>
            <a:pPr marL="285750" indent="-285750">
              <a:buClr>
                <a:schemeClr val="accent1"/>
              </a:buClr>
              <a:buFont typeface="Wingdings" panose="05000000000000000000" pitchFamily="2" charset="2"/>
              <a:buChar char="§"/>
            </a:pPr>
            <a:r>
              <a:rPr lang="en-US"/>
              <a:t>U₁ is </a:t>
            </a:r>
            <a:r>
              <a:rPr lang="en-US" b="1"/>
              <a:t>successfully decoded</a:t>
            </a:r>
            <a:r>
              <a:rPr lang="en-US"/>
              <a:t> with the probability </a:t>
            </a:r>
          </a:p>
          <a:p>
            <a:pPr>
              <a:buClr>
                <a:schemeClr val="accent1"/>
              </a:buClr>
            </a:pPr>
            <a:r>
              <a:rPr lang="en-US"/>
              <a:t>     </a:t>
            </a:r>
            <a:r>
              <a:rPr lang="en-US" b="1"/>
              <a:t>(1-p)².</a:t>
            </a:r>
          </a:p>
          <a:p>
            <a:pPr marL="285750" indent="-285750">
              <a:buClr>
                <a:schemeClr val="accent1"/>
              </a:buClr>
              <a:buFont typeface="Wingdings" panose="05000000000000000000" pitchFamily="2" charset="2"/>
              <a:buChar char="§"/>
            </a:pPr>
            <a:r>
              <a:rPr lang="en-US"/>
              <a:t>U₁ decode fails with the probability of p(1-p) + (1-p)p + p² =</a:t>
            </a:r>
            <a:r>
              <a:rPr lang="en-US" b="1"/>
              <a:t>2p-p².</a:t>
            </a:r>
          </a:p>
          <a:p>
            <a:pPr marL="285750" indent="-285750">
              <a:buClr>
                <a:schemeClr val="accent1"/>
              </a:buClr>
              <a:buFont typeface="Wingdings" panose="05000000000000000000" pitchFamily="2" charset="2"/>
              <a:buChar char="§"/>
            </a:pPr>
            <a:r>
              <a:rPr lang="en-US"/>
              <a:t>We have created a W⁺ with the following characteristics:</a:t>
            </a:r>
          </a:p>
          <a:p>
            <a:pPr marL="285750" indent="-285750">
              <a:buClr>
                <a:schemeClr val="accent1"/>
              </a:buClr>
              <a:buFont typeface="Wingdings" panose="05000000000000000000" pitchFamily="2" charset="2"/>
              <a:buChar char="§"/>
            </a:pPr>
            <a:r>
              <a:rPr lang="en-US"/>
              <a:t>U₁ is </a:t>
            </a:r>
            <a:r>
              <a:rPr lang="en-US" b="1"/>
              <a:t>successfully decoded </a:t>
            </a:r>
            <a:r>
              <a:rPr lang="en-US"/>
              <a:t>with the probability (1-p)² + p(1-p) + (1-p)p = </a:t>
            </a:r>
            <a:r>
              <a:rPr lang="en-US" b="1"/>
              <a:t>1-p².</a:t>
            </a:r>
          </a:p>
          <a:p>
            <a:pPr marL="285750" indent="-285750">
              <a:buClr>
                <a:schemeClr val="accent1"/>
              </a:buClr>
              <a:buFont typeface="Wingdings" panose="05000000000000000000" pitchFamily="2" charset="2"/>
              <a:buChar char="§"/>
            </a:pPr>
            <a:r>
              <a:rPr lang="en-US"/>
              <a:t>U₁ decode fails with the probability of </a:t>
            </a:r>
            <a:r>
              <a:rPr lang="en-US" b="1"/>
              <a:t>p²</a:t>
            </a:r>
            <a:r>
              <a:rPr lang="en-US"/>
              <a:t>.</a:t>
            </a:r>
          </a:p>
          <a:p>
            <a:endParaRPr lang="gu-IN"/>
          </a:p>
        </p:txBody>
      </p:sp>
      <p:sp>
        <p:nvSpPr>
          <p:cNvPr id="3" name="TextBox 2">
            <a:extLst>
              <a:ext uri="{FF2B5EF4-FFF2-40B4-BE49-F238E27FC236}">
                <a16:creationId xmlns:a16="http://schemas.microsoft.com/office/drawing/2014/main" id="{64E03C13-A0B3-01CB-BCA7-0333B199FE42}"/>
              </a:ext>
            </a:extLst>
          </p:cNvPr>
          <p:cNvSpPr txBox="1"/>
          <p:nvPr/>
        </p:nvSpPr>
        <p:spPr>
          <a:xfrm>
            <a:off x="6404610" y="5278503"/>
            <a:ext cx="4809744" cy="1200329"/>
          </a:xfrm>
          <a:prstGeom prst="rect">
            <a:avLst/>
          </a:prstGeom>
          <a:noFill/>
        </p:spPr>
        <p:txBody>
          <a:bodyPr wrap="square" rtlCol="0">
            <a:spAutoFit/>
          </a:bodyPr>
          <a:lstStyle/>
          <a:p>
            <a:r>
              <a:rPr lang="en-US"/>
              <a:t>[1.3] It depicts all possible scenarios with respective probabilities.</a:t>
            </a:r>
          </a:p>
          <a:p>
            <a:r>
              <a:rPr lang="en-US"/>
              <a:t>[1.4] It shows if U1 is decoded completely then it turns the results the other way round.</a:t>
            </a:r>
            <a:endParaRPr lang="gu-IN"/>
          </a:p>
        </p:txBody>
      </p:sp>
    </p:spTree>
    <p:extLst>
      <p:ext uri="{BB962C8B-B14F-4D97-AF65-F5344CB8AC3E}">
        <p14:creationId xmlns:p14="http://schemas.microsoft.com/office/powerpoint/2010/main" val="17954840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{B85AB81A-84BD-44BF-8EBC-1AA35E7012D1}tf33552983_win32</Template>
  <TotalTime>67</TotalTime>
  <Words>2301</Words>
  <Application>Microsoft Office PowerPoint</Application>
  <PresentationFormat>Widescreen</PresentationFormat>
  <Paragraphs>163</Paragraphs>
  <Slides>43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Franklin Gothic Book</vt:lpstr>
      <vt:lpstr>Franklin Gothic Demi</vt:lpstr>
      <vt:lpstr>Roboto</vt:lpstr>
      <vt:lpstr>Wingdings</vt:lpstr>
      <vt:lpstr>Wingdings 2</vt:lpstr>
      <vt:lpstr>DividendVTI</vt:lpstr>
      <vt:lpstr>Polar codes</vt:lpstr>
      <vt:lpstr> honor code</vt:lpstr>
      <vt:lpstr> honor code </vt:lpstr>
      <vt:lpstr>Objectives </vt:lpstr>
      <vt:lpstr>Problem statement</vt:lpstr>
      <vt:lpstr>What is polar code?</vt:lpstr>
      <vt:lpstr>Can we polarize channels?</vt:lpstr>
      <vt:lpstr>Can we polarize channels?</vt:lpstr>
      <vt:lpstr>But how is it getting polarized as ‘Good’ and ‘bad’ channels?</vt:lpstr>
      <vt:lpstr>But how is it getting polarized as ‘Good’ and ‘bad’ channels?</vt:lpstr>
      <vt:lpstr>But how is it getting polarized as ‘Good’ and ‘bad’ channels?</vt:lpstr>
      <vt:lpstr>Binary tree representation</vt:lpstr>
      <vt:lpstr>Reliability sequence</vt:lpstr>
      <vt:lpstr>encoding</vt:lpstr>
      <vt:lpstr>Encoding of polar codes</vt:lpstr>
      <vt:lpstr>Encoding of polar codes</vt:lpstr>
      <vt:lpstr>Encoding of polar codes</vt:lpstr>
      <vt:lpstr>PowerPoint Presentation</vt:lpstr>
      <vt:lpstr>Bpsk and awgn </vt:lpstr>
      <vt:lpstr>Decoding of received polar coded signal</vt:lpstr>
      <vt:lpstr>PowerPoint Presentation</vt:lpstr>
      <vt:lpstr>Belief propagation</vt:lpstr>
      <vt:lpstr>Belief propagation</vt:lpstr>
      <vt:lpstr>Belief propagation</vt:lpstr>
      <vt:lpstr>Limitations of successive cancellation (sc) decoding</vt:lpstr>
      <vt:lpstr>PowerPoint Presentation</vt:lpstr>
      <vt:lpstr>List Decoding, DM (Decision metrics) and PM (Path metrics)</vt:lpstr>
      <vt:lpstr>An Example of SCL with List size l = 4</vt:lpstr>
      <vt:lpstr>Taking decision on which paths to prune and which to keep</vt:lpstr>
      <vt:lpstr>Performance results</vt:lpstr>
      <vt:lpstr>Channel polarization </vt:lpstr>
      <vt:lpstr>Channel polarization </vt:lpstr>
      <vt:lpstr>Channel polarization </vt:lpstr>
      <vt:lpstr>SC decoding </vt:lpstr>
      <vt:lpstr>SC decoding </vt:lpstr>
      <vt:lpstr>scl decoding </vt:lpstr>
      <vt:lpstr>scl decoding </vt:lpstr>
      <vt:lpstr>scl decoding </vt:lpstr>
      <vt:lpstr>Comparing sc and scl decoding </vt:lpstr>
      <vt:lpstr>conclusions</vt:lpstr>
      <vt:lpstr>Summary section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 codes</dc:title>
  <dc:creator>Nisharg Modi</dc:creator>
  <cp:lastModifiedBy>Nisharg Modi</cp:lastModifiedBy>
  <cp:revision>49</cp:revision>
  <dcterms:created xsi:type="dcterms:W3CDTF">2024-04-13T08:32:06Z</dcterms:created>
  <dcterms:modified xsi:type="dcterms:W3CDTF">2024-04-19T06:28:35Z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