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bin" panose="020B0604020202020204" charset="0"/>
      <p:regular r:id="rId16"/>
      <p:bold r:id="rId17"/>
      <p:italic r:id="rId18"/>
      <p:boldItalic r:id="rId19"/>
    </p:embeddedFont>
    <p:embeddedFont>
      <p:font typeface="Open Sans" panose="020F0502020204030204" pitchFamily="34" charset="0"/>
      <p:regular r:id="rId20"/>
      <p:bold r:id="rId21"/>
      <p:italic r:id="rId22"/>
      <p:boldItalic r:id="rId23"/>
    </p:embeddedFont>
    <p:embeddedFont>
      <p:font typeface="Raleway" panose="020F0502020204030204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9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454cd85b4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454cd85b4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e1b5a2b98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e1b5a2b98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e1ac72eb9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e1ac72eb9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e1b5a2b98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e1b5a2b98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1b5a2b9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1b5a2b9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1b5a2b9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1b5a2b9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e1ac72eb9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e1ac72eb9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54cd85b48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454cd85b48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454556ba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454556ba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454556badd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454556badd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e1b5a2b98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e1b5a2b98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3aeaaf5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3aeaaf5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name="adj1" fmla="val 47245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 hasCustomPrompt="1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5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 hasCustomPrompt="1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name="adj" fmla="val 11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name="adj" fmla="val 11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rot="10800000" flipH="1">
            <a:off x="-150" y="0"/>
            <a:ext cx="7163100" cy="1485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name="adj" fmla="val 294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464700" y="526823"/>
            <a:ext cx="3602700" cy="408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 idx="2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3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4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 idx="5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6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title" idx="2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3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4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5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 idx="6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7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 idx="8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 flipH="1">
            <a:off x="0" y="75"/>
            <a:ext cx="8862300" cy="3038400"/>
          </a:xfrm>
          <a:prstGeom prst="round1Rect">
            <a:avLst>
              <a:gd name="adj" fmla="val 294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2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1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 idx="3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4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 idx="5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6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title" idx="7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8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title" idx="9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13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 idx="14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15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>
            <a:spLocks noGrp="1"/>
          </p:cNvSpPr>
          <p:nvPr>
            <p:ph type="title" hasCustomPrompt="1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>
            <a:spLocks noGrp="1"/>
          </p:cNvSpPr>
          <p:nvPr>
            <p:ph type="subTitle" idx="1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 idx="2" hasCustomPrompt="1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3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title" idx="4" hasCustomPrompt="1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>
            <a:spLocks noGrp="1"/>
          </p:cNvSpPr>
          <p:nvPr>
            <p:ph type="subTitle" idx="5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>
            <a:spLocks noGrp="1"/>
          </p:cNvSpPr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1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2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rot="10800000" flipH="1">
            <a:off x="-150" y="0"/>
            <a:ext cx="7163100" cy="1485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rot="10800000" flipH="1">
            <a:off x="-150" y="150"/>
            <a:ext cx="7163100" cy="1161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2;p4"/>
          <p:cNvGrpSpPr/>
          <p:nvPr/>
        </p:nvGrpSpPr>
        <p:grpSpPr>
          <a:xfrm rot="10800000" flipH="1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rot="10800000" flipH="1">
            <a:off x="-150" y="150"/>
            <a:ext cx="7163100" cy="1161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ctrTitle"/>
          </p:nvPr>
        </p:nvSpPr>
        <p:spPr>
          <a:xfrm>
            <a:off x="690575" y="910025"/>
            <a:ext cx="40080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ShopSmart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Smarter shopping made simple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4661289" y="3294937"/>
            <a:ext cx="237600" cy="244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0" name="Google Shape;290;p30"/>
          <p:cNvCxnSpPr>
            <a:stCxn id="289" idx="5"/>
          </p:cNvCxnSpPr>
          <p:nvPr/>
        </p:nvCxnSpPr>
        <p:spPr>
          <a:xfrm>
            <a:off x="4864093" y="3503631"/>
            <a:ext cx="92400" cy="954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1" name="Google Shape;291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2" name="Google Shape;292;p30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5" name="Google Shape;295;p30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8" name="Google Shape;298;p30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01" name="Google Shape;301;p30"/>
            <p:cNvSpPr/>
            <p:nvPr/>
          </p:nvSpPr>
          <p:spPr>
            <a:xfrm>
              <a:off x="11152592" y="-1789329"/>
              <a:ext cx="462333" cy="449905"/>
            </a:xfrm>
            <a:custGeom>
              <a:avLst/>
              <a:gdLst/>
              <a:ahLst/>
              <a:cxnLst/>
              <a:rect l="l" t="t" r="r" b="b"/>
              <a:pathLst>
                <a:path w="1153" h="112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11152592" y="-1789329"/>
              <a:ext cx="462333" cy="446697"/>
            </a:xfrm>
            <a:custGeom>
              <a:avLst/>
              <a:gdLst/>
              <a:ahLst/>
              <a:cxnLst/>
              <a:rect l="l" t="t" r="r" b="b"/>
              <a:pathLst>
                <a:path w="1153" h="111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1573222" y="-1608886"/>
              <a:ext cx="125909" cy="277883"/>
            </a:xfrm>
            <a:custGeom>
              <a:avLst/>
              <a:gdLst/>
              <a:ahLst/>
              <a:cxnLst/>
              <a:rect l="l" t="t" r="r" b="b"/>
              <a:pathLst>
                <a:path w="314" h="693" extrusionOk="0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271078" y="-1539904"/>
              <a:ext cx="1110722" cy="940310"/>
            </a:xfrm>
            <a:custGeom>
              <a:avLst/>
              <a:gdLst/>
              <a:ahLst/>
              <a:cxnLst/>
              <a:rect l="l" t="t" r="r" b="b"/>
              <a:pathLst>
                <a:path w="2770" h="2345" extrusionOk="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1271078" y="-1539904"/>
              <a:ext cx="1110722" cy="940310"/>
            </a:xfrm>
            <a:custGeom>
              <a:avLst/>
              <a:gdLst/>
              <a:ahLst/>
              <a:cxnLst/>
              <a:rect l="l" t="t" r="r" b="b"/>
              <a:pathLst>
                <a:path w="2770" h="2345" extrusionOk="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1840270" y="-1520681"/>
              <a:ext cx="207308" cy="160394"/>
            </a:xfrm>
            <a:custGeom>
              <a:avLst/>
              <a:gdLst/>
              <a:ahLst/>
              <a:cxnLst/>
              <a:rect l="l" t="t" r="r" b="b"/>
              <a:pathLst>
                <a:path w="517" h="400" extrusionOk="0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9910111" y="-433586"/>
              <a:ext cx="1176483" cy="1455175"/>
            </a:xfrm>
            <a:custGeom>
              <a:avLst/>
              <a:gdLst/>
              <a:ahLst/>
              <a:cxnLst/>
              <a:rect l="l" t="t" r="r" b="b"/>
              <a:pathLst>
                <a:path w="2934" h="3629" extrusionOk="0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9917336" y="-433586"/>
              <a:ext cx="1176483" cy="1455175"/>
            </a:xfrm>
            <a:custGeom>
              <a:avLst/>
              <a:gdLst/>
              <a:ahLst/>
              <a:cxnLst/>
              <a:rect l="l" t="t" r="r" b="b"/>
              <a:pathLst>
                <a:path w="2934" h="3629" extrusionOk="0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0316142" y="-566727"/>
              <a:ext cx="1044960" cy="1470813"/>
            </a:xfrm>
            <a:custGeom>
              <a:avLst/>
              <a:gdLst/>
              <a:ahLst/>
              <a:cxnLst/>
              <a:rect l="l" t="t" r="r" b="b"/>
              <a:pathLst>
                <a:path w="2606" h="3668" extrusionOk="0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0039063" y="-581163"/>
              <a:ext cx="1204150" cy="1543792"/>
            </a:xfrm>
            <a:custGeom>
              <a:avLst/>
              <a:gdLst/>
              <a:ahLst/>
              <a:cxnLst/>
              <a:rect l="l" t="t" r="r" b="b"/>
              <a:pathLst>
                <a:path w="3003" h="3850" extrusionOk="0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0664596" y="371978"/>
              <a:ext cx="1087465" cy="869736"/>
            </a:xfrm>
            <a:custGeom>
              <a:avLst/>
              <a:gdLst/>
              <a:ahLst/>
              <a:cxnLst/>
              <a:rect l="l" t="t" r="r" b="b"/>
              <a:pathLst>
                <a:path w="2712" h="2169" extrusionOk="0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663396" y="368765"/>
              <a:ext cx="1087465" cy="869736"/>
            </a:xfrm>
            <a:custGeom>
              <a:avLst/>
              <a:gdLst/>
              <a:ahLst/>
              <a:cxnLst/>
              <a:rect l="l" t="t" r="r" b="b"/>
              <a:pathLst>
                <a:path w="2712" h="2169" extrusionOk="0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347419" y="-802506"/>
              <a:ext cx="178036" cy="312367"/>
            </a:xfrm>
            <a:custGeom>
              <a:avLst/>
              <a:gdLst/>
              <a:ahLst/>
              <a:cxnLst/>
              <a:rect l="l" t="t" r="r" b="b"/>
              <a:pathLst>
                <a:path w="444" h="779" extrusionOk="0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483352" y="-511792"/>
              <a:ext cx="301539" cy="190869"/>
            </a:xfrm>
            <a:custGeom>
              <a:avLst/>
              <a:gdLst/>
              <a:ahLst/>
              <a:cxnLst/>
              <a:rect l="l" t="t" r="r" b="b"/>
              <a:pathLst>
                <a:path w="752" h="476" extrusionOk="0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2456988" y="-1839452"/>
              <a:ext cx="111473" cy="617116"/>
            </a:xfrm>
            <a:custGeom>
              <a:avLst/>
              <a:gdLst/>
              <a:ahLst/>
              <a:cxnLst/>
              <a:rect l="l" t="t" r="r" b="b"/>
              <a:pathLst>
                <a:path w="278" h="1539" extrusionOk="0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2467414" y="-1879952"/>
              <a:ext cx="166809" cy="614710"/>
            </a:xfrm>
            <a:custGeom>
              <a:avLst/>
              <a:gdLst/>
              <a:ahLst/>
              <a:cxnLst/>
              <a:rect l="l" t="t" r="r" b="b"/>
              <a:pathLst>
                <a:path w="416" h="1533" extrusionOk="0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2725" y="-1671440"/>
              <a:ext cx="298732" cy="583834"/>
            </a:xfrm>
            <a:custGeom>
              <a:avLst/>
              <a:gdLst/>
              <a:ahLst/>
              <a:cxnLst/>
              <a:rect l="l" t="t" r="r" b="b"/>
              <a:pathLst>
                <a:path w="745" h="1456" extrusionOk="0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2570065" y="-1776097"/>
              <a:ext cx="85810" cy="617116"/>
            </a:xfrm>
            <a:custGeom>
              <a:avLst/>
              <a:gdLst/>
              <a:ahLst/>
              <a:cxnLst/>
              <a:rect l="l" t="t" r="r" b="b"/>
              <a:pathLst>
                <a:path w="214" h="1539" extrusionOk="0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2533175" y="-1809780"/>
              <a:ext cx="236179" cy="603081"/>
            </a:xfrm>
            <a:custGeom>
              <a:avLst/>
              <a:gdLst/>
              <a:ahLst/>
              <a:cxnLst/>
              <a:rect l="l" t="t" r="r" b="b"/>
              <a:pathLst>
                <a:path w="589" h="1504" extrusionOk="0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2272937" y="-1454106"/>
              <a:ext cx="635156" cy="1648449"/>
            </a:xfrm>
            <a:custGeom>
              <a:avLst/>
              <a:gdLst/>
              <a:ahLst/>
              <a:cxnLst/>
              <a:rect l="l" t="t" r="r" b="b"/>
              <a:pathLst>
                <a:path w="1584" h="4111" extrusionOk="0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374787" y="-1227951"/>
              <a:ext cx="385344" cy="83004"/>
            </a:xfrm>
            <a:custGeom>
              <a:avLst/>
              <a:gdLst/>
              <a:ahLst/>
              <a:cxnLst/>
              <a:rect l="l" t="t" r="r" b="b"/>
              <a:pathLst>
                <a:path w="961" h="207" extrusionOk="0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12384410" y="-1132918"/>
              <a:ext cx="336825" cy="72578"/>
            </a:xfrm>
            <a:custGeom>
              <a:avLst/>
              <a:gdLst/>
              <a:ahLst/>
              <a:cxnLst/>
              <a:rect l="l" t="t" r="r" b="b"/>
              <a:pathLst>
                <a:path w="840" h="181" extrusionOk="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12384410" y="-707473"/>
              <a:ext cx="209714" cy="50524"/>
            </a:xfrm>
            <a:custGeom>
              <a:avLst/>
              <a:gdLst/>
              <a:ahLst/>
              <a:cxnLst/>
              <a:rect l="l" t="t" r="r" b="b"/>
              <a:pathLst>
                <a:path w="523" h="126" extrusionOk="0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2374787" y="-833382"/>
              <a:ext cx="258634" cy="57341"/>
            </a:xfrm>
            <a:custGeom>
              <a:avLst/>
              <a:gdLst/>
              <a:ahLst/>
              <a:cxnLst/>
              <a:rect l="l" t="t" r="r" b="b"/>
              <a:pathLst>
                <a:path w="645" h="143" extrusionOk="0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2405261" y="-952474"/>
              <a:ext cx="258233" cy="56940"/>
            </a:xfrm>
            <a:custGeom>
              <a:avLst/>
              <a:gdLst/>
              <a:ahLst/>
              <a:cxnLst/>
              <a:rect l="l" t="t" r="r" b="b"/>
              <a:pathLst>
                <a:path w="644" h="142" extrusionOk="0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0963328" y="-182584"/>
              <a:ext cx="244198" cy="614309"/>
            </a:xfrm>
            <a:custGeom>
              <a:avLst/>
              <a:gdLst/>
              <a:ahLst/>
              <a:cxnLst/>
              <a:rect l="l" t="t" r="r" b="b"/>
              <a:pathLst>
                <a:path w="609" h="1532" extrusionOk="0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150186" y="218000"/>
              <a:ext cx="201293" cy="231769"/>
            </a:xfrm>
            <a:custGeom>
              <a:avLst/>
              <a:gdLst/>
              <a:ahLst/>
              <a:cxnLst/>
              <a:rect l="l" t="t" r="r" b="b"/>
              <a:pathLst>
                <a:path w="502" h="578" extrusionOk="0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435685" y="453378"/>
              <a:ext cx="176031" cy="186458"/>
            </a:xfrm>
            <a:custGeom>
              <a:avLst/>
              <a:gdLst/>
              <a:ahLst/>
              <a:cxnLst/>
              <a:rect l="l" t="t" r="r" b="b"/>
              <a:pathLst>
                <a:path w="439" h="465" extrusionOk="0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300955" y="-1209506"/>
              <a:ext cx="129918" cy="132325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11046331" y="-1261634"/>
              <a:ext cx="634755" cy="230967"/>
            </a:xfrm>
            <a:custGeom>
              <a:avLst/>
              <a:gdLst/>
              <a:ahLst/>
              <a:cxnLst/>
              <a:rect l="l" t="t" r="r" b="b"/>
              <a:pathLst>
                <a:path w="1583" h="576" extrusionOk="0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0860275" y="-1221134"/>
              <a:ext cx="269460" cy="393366"/>
            </a:xfrm>
            <a:custGeom>
              <a:avLst/>
              <a:gdLst/>
              <a:ahLst/>
              <a:cxnLst/>
              <a:rect l="l" t="t" r="r" b="b"/>
              <a:pathLst>
                <a:path w="672" h="981" extrusionOk="0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1325014" y="-759601"/>
              <a:ext cx="281490" cy="281491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966937" y="-832580"/>
              <a:ext cx="280688" cy="281491"/>
            </a:xfrm>
            <a:custGeom>
              <a:avLst/>
              <a:gdLst/>
              <a:ahLst/>
              <a:cxnLst/>
              <a:rect l="l" t="t" r="r" b="b"/>
              <a:pathLst>
                <a:path w="700" h="702" extrusionOk="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1118508" y="-608831"/>
              <a:ext cx="280688" cy="281491"/>
            </a:xfrm>
            <a:custGeom>
              <a:avLst/>
              <a:gdLst/>
              <a:ahLst/>
              <a:cxnLst/>
              <a:rect l="l" t="t" r="r" b="b"/>
              <a:pathLst>
                <a:path w="700" h="702" extrusionOk="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1380751" y="-501367"/>
              <a:ext cx="280688" cy="281892"/>
            </a:xfrm>
            <a:custGeom>
              <a:avLst/>
              <a:gdLst/>
              <a:ahLst/>
              <a:cxnLst/>
              <a:rect l="l" t="t" r="r" b="b"/>
              <a:pathLst>
                <a:path w="700" h="703" extrusionOk="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1663043" y="-556302"/>
              <a:ext cx="267856" cy="285902"/>
            </a:xfrm>
            <a:custGeom>
              <a:avLst/>
              <a:gdLst/>
              <a:ahLst/>
              <a:cxnLst/>
              <a:rect l="l" t="t" r="r" b="b"/>
              <a:pathLst>
                <a:path w="668" h="713" extrusionOk="0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1616930" y="-261578"/>
              <a:ext cx="267455" cy="285501"/>
            </a:xfrm>
            <a:custGeom>
              <a:avLst/>
              <a:gdLst/>
              <a:ahLst/>
              <a:cxnLst/>
              <a:rect l="l" t="t" r="r" b="b"/>
              <a:pathLst>
                <a:path w="667" h="712" extrusionOk="0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1269278" y="-278018"/>
              <a:ext cx="267856" cy="285902"/>
            </a:xfrm>
            <a:custGeom>
              <a:avLst/>
              <a:gdLst/>
              <a:ahLst/>
              <a:cxnLst/>
              <a:rect l="l" t="t" r="r" b="b"/>
              <a:pathLst>
                <a:path w="668" h="713" extrusionOk="0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1692314" y="-91159"/>
              <a:ext cx="268257" cy="285501"/>
            </a:xfrm>
            <a:custGeom>
              <a:avLst/>
              <a:gdLst/>
              <a:ahLst/>
              <a:cxnLst/>
              <a:rect l="l" t="t" r="r" b="b"/>
              <a:pathLst>
                <a:path w="669" h="712" extrusionOk="0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1609712" y="-907163"/>
              <a:ext cx="268257" cy="285902"/>
            </a:xfrm>
            <a:custGeom>
              <a:avLst/>
              <a:gdLst/>
              <a:ahLst/>
              <a:cxnLst/>
              <a:rect l="l" t="t" r="r" b="b"/>
              <a:pathLst>
                <a:path w="669" h="713" extrusionOk="0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1426864" y="-1075577"/>
              <a:ext cx="234174" cy="249413"/>
            </a:xfrm>
            <a:custGeom>
              <a:avLst/>
              <a:gdLst/>
              <a:ahLst/>
              <a:cxnLst/>
              <a:rect l="l" t="t" r="r" b="b"/>
              <a:pathLst>
                <a:path w="584" h="622" extrusionOk="0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1454532" y="-124441"/>
              <a:ext cx="234174" cy="249012"/>
            </a:xfrm>
            <a:custGeom>
              <a:avLst/>
              <a:gdLst/>
              <a:ahLst/>
              <a:cxnLst/>
              <a:rect l="l" t="t" r="r" b="b"/>
              <a:pathLst>
                <a:path w="584" h="621" extrusionOk="0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1491422" y="157050"/>
              <a:ext cx="260238" cy="246606"/>
            </a:xfrm>
            <a:custGeom>
              <a:avLst/>
              <a:gdLst/>
              <a:ahLst/>
              <a:cxnLst/>
              <a:rect l="l" t="t" r="r" b="b"/>
              <a:pathLst>
                <a:path w="649" h="615" extrusionOk="0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1773714" y="-239123"/>
              <a:ext cx="286302" cy="259437"/>
            </a:xfrm>
            <a:custGeom>
              <a:avLst/>
              <a:gdLst/>
              <a:ahLst/>
              <a:cxnLst/>
              <a:rect l="l" t="t" r="r" b="b"/>
              <a:pathLst>
                <a:path w="714" h="647" extrusionOk="0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1738026" y="-471694"/>
              <a:ext cx="265851" cy="235378"/>
            </a:xfrm>
            <a:custGeom>
              <a:avLst/>
              <a:gdLst/>
              <a:ahLst/>
              <a:cxnLst/>
              <a:rect l="l" t="t" r="r" b="b"/>
              <a:pathLst>
                <a:path w="663" h="587" extrusionOk="0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1728403" y="-782457"/>
              <a:ext cx="277881" cy="275076"/>
            </a:xfrm>
            <a:custGeom>
              <a:avLst/>
              <a:gdLst/>
              <a:ahLst/>
              <a:cxnLst/>
              <a:rect l="l" t="t" r="r" b="b"/>
              <a:pathLst>
                <a:path w="693" h="686" extrusionOk="0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0714719" y="-869471"/>
              <a:ext cx="302341" cy="273472"/>
            </a:xfrm>
            <a:custGeom>
              <a:avLst/>
              <a:gdLst/>
              <a:ahLst/>
              <a:cxnLst/>
              <a:rect l="l" t="t" r="r" b="b"/>
              <a:pathLst>
                <a:path w="754" h="682" extrusionOk="0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955308" y="-1014226"/>
              <a:ext cx="332414" cy="309961"/>
            </a:xfrm>
            <a:custGeom>
              <a:avLst/>
              <a:gdLst/>
              <a:ahLst/>
              <a:cxnLst/>
              <a:rect l="l" t="t" r="r" b="b"/>
              <a:pathLst>
                <a:path w="829" h="773" extrusionOk="0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1276896" y="-1089210"/>
              <a:ext cx="308757" cy="299937"/>
            </a:xfrm>
            <a:custGeom>
              <a:avLst/>
              <a:gdLst/>
              <a:ahLst/>
              <a:cxnLst/>
              <a:rect l="l" t="t" r="r" b="b"/>
              <a:pathLst>
                <a:path w="770" h="748" extrusionOk="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544352" y="-118827"/>
              <a:ext cx="308356" cy="299536"/>
            </a:xfrm>
            <a:custGeom>
              <a:avLst/>
              <a:gdLst/>
              <a:ahLst/>
              <a:cxnLst/>
              <a:rect l="l" t="t" r="r" b="b"/>
              <a:pathLst>
                <a:path w="769" h="747" extrusionOk="0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580841" y="-1166199"/>
              <a:ext cx="335622" cy="315174"/>
            </a:xfrm>
            <a:custGeom>
              <a:avLst/>
              <a:gdLst/>
              <a:ahLst/>
              <a:cxnLst/>
              <a:rect l="l" t="t" r="r" b="b"/>
              <a:pathLst>
                <a:path w="837" h="786" extrusionOk="0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207526" y="-828570"/>
              <a:ext cx="258233" cy="274675"/>
            </a:xfrm>
            <a:custGeom>
              <a:avLst/>
              <a:gdLst/>
              <a:ahLst/>
              <a:cxnLst/>
              <a:rect l="l" t="t" r="r" b="b"/>
              <a:pathLst>
                <a:path w="644" h="685" extrusionOk="0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0949694" y="-656147"/>
              <a:ext cx="286302" cy="274274"/>
            </a:xfrm>
            <a:custGeom>
              <a:avLst/>
              <a:gdLst/>
              <a:ahLst/>
              <a:cxnLst/>
              <a:rect l="l" t="t" r="r" b="b"/>
              <a:pathLst>
                <a:path w="714" h="684" extrusionOk="0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1483402" y="-907163"/>
              <a:ext cx="293920" cy="258234"/>
            </a:xfrm>
            <a:custGeom>
              <a:avLst/>
              <a:gdLst/>
              <a:ahLst/>
              <a:cxnLst/>
              <a:rect l="l" t="t" r="r" b="b"/>
              <a:pathLst>
                <a:path w="733" h="644" extrusionOk="0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507862" y="-376661"/>
              <a:ext cx="260238" cy="257432"/>
            </a:xfrm>
            <a:custGeom>
              <a:avLst/>
              <a:gdLst/>
              <a:ahLst/>
              <a:cxnLst/>
              <a:rect l="l" t="t" r="r" b="b"/>
              <a:pathLst>
                <a:path w="649" h="642" extrusionOk="0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1504253" y="-662162"/>
              <a:ext cx="286302" cy="279086"/>
            </a:xfrm>
            <a:custGeom>
              <a:avLst/>
              <a:gdLst/>
              <a:ahLst/>
              <a:cxnLst/>
              <a:rect l="l" t="t" r="r" b="b"/>
              <a:pathLst>
                <a:path w="714" h="696" extrusionOk="0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284916" y="-193411"/>
              <a:ext cx="293920" cy="258635"/>
            </a:xfrm>
            <a:custGeom>
              <a:avLst/>
              <a:gdLst/>
              <a:ahLst/>
              <a:cxnLst/>
              <a:rect l="l" t="t" r="r" b="b"/>
              <a:pathLst>
                <a:path w="733" h="645" extrusionOk="0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127330" y="-986959"/>
              <a:ext cx="76187" cy="51326"/>
            </a:xfrm>
            <a:custGeom>
              <a:avLst/>
              <a:gdLst/>
              <a:ahLst/>
              <a:cxnLst/>
              <a:rect l="l" t="t" r="r" b="b"/>
              <a:pathLst>
                <a:path w="190" h="128" extrusionOk="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81488" y="-89155"/>
              <a:ext cx="76588" cy="51727"/>
            </a:xfrm>
            <a:custGeom>
              <a:avLst/>
              <a:gdLst/>
              <a:ahLst/>
              <a:cxnLst/>
              <a:rect l="l" t="t" r="r" b="b"/>
              <a:pathLst>
                <a:path w="191" h="129" extrusionOk="0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5727" y="-354606"/>
              <a:ext cx="76588" cy="51326"/>
            </a:xfrm>
            <a:custGeom>
              <a:avLst/>
              <a:gdLst/>
              <a:ahLst/>
              <a:cxnLst/>
              <a:rect l="l" t="t" r="r" b="b"/>
              <a:pathLst>
                <a:path w="191" h="128" extrusionOk="0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436888" y="-1061542"/>
              <a:ext cx="67365" cy="46113"/>
            </a:xfrm>
            <a:custGeom>
              <a:avLst/>
              <a:gdLst/>
              <a:ahLst/>
              <a:cxnLst/>
              <a:rect l="l" t="t" r="r" b="b"/>
              <a:pathLst>
                <a:path w="168" h="115" extrusionOk="0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80285" y="-854634"/>
              <a:ext cx="61751" cy="54133"/>
            </a:xfrm>
            <a:custGeom>
              <a:avLst/>
              <a:gdLst/>
              <a:ahLst/>
              <a:cxnLst/>
              <a:rect l="l" t="t" r="r" b="b"/>
              <a:pathLst>
                <a:path w="154" h="135" extrusionOk="0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914058" y="-214262"/>
              <a:ext cx="66162" cy="49321"/>
            </a:xfrm>
            <a:custGeom>
              <a:avLst/>
              <a:gdLst/>
              <a:ahLst/>
              <a:cxnLst/>
              <a:rect l="l" t="t" r="r" b="b"/>
              <a:pathLst>
                <a:path w="165" h="123" extrusionOk="0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088434" y="-623667"/>
              <a:ext cx="76588" cy="52128"/>
            </a:xfrm>
            <a:custGeom>
              <a:avLst/>
              <a:gdLst/>
              <a:ahLst/>
              <a:cxnLst/>
              <a:rect l="l" t="t" r="r" b="b"/>
              <a:pathLst>
                <a:path w="191" h="130" extrusionOk="0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065578" y="-640508"/>
              <a:ext cx="27267" cy="19648"/>
            </a:xfrm>
            <a:custGeom>
              <a:avLst/>
              <a:gdLst/>
              <a:ahLst/>
              <a:cxnLst/>
              <a:rect l="l" t="t" r="r" b="b"/>
              <a:pathLst>
                <a:path w="68" h="49" extrusionOk="0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785743" y="-1139734"/>
              <a:ext cx="27267" cy="19247"/>
            </a:xfrm>
            <a:custGeom>
              <a:avLst/>
              <a:gdLst/>
              <a:ahLst/>
              <a:cxnLst/>
              <a:rect l="l" t="t" r="r" b="b"/>
              <a:pathLst>
                <a:path w="68" h="48" extrusionOk="0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98976" y="-1108056"/>
              <a:ext cx="76588" cy="54935"/>
            </a:xfrm>
            <a:custGeom>
              <a:avLst/>
              <a:gdLst/>
              <a:ahLst/>
              <a:cxnLst/>
              <a:rect l="l" t="t" r="r" b="b"/>
              <a:pathLst>
                <a:path w="191" h="137" extrusionOk="0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414032" y="-170554"/>
              <a:ext cx="23257" cy="16039"/>
            </a:xfrm>
            <a:custGeom>
              <a:avLst/>
              <a:gdLst/>
              <a:ahLst/>
              <a:cxnLst/>
              <a:rect l="l" t="t" r="r" b="b"/>
              <a:pathLst>
                <a:path w="58" h="40" extrusionOk="0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439695" y="-154515"/>
              <a:ext cx="67365" cy="45311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1852306" y="-765215"/>
              <a:ext cx="32881" cy="21653"/>
            </a:xfrm>
            <a:custGeom>
              <a:avLst/>
              <a:gdLst/>
              <a:ahLst/>
              <a:cxnLst/>
              <a:rect l="l" t="t" r="r" b="b"/>
              <a:pathLst>
                <a:path w="82" h="54" extrusionOk="0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1886791" y="-751180"/>
              <a:ext cx="67766" cy="50925"/>
            </a:xfrm>
            <a:custGeom>
              <a:avLst/>
              <a:gdLst/>
              <a:ahLst/>
              <a:cxnLst/>
              <a:rect l="l" t="t" r="r" b="b"/>
              <a:pathLst>
                <a:path w="169" h="127" extrusionOk="0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379949" y="-493347"/>
              <a:ext cx="32480" cy="21653"/>
            </a:xfrm>
            <a:custGeom>
              <a:avLst/>
              <a:gdLst/>
              <a:ahLst/>
              <a:cxnLst/>
              <a:rect l="l" t="t" r="r" b="b"/>
              <a:pathLst>
                <a:path w="81" h="54" extrusionOk="0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413230" y="-479714"/>
              <a:ext cx="68568" cy="50925"/>
            </a:xfrm>
            <a:custGeom>
              <a:avLst/>
              <a:gdLst/>
              <a:ahLst/>
              <a:cxnLst/>
              <a:rect l="l" t="t" r="r" b="b"/>
              <a:pathLst>
                <a:path w="171" h="127" extrusionOk="0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0798925" y="-850624"/>
              <a:ext cx="61350" cy="42504"/>
            </a:xfrm>
            <a:custGeom>
              <a:avLst/>
              <a:gdLst/>
              <a:ahLst/>
              <a:cxnLst/>
              <a:rect l="l" t="t" r="r" b="b"/>
              <a:pathLst>
                <a:path w="153" h="106" extrusionOk="0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383558" y="-788071"/>
              <a:ext cx="50123" cy="40098"/>
            </a:xfrm>
            <a:custGeom>
              <a:avLst/>
              <a:gdLst/>
              <a:ahLst/>
              <a:cxnLst/>
              <a:rect l="l" t="t" r="r" b="b"/>
              <a:pathLst>
                <a:path w="125" h="100" extrusionOk="0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1896013" y="-437610"/>
              <a:ext cx="50123" cy="40099"/>
            </a:xfrm>
            <a:custGeom>
              <a:avLst/>
              <a:gdLst/>
              <a:ahLst/>
              <a:cxnLst/>
              <a:rect l="l" t="t" r="r" b="b"/>
              <a:pathLst>
                <a:path w="125" h="100" extrusionOk="0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576430" y="176297"/>
              <a:ext cx="52529" cy="36891"/>
            </a:xfrm>
            <a:custGeom>
              <a:avLst/>
              <a:gdLst/>
              <a:ahLst/>
              <a:cxnLst/>
              <a:rect l="l" t="t" r="r" b="b"/>
              <a:pathLst>
                <a:path w="131" h="92" extrusionOk="0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631766" y="-630083"/>
              <a:ext cx="49722" cy="34485"/>
            </a:xfrm>
            <a:custGeom>
              <a:avLst/>
              <a:gdLst/>
              <a:ahLst/>
              <a:cxnLst/>
              <a:rect l="l" t="t" r="r" b="b"/>
              <a:pathLst>
                <a:path w="124" h="86" extrusionOk="0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153795" y="-346186"/>
              <a:ext cx="49722" cy="34485"/>
            </a:xfrm>
            <a:custGeom>
              <a:avLst/>
              <a:gdLst/>
              <a:ahLst/>
              <a:cxnLst/>
              <a:rect l="l" t="t" r="r" b="b"/>
              <a:pathLst>
                <a:path w="124" h="86" extrusionOk="0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2565253" y="-804912"/>
              <a:ext cx="431056" cy="564186"/>
            </a:xfrm>
            <a:custGeom>
              <a:avLst/>
              <a:gdLst/>
              <a:ahLst/>
              <a:cxnLst/>
              <a:rect l="l" t="t" r="r" b="b"/>
              <a:pathLst>
                <a:path w="1075" h="1407" extrusionOk="0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075603" y="-371849"/>
              <a:ext cx="263045" cy="256630"/>
            </a:xfrm>
            <a:custGeom>
              <a:avLst/>
              <a:gdLst/>
              <a:ahLst/>
              <a:cxnLst/>
              <a:rect l="l" t="t" r="r" b="b"/>
              <a:pathLst>
                <a:path w="656" h="640" extrusionOk="0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2619787" y="-897139"/>
              <a:ext cx="295925" cy="630749"/>
            </a:xfrm>
            <a:custGeom>
              <a:avLst/>
              <a:gdLst/>
              <a:ahLst/>
              <a:cxnLst/>
              <a:rect l="l" t="t" r="r" b="b"/>
              <a:pathLst>
                <a:path w="738" h="1573" extrusionOk="0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258852" y="-514599"/>
              <a:ext cx="284297" cy="259437"/>
            </a:xfrm>
            <a:custGeom>
              <a:avLst/>
              <a:gdLst/>
              <a:ahLst/>
              <a:cxnLst/>
              <a:rect l="l" t="t" r="r" b="b"/>
              <a:pathLst>
                <a:path w="709" h="647" extrusionOk="0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2485458" y="-795689"/>
              <a:ext cx="150769" cy="656412"/>
            </a:xfrm>
            <a:custGeom>
              <a:avLst/>
              <a:gdLst/>
              <a:ahLst/>
              <a:cxnLst/>
              <a:rect l="l" t="t" r="r" b="b"/>
              <a:pathLst>
                <a:path w="376" h="1637" extrusionOk="0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2467815" y="-819749"/>
              <a:ext cx="371711" cy="599473"/>
            </a:xfrm>
            <a:custGeom>
              <a:avLst/>
              <a:gdLst/>
              <a:ahLst/>
              <a:cxnLst/>
              <a:rect l="l" t="t" r="r" b="b"/>
              <a:pathLst>
                <a:path w="927" h="1495" extrusionOk="0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2529967" y="-902752"/>
              <a:ext cx="222545" cy="648393"/>
            </a:xfrm>
            <a:custGeom>
              <a:avLst/>
              <a:gdLst/>
              <a:ahLst/>
              <a:cxnLst/>
              <a:rect l="l" t="t" r="r" b="b"/>
              <a:pathLst>
                <a:path w="555" h="1617" extrusionOk="0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957364" y="-531842"/>
              <a:ext cx="953937" cy="1666494"/>
            </a:xfrm>
            <a:custGeom>
              <a:avLst/>
              <a:gdLst/>
              <a:ahLst/>
              <a:cxnLst/>
              <a:rect l="l" t="t" r="r" b="b"/>
              <a:pathLst>
                <a:path w="2379" h="4156" extrusionOk="0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2342708" y="-306488"/>
              <a:ext cx="394968" cy="138741"/>
            </a:xfrm>
            <a:custGeom>
              <a:avLst/>
              <a:gdLst/>
              <a:ahLst/>
              <a:cxnLst/>
              <a:rect l="l" t="t" r="r" b="b"/>
              <a:pathLst>
                <a:path w="985" h="346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2331481" y="-209049"/>
              <a:ext cx="344845" cy="123102"/>
            </a:xfrm>
            <a:custGeom>
              <a:avLst/>
              <a:gdLst/>
              <a:ahLst/>
              <a:cxnLst/>
              <a:rect l="l" t="t" r="r" b="b"/>
              <a:pathLst>
                <a:path w="860" h="307" extrusionOk="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2226423" y="228024"/>
              <a:ext cx="212922" cy="82202"/>
            </a:xfrm>
            <a:custGeom>
              <a:avLst/>
              <a:gdLst/>
              <a:ahLst/>
              <a:cxnLst/>
              <a:rect l="l" t="t" r="r" b="b"/>
              <a:pathLst>
                <a:path w="531" h="205" extrusionOk="0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2256096" y="95699"/>
              <a:ext cx="262644" cy="100246"/>
            </a:xfrm>
            <a:custGeom>
              <a:avLst/>
              <a:gdLst/>
              <a:ahLst/>
              <a:cxnLst/>
              <a:rect l="l" t="t" r="r" b="b"/>
              <a:pathLst>
                <a:path w="655" h="250" extrusionOk="0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2294189" y="-29408"/>
              <a:ext cx="262243" cy="100246"/>
            </a:xfrm>
            <a:custGeom>
              <a:avLst/>
              <a:gdLst/>
              <a:ahLst/>
              <a:cxnLst/>
              <a:rect l="l" t="t" r="r" b="b"/>
              <a:pathLst>
                <a:path w="654" h="250" extrusionOk="0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2073248" y="-776442"/>
              <a:ext cx="373315" cy="587443"/>
            </a:xfrm>
            <a:custGeom>
              <a:avLst/>
              <a:gdLst/>
              <a:ahLst/>
              <a:cxnLst/>
              <a:rect l="l" t="t" r="r" b="b"/>
              <a:pathLst>
                <a:path w="931" h="1465" extrusionOk="0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2126578" y="-857842"/>
              <a:ext cx="230966" cy="637566"/>
            </a:xfrm>
            <a:custGeom>
              <a:avLst/>
              <a:gdLst/>
              <a:ahLst/>
              <a:cxnLst/>
              <a:rect l="l" t="t" r="r" b="b"/>
              <a:pathLst>
                <a:path w="576" h="1590" extrusionOk="0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2008289" y="-729126"/>
              <a:ext cx="83805" cy="647591"/>
            </a:xfrm>
            <a:custGeom>
              <a:avLst/>
              <a:gdLst/>
              <a:ahLst/>
              <a:cxnLst/>
              <a:rect l="l" t="t" r="r" b="b"/>
              <a:pathLst>
                <a:path w="209" h="1615" extrusionOk="0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981423" y="-774437"/>
              <a:ext cx="308757" cy="615512"/>
            </a:xfrm>
            <a:custGeom>
              <a:avLst/>
              <a:gdLst/>
              <a:ahLst/>
              <a:cxnLst/>
              <a:rect l="l" t="t" r="r" b="b"/>
              <a:pathLst>
                <a:path w="770" h="1535" extrusionOk="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2039565" y="-847016"/>
              <a:ext cx="155180" cy="647591"/>
            </a:xfrm>
            <a:custGeom>
              <a:avLst/>
              <a:gdLst/>
              <a:ahLst/>
              <a:cxnLst/>
              <a:rect l="l" t="t" r="r" b="b"/>
              <a:pathLst>
                <a:path w="387" h="1615" extrusionOk="0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620137" y="-462471"/>
              <a:ext cx="796752" cy="1688147"/>
            </a:xfrm>
            <a:custGeom>
              <a:avLst/>
              <a:gdLst/>
              <a:ahLst/>
              <a:cxnLst/>
              <a:rect l="l" t="t" r="r" b="b"/>
              <a:pathLst>
                <a:path w="1987" h="4210" extrusionOk="0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52707" y="-227093"/>
              <a:ext cx="402185" cy="97038"/>
            </a:xfrm>
            <a:custGeom>
              <a:avLst/>
              <a:gdLst/>
              <a:ahLst/>
              <a:cxnLst/>
              <a:rect l="l" t="t" r="r" b="b"/>
              <a:pathLst>
                <a:path w="1003" h="242" extrusionOk="0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851905" y="-132461"/>
              <a:ext cx="350860" cy="88217"/>
            </a:xfrm>
            <a:custGeom>
              <a:avLst/>
              <a:gdLst/>
              <a:ahLst/>
              <a:cxnLst/>
              <a:rect l="l" t="t" r="r" b="b"/>
              <a:pathLst>
                <a:path w="875" h="220" extrusionOk="0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793362" y="307018"/>
              <a:ext cx="216531" cy="63356"/>
            </a:xfrm>
            <a:custGeom>
              <a:avLst/>
              <a:gdLst/>
              <a:ahLst/>
              <a:cxnLst/>
              <a:rect l="l" t="t" r="r" b="b"/>
              <a:pathLst>
                <a:path w="540" h="158" extrusionOk="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809000" y="173089"/>
              <a:ext cx="267455" cy="76187"/>
            </a:xfrm>
            <a:custGeom>
              <a:avLst/>
              <a:gdLst/>
              <a:ahLst/>
              <a:cxnLst/>
              <a:rect l="l" t="t" r="r" b="b"/>
              <a:pathLst>
                <a:path w="667" h="190" extrusionOk="0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1833861" y="46779"/>
              <a:ext cx="267455" cy="75786"/>
            </a:xfrm>
            <a:custGeom>
              <a:avLst/>
              <a:gdLst/>
              <a:ahLst/>
              <a:cxnLst/>
              <a:rect l="l" t="t" r="r" b="b"/>
              <a:pathLst>
                <a:path w="667" h="189" extrusionOk="0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867143" y="294989"/>
              <a:ext cx="85409" cy="96236"/>
            </a:xfrm>
            <a:custGeom>
              <a:avLst/>
              <a:gdLst/>
              <a:ahLst/>
              <a:cxnLst/>
              <a:rect l="l" t="t" r="r" b="b"/>
              <a:pathLst>
                <a:path w="213" h="240" extrusionOk="0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9940822" y="-1576407"/>
              <a:ext cx="275876" cy="314372"/>
            </a:xfrm>
            <a:custGeom>
              <a:avLst/>
              <a:gdLst/>
              <a:ahLst/>
              <a:cxnLst/>
              <a:rect l="l" t="t" r="r" b="b"/>
              <a:pathLst>
                <a:path w="688" h="784" extrusionOk="0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9860225" y="-1381528"/>
              <a:ext cx="2075886" cy="1894253"/>
            </a:xfrm>
            <a:custGeom>
              <a:avLst/>
              <a:gdLst/>
              <a:ahLst/>
              <a:cxnLst/>
              <a:rect l="l" t="t" r="r" b="b"/>
              <a:pathLst>
                <a:path w="5177" h="4724" extrusionOk="0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9995757" y="-1255619"/>
              <a:ext cx="1612752" cy="1603539"/>
            </a:xfrm>
            <a:custGeom>
              <a:avLst/>
              <a:gdLst/>
              <a:ahLst/>
              <a:cxnLst/>
              <a:rect l="l" t="t" r="r" b="b"/>
              <a:pathLst>
                <a:path w="4022" h="399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0143318" y="-1201887"/>
              <a:ext cx="566187" cy="813198"/>
            </a:xfrm>
            <a:custGeom>
              <a:avLst/>
              <a:gdLst/>
              <a:ahLst/>
              <a:cxnLst/>
              <a:rect l="l" t="t" r="r" b="b"/>
              <a:pathLst>
                <a:path w="1412" h="2028" extrusionOk="0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1743640" y="125372"/>
              <a:ext cx="18445" cy="18044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531921" y="-16175"/>
              <a:ext cx="18445" cy="18445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0413180" y="-1004201"/>
              <a:ext cx="18445" cy="18044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1756071" y="181911"/>
              <a:ext cx="24861" cy="24460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1661840" y="105323"/>
              <a:ext cx="24861" cy="2486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0464505" y="-956484"/>
              <a:ext cx="24861" cy="2486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0494578" y="-1473362"/>
              <a:ext cx="625132" cy="363693"/>
            </a:xfrm>
            <a:custGeom>
              <a:avLst/>
              <a:gdLst/>
              <a:ahLst/>
              <a:cxnLst/>
              <a:rect l="l" t="t" r="r" b="b"/>
              <a:pathLst>
                <a:path w="1559" h="907" extrusionOk="0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0494178" y="-1473362"/>
              <a:ext cx="625132" cy="363693"/>
            </a:xfrm>
            <a:custGeom>
              <a:avLst/>
              <a:gdLst/>
              <a:ahLst/>
              <a:cxnLst/>
              <a:rect l="l" t="t" r="r" b="b"/>
              <a:pathLst>
                <a:path w="1559" h="907" extrusionOk="0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0587607" y="-1337019"/>
              <a:ext cx="513659" cy="108667"/>
            </a:xfrm>
            <a:custGeom>
              <a:avLst/>
              <a:gdLst/>
              <a:ahLst/>
              <a:cxnLst/>
              <a:rect l="l" t="t" r="r" b="b"/>
              <a:pathLst>
                <a:path w="1281" h="271" extrusionOk="0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419" name="Google Shape;419;p30"/>
            <p:cNvSpPr/>
            <p:nvPr/>
          </p:nvSpPr>
          <p:spPr>
            <a:xfrm>
              <a:off x="9708653" y="4443175"/>
              <a:ext cx="3377877" cy="2251130"/>
            </a:xfrm>
            <a:custGeom>
              <a:avLst/>
              <a:gdLst/>
              <a:ahLst/>
              <a:cxnLst/>
              <a:rect l="l" t="t" r="r" b="b"/>
              <a:pathLst>
                <a:path w="8424" h="5614" fill="none" extrusionOk="0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9906739" y="3604716"/>
              <a:ext cx="1384994" cy="1500085"/>
            </a:xfrm>
            <a:custGeom>
              <a:avLst/>
              <a:gdLst/>
              <a:ahLst/>
              <a:cxnLst/>
              <a:rect l="l" t="t" r="r" b="b"/>
              <a:pathLst>
                <a:path w="3454" h="3741" fill="none" extrusionOk="0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0019415" y="3611132"/>
              <a:ext cx="1012481" cy="806381"/>
            </a:xfrm>
            <a:custGeom>
              <a:avLst/>
              <a:gdLst/>
              <a:ahLst/>
              <a:cxnLst/>
              <a:rect l="l" t="t" r="r" b="b"/>
              <a:pathLst>
                <a:path w="2525" h="2011" fill="none" extrusionOk="0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0048285" y="3581459"/>
              <a:ext cx="1526139" cy="2186170"/>
            </a:xfrm>
            <a:custGeom>
              <a:avLst/>
              <a:gdLst/>
              <a:ahLst/>
              <a:cxnLst/>
              <a:rect l="l" t="t" r="r" b="b"/>
              <a:pathLst>
                <a:path w="3806" h="5452" fill="none" extrusionOk="0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0367067" y="3534143"/>
              <a:ext cx="1427498" cy="2704243"/>
            </a:xfrm>
            <a:custGeom>
              <a:avLst/>
              <a:gdLst/>
              <a:ahLst/>
              <a:cxnLst/>
              <a:rect l="l" t="t" r="r" b="b"/>
              <a:pathLst>
                <a:path w="3560" h="6744" fill="none" extrusionOk="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0639735" y="3535346"/>
              <a:ext cx="1313218" cy="2990546"/>
            </a:xfrm>
            <a:custGeom>
              <a:avLst/>
              <a:gdLst/>
              <a:ahLst/>
              <a:cxnLst/>
              <a:rect l="l" t="t" r="r" b="b"/>
              <a:pathLst>
                <a:path w="3275" h="7458" fill="none" extrusionOk="0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121716" y="3698546"/>
              <a:ext cx="940304" cy="2923181"/>
            </a:xfrm>
            <a:custGeom>
              <a:avLst/>
              <a:gdLst/>
              <a:ahLst/>
              <a:cxnLst/>
              <a:rect l="l" t="t" r="r" b="b"/>
              <a:pathLst>
                <a:path w="2345" h="7290" fill="none" extrusionOk="0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2426914" y="4188149"/>
              <a:ext cx="198486" cy="2023771"/>
            </a:xfrm>
            <a:custGeom>
              <a:avLst/>
              <a:gdLst/>
              <a:ahLst/>
              <a:cxnLst/>
              <a:rect l="l" t="t" r="r" b="b"/>
              <a:pathLst>
                <a:path w="495" h="5047" fill="none" extrusionOk="0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2713617" y="4328092"/>
              <a:ext cx="132324" cy="1132783"/>
            </a:xfrm>
            <a:custGeom>
              <a:avLst/>
              <a:gdLst/>
              <a:ahLst/>
              <a:cxnLst/>
              <a:rect l="l" t="t" r="r" b="b"/>
              <a:pathLst>
                <a:path w="330" h="2825" fill="none" extrusionOk="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1832257" y="4072665"/>
              <a:ext cx="577415" cy="2511369"/>
            </a:xfrm>
            <a:custGeom>
              <a:avLst/>
              <a:gdLst/>
              <a:ahLst/>
              <a:cxnLst/>
              <a:rect l="l" t="t" r="r" b="b"/>
              <a:pathLst>
                <a:path w="1440" h="6263" fill="none" extrusionOk="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1422453" y="3915880"/>
              <a:ext cx="828029" cy="2725896"/>
            </a:xfrm>
            <a:custGeom>
              <a:avLst/>
              <a:gdLst/>
              <a:ahLst/>
              <a:cxnLst/>
              <a:rect l="l" t="t" r="r" b="b"/>
              <a:pathLst>
                <a:path w="2065" h="6798" fill="none" extrusionOk="0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0906789" y="3601909"/>
              <a:ext cx="1984863" cy="1571059"/>
            </a:xfrm>
            <a:custGeom>
              <a:avLst/>
              <a:gdLst/>
              <a:ahLst/>
              <a:cxnLst/>
              <a:rect l="l" t="t" r="r" b="b"/>
              <a:pathLst>
                <a:path w="4950" h="3918" fill="none" extrusionOk="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662591" y="3670477"/>
              <a:ext cx="2199389" cy="1969638"/>
            </a:xfrm>
            <a:custGeom>
              <a:avLst/>
              <a:gdLst/>
              <a:ahLst/>
              <a:cxnLst/>
              <a:rect l="l" t="t" r="r" b="b"/>
              <a:pathLst>
                <a:path w="5485" h="4912" fill="none" extrusionOk="0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0527059" y="3866559"/>
              <a:ext cx="2099143" cy="2317292"/>
            </a:xfrm>
            <a:custGeom>
              <a:avLst/>
              <a:gdLst/>
              <a:ahLst/>
              <a:cxnLst/>
              <a:rect l="l" t="t" r="r" b="b"/>
              <a:pathLst>
                <a:path w="5235" h="5779" fill="none" extrusionOk="0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0348220" y="4044997"/>
              <a:ext cx="2016541" cy="2315688"/>
            </a:xfrm>
            <a:custGeom>
              <a:avLst/>
              <a:gdLst/>
              <a:ahLst/>
              <a:cxnLst/>
              <a:rect l="l" t="t" r="r" b="b"/>
              <a:pathLst>
                <a:path w="5029" h="5775" fill="none" extrusionOk="0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170585" y="4275964"/>
              <a:ext cx="1678513" cy="2290025"/>
            </a:xfrm>
            <a:custGeom>
              <a:avLst/>
              <a:gdLst/>
              <a:ahLst/>
              <a:cxnLst/>
              <a:rect l="l" t="t" r="r" b="b"/>
              <a:pathLst>
                <a:path w="4186" h="5711" fill="none" extrusionOk="0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9989341" y="4416710"/>
              <a:ext cx="1252268" cy="2219853"/>
            </a:xfrm>
            <a:custGeom>
              <a:avLst/>
              <a:gdLst/>
              <a:ahLst/>
              <a:cxnLst/>
              <a:rect l="l" t="t" r="r" b="b"/>
              <a:pathLst>
                <a:path w="3123" h="5536" fill="none" extrusionOk="0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169433" y="3615543"/>
              <a:ext cx="1647236" cy="1118347"/>
            </a:xfrm>
            <a:custGeom>
              <a:avLst/>
              <a:gdLst/>
              <a:ahLst/>
              <a:cxnLst/>
              <a:rect l="l" t="t" r="r" b="b"/>
              <a:pathLst>
                <a:path w="4108" h="2789" fill="none" extrusionOk="0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1500645" y="3598701"/>
              <a:ext cx="1085059" cy="814401"/>
            </a:xfrm>
            <a:custGeom>
              <a:avLst/>
              <a:gdLst/>
              <a:ahLst/>
              <a:cxnLst/>
              <a:rect l="l" t="t" r="r" b="b"/>
              <a:pathLst>
                <a:path w="2706" h="2031" fill="none" extrusionOk="0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1732012" y="3548578"/>
              <a:ext cx="506040" cy="376926"/>
            </a:xfrm>
            <a:custGeom>
              <a:avLst/>
              <a:gdLst/>
              <a:ahLst/>
              <a:cxnLst/>
              <a:rect l="l" t="t" r="r" b="b"/>
              <a:pathLst>
                <a:path w="1262" h="940" fill="none" extrusionOk="0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1068786" y="2396549"/>
              <a:ext cx="549346" cy="271066"/>
            </a:xfrm>
            <a:custGeom>
              <a:avLst/>
              <a:gdLst/>
              <a:ahLst/>
              <a:cxnLst/>
              <a:rect l="l" t="t" r="r" b="b"/>
              <a:pathLst>
                <a:path w="1370" h="676" extrusionOk="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9802884" y="2380510"/>
              <a:ext cx="3144104" cy="2165319"/>
            </a:xfrm>
            <a:custGeom>
              <a:avLst/>
              <a:gdLst/>
              <a:ahLst/>
              <a:cxnLst/>
              <a:rect l="l" t="t" r="r" b="b"/>
              <a:pathLst>
                <a:path w="7841" h="5400" extrusionOk="0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1" name="Google Shape;441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9"/>
          <p:cNvSpPr txBox="1">
            <a:spLocks noGrp="1"/>
          </p:cNvSpPr>
          <p:nvPr>
            <p:ph type="title" idx="2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9"/>
          <p:cNvSpPr txBox="1">
            <a:spLocks noGrp="1"/>
          </p:cNvSpPr>
          <p:nvPr>
            <p:ph type="subTitle" idx="1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9"/>
          <p:cNvSpPr txBox="1">
            <a:spLocks noGrp="1"/>
          </p:cNvSpPr>
          <p:nvPr>
            <p:ph type="title" idx="3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9"/>
          <p:cNvSpPr txBox="1">
            <a:spLocks noGrp="1"/>
          </p:cNvSpPr>
          <p:nvPr>
            <p:ph type="subTitle" idx="4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9"/>
          <p:cNvSpPr txBox="1">
            <a:spLocks noGrp="1"/>
          </p:cNvSpPr>
          <p:nvPr>
            <p:ph type="title" idx="5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9"/>
          <p:cNvSpPr txBox="1">
            <a:spLocks noGrp="1"/>
          </p:cNvSpPr>
          <p:nvPr>
            <p:ph type="subTitle" idx="6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1" name="Google Shape;7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0"/>
          <p:cNvSpPr/>
          <p:nvPr/>
        </p:nvSpPr>
        <p:spPr>
          <a:xfrm>
            <a:off x="5656850" y="1346075"/>
            <a:ext cx="2957700" cy="33855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536350" y="1346075"/>
            <a:ext cx="2957700" cy="33855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ShopSmart</a:t>
            </a:r>
            <a:endParaRPr/>
          </a:p>
        </p:txBody>
      </p:sp>
      <p:sp>
        <p:nvSpPr>
          <p:cNvPr id="749" name="Google Shape;749;p40"/>
          <p:cNvSpPr txBox="1"/>
          <p:nvPr/>
        </p:nvSpPr>
        <p:spPr>
          <a:xfrm>
            <a:off x="723900" y="1484250"/>
            <a:ext cx="2562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Visuals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0" name="Google Shape;750;p40"/>
          <p:cNvSpPr txBox="1"/>
          <p:nvPr/>
        </p:nvSpPr>
        <p:spPr>
          <a:xfrm>
            <a:off x="723900" y="2625700"/>
            <a:ext cx="2562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Price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1" name="Google Shape;751;p40"/>
          <p:cNvSpPr txBox="1"/>
          <p:nvPr/>
        </p:nvSpPr>
        <p:spPr>
          <a:xfrm>
            <a:off x="723900" y="3767225"/>
            <a:ext cx="2562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Availability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2" name="Google Shape;752;p40"/>
          <p:cNvSpPr txBox="1"/>
          <p:nvPr/>
        </p:nvSpPr>
        <p:spPr>
          <a:xfrm>
            <a:off x="5858100" y="1484250"/>
            <a:ext cx="2565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3" name="Google Shape;753;p40"/>
          <p:cNvSpPr txBox="1"/>
          <p:nvPr/>
        </p:nvSpPr>
        <p:spPr>
          <a:xfrm>
            <a:off x="5858100" y="2625700"/>
            <a:ext cx="2565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Users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4" name="Google Shape;754;p40"/>
          <p:cNvSpPr txBox="1"/>
          <p:nvPr/>
        </p:nvSpPr>
        <p:spPr>
          <a:xfrm>
            <a:off x="5858100" y="3767225"/>
            <a:ext cx="2565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Updates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5" name="Google Shape;755;p40"/>
          <p:cNvSpPr txBox="1"/>
          <p:nvPr/>
        </p:nvSpPr>
        <p:spPr>
          <a:xfrm>
            <a:off x="723900" y="1941900"/>
            <a:ext cx="2569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Showcase your product’s design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40"/>
          <p:cNvSpPr txBox="1"/>
          <p:nvPr/>
        </p:nvSpPr>
        <p:spPr>
          <a:xfrm>
            <a:off x="723900" y="3076275"/>
            <a:ext cx="2569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Cost/price with investors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40"/>
          <p:cNvSpPr txBox="1"/>
          <p:nvPr/>
        </p:nvSpPr>
        <p:spPr>
          <a:xfrm>
            <a:off x="723900" y="4217801"/>
            <a:ext cx="2569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When is it expected to be ready?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40"/>
          <p:cNvSpPr txBox="1"/>
          <p:nvPr/>
        </p:nvSpPr>
        <p:spPr>
          <a:xfrm>
            <a:off x="5858100" y="1941900"/>
            <a:ext cx="25659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makes you product unique?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40"/>
          <p:cNvSpPr txBox="1"/>
          <p:nvPr/>
        </p:nvSpPr>
        <p:spPr>
          <a:xfrm>
            <a:off x="5858100" y="3076275"/>
            <a:ext cx="25659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Speak about the target audience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40"/>
          <p:cNvSpPr txBox="1"/>
          <p:nvPr/>
        </p:nvSpPr>
        <p:spPr>
          <a:xfrm>
            <a:off x="5858100" y="4217800"/>
            <a:ext cx="25659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 you plan on updating it?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40"/>
          <p:cNvSpPr/>
          <p:nvPr/>
        </p:nvSpPr>
        <p:spPr>
          <a:xfrm>
            <a:off x="3772875" y="1416575"/>
            <a:ext cx="1598249" cy="3186999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762" name="Google Shape;762;p40"/>
          <p:cNvCxnSpPr/>
          <p:nvPr/>
        </p:nvCxnSpPr>
        <p:spPr>
          <a:xfrm>
            <a:off x="7031925" y="918900"/>
            <a:ext cx="218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3" name="Google Shape;763;p40"/>
          <p:cNvGrpSpPr/>
          <p:nvPr/>
        </p:nvGrpSpPr>
        <p:grpSpPr>
          <a:xfrm>
            <a:off x="3363010" y="3952889"/>
            <a:ext cx="930091" cy="894691"/>
            <a:chOff x="8477655" y="4673483"/>
            <a:chExt cx="2192576" cy="2109124"/>
          </a:xfrm>
        </p:grpSpPr>
        <p:sp>
          <p:nvSpPr>
            <p:cNvPr id="764" name="Google Shape;764;p40"/>
            <p:cNvSpPr/>
            <p:nvPr/>
          </p:nvSpPr>
          <p:spPr>
            <a:xfrm>
              <a:off x="8680517" y="4961975"/>
              <a:ext cx="1989714" cy="1820632"/>
            </a:xfrm>
            <a:custGeom>
              <a:avLst/>
              <a:gdLst/>
              <a:ahLst/>
              <a:cxnLst/>
              <a:rect l="l" t="t" r="r" b="b"/>
              <a:pathLst>
                <a:path w="7876" h="7207" extrusionOk="0">
                  <a:moveTo>
                    <a:pt x="1056" y="1"/>
                  </a:moveTo>
                  <a:cubicBezTo>
                    <a:pt x="849" y="1"/>
                    <a:pt x="649" y="56"/>
                    <a:pt x="480" y="184"/>
                  </a:cubicBezTo>
                  <a:cubicBezTo>
                    <a:pt x="0" y="547"/>
                    <a:pt x="20" y="1273"/>
                    <a:pt x="161" y="1858"/>
                  </a:cubicBezTo>
                  <a:cubicBezTo>
                    <a:pt x="595" y="3668"/>
                    <a:pt x="1669" y="5456"/>
                    <a:pt x="3235" y="6458"/>
                  </a:cubicBezTo>
                  <a:cubicBezTo>
                    <a:pt x="3902" y="6885"/>
                    <a:pt x="4666" y="7207"/>
                    <a:pt x="5454" y="7207"/>
                  </a:cubicBezTo>
                  <a:cubicBezTo>
                    <a:pt x="5501" y="7207"/>
                    <a:pt x="5549" y="7206"/>
                    <a:pt x="5597" y="7203"/>
                  </a:cubicBezTo>
                  <a:cubicBezTo>
                    <a:pt x="6436" y="7161"/>
                    <a:pt x="7369" y="6512"/>
                    <a:pt x="7658" y="5724"/>
                  </a:cubicBezTo>
                  <a:cubicBezTo>
                    <a:pt x="7875" y="5132"/>
                    <a:pt x="7741" y="4427"/>
                    <a:pt x="7321" y="3957"/>
                  </a:cubicBezTo>
                  <a:cubicBezTo>
                    <a:pt x="6676" y="3237"/>
                    <a:pt x="5595" y="3176"/>
                    <a:pt x="4696" y="2821"/>
                  </a:cubicBezTo>
                  <a:cubicBezTo>
                    <a:pt x="4088" y="2582"/>
                    <a:pt x="3539" y="2192"/>
                    <a:pt x="3116" y="1694"/>
                  </a:cubicBezTo>
                  <a:cubicBezTo>
                    <a:pt x="2749" y="1262"/>
                    <a:pt x="2471" y="749"/>
                    <a:pt x="2038" y="384"/>
                  </a:cubicBezTo>
                  <a:cubicBezTo>
                    <a:pt x="1768" y="156"/>
                    <a:pt x="140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8585780" y="4898062"/>
              <a:ext cx="845047" cy="566627"/>
            </a:xfrm>
            <a:custGeom>
              <a:avLst/>
              <a:gdLst/>
              <a:ahLst/>
              <a:cxnLst/>
              <a:rect l="l" t="t" r="r" b="b"/>
              <a:pathLst>
                <a:path w="3345" h="2243" extrusionOk="0">
                  <a:moveTo>
                    <a:pt x="1441" y="1"/>
                  </a:moveTo>
                  <a:cubicBezTo>
                    <a:pt x="977" y="1"/>
                    <a:pt x="511" y="188"/>
                    <a:pt x="299" y="590"/>
                  </a:cubicBezTo>
                  <a:cubicBezTo>
                    <a:pt x="89" y="990"/>
                    <a:pt x="175" y="1491"/>
                    <a:pt x="14" y="1909"/>
                  </a:cubicBezTo>
                  <a:cubicBezTo>
                    <a:pt x="1" y="1943"/>
                    <a:pt x="28" y="1977"/>
                    <a:pt x="61" y="1977"/>
                  </a:cubicBezTo>
                  <a:cubicBezTo>
                    <a:pt x="67" y="1977"/>
                    <a:pt x="74" y="1976"/>
                    <a:pt x="80" y="1973"/>
                  </a:cubicBezTo>
                  <a:cubicBezTo>
                    <a:pt x="327" y="1871"/>
                    <a:pt x="533" y="1674"/>
                    <a:pt x="649" y="1433"/>
                  </a:cubicBezTo>
                  <a:cubicBezTo>
                    <a:pt x="658" y="1414"/>
                    <a:pt x="676" y="1404"/>
                    <a:pt x="694" y="1404"/>
                  </a:cubicBezTo>
                  <a:cubicBezTo>
                    <a:pt x="713" y="1404"/>
                    <a:pt x="733" y="1415"/>
                    <a:pt x="741" y="1437"/>
                  </a:cubicBezTo>
                  <a:lnTo>
                    <a:pt x="1018" y="2209"/>
                  </a:lnTo>
                  <a:cubicBezTo>
                    <a:pt x="1026" y="2231"/>
                    <a:pt x="1046" y="2243"/>
                    <a:pt x="1066" y="2243"/>
                  </a:cubicBezTo>
                  <a:cubicBezTo>
                    <a:pt x="1080" y="2243"/>
                    <a:pt x="1094" y="2237"/>
                    <a:pt x="1105" y="2225"/>
                  </a:cubicBezTo>
                  <a:cubicBezTo>
                    <a:pt x="1324" y="1958"/>
                    <a:pt x="1254" y="1535"/>
                    <a:pt x="1352" y="1185"/>
                  </a:cubicBezTo>
                  <a:cubicBezTo>
                    <a:pt x="1358" y="1162"/>
                    <a:pt x="1378" y="1148"/>
                    <a:pt x="1400" y="1148"/>
                  </a:cubicBezTo>
                  <a:cubicBezTo>
                    <a:pt x="1412" y="1148"/>
                    <a:pt x="1424" y="1152"/>
                    <a:pt x="1433" y="1161"/>
                  </a:cubicBezTo>
                  <a:cubicBezTo>
                    <a:pt x="1736" y="1432"/>
                    <a:pt x="2096" y="1638"/>
                    <a:pt x="2482" y="1767"/>
                  </a:cubicBezTo>
                  <a:cubicBezTo>
                    <a:pt x="2487" y="1769"/>
                    <a:pt x="2493" y="1769"/>
                    <a:pt x="2498" y="1769"/>
                  </a:cubicBezTo>
                  <a:cubicBezTo>
                    <a:pt x="2537" y="1769"/>
                    <a:pt x="2564" y="1721"/>
                    <a:pt x="2537" y="1688"/>
                  </a:cubicBezTo>
                  <a:cubicBezTo>
                    <a:pt x="2389" y="1509"/>
                    <a:pt x="2265" y="1311"/>
                    <a:pt x="2166" y="1102"/>
                  </a:cubicBezTo>
                  <a:cubicBezTo>
                    <a:pt x="2150" y="1068"/>
                    <a:pt x="2179" y="1030"/>
                    <a:pt x="2215" y="1030"/>
                  </a:cubicBezTo>
                  <a:cubicBezTo>
                    <a:pt x="2219" y="1030"/>
                    <a:pt x="2222" y="1030"/>
                    <a:pt x="2225" y="1031"/>
                  </a:cubicBezTo>
                  <a:cubicBezTo>
                    <a:pt x="2350" y="1063"/>
                    <a:pt x="2480" y="1080"/>
                    <a:pt x="2609" y="1080"/>
                  </a:cubicBezTo>
                  <a:cubicBezTo>
                    <a:pt x="2852" y="1080"/>
                    <a:pt x="3094" y="1023"/>
                    <a:pt x="3309" y="911"/>
                  </a:cubicBezTo>
                  <a:cubicBezTo>
                    <a:pt x="3343" y="894"/>
                    <a:pt x="3344" y="847"/>
                    <a:pt x="3312" y="826"/>
                  </a:cubicBezTo>
                  <a:cubicBezTo>
                    <a:pt x="2845" y="517"/>
                    <a:pt x="2381" y="179"/>
                    <a:pt x="1839" y="48"/>
                  </a:cubicBezTo>
                  <a:cubicBezTo>
                    <a:pt x="1710" y="16"/>
                    <a:pt x="1576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8477655" y="4673483"/>
              <a:ext cx="406734" cy="286471"/>
            </a:xfrm>
            <a:custGeom>
              <a:avLst/>
              <a:gdLst/>
              <a:ahLst/>
              <a:cxnLst/>
              <a:rect l="l" t="t" r="r" b="b"/>
              <a:pathLst>
                <a:path w="1610" h="1134" extrusionOk="0">
                  <a:moveTo>
                    <a:pt x="213" y="0"/>
                  </a:moveTo>
                  <a:cubicBezTo>
                    <a:pt x="203" y="0"/>
                    <a:pt x="192" y="2"/>
                    <a:pt x="183" y="8"/>
                  </a:cubicBezTo>
                  <a:cubicBezTo>
                    <a:pt x="171" y="15"/>
                    <a:pt x="165" y="29"/>
                    <a:pt x="159" y="42"/>
                  </a:cubicBezTo>
                  <a:lnTo>
                    <a:pt x="1" y="366"/>
                  </a:lnTo>
                  <a:cubicBezTo>
                    <a:pt x="525" y="431"/>
                    <a:pt x="1052" y="683"/>
                    <a:pt x="1328" y="1133"/>
                  </a:cubicBezTo>
                  <a:cubicBezTo>
                    <a:pt x="1392" y="1088"/>
                    <a:pt x="1473" y="1080"/>
                    <a:pt x="1553" y="1080"/>
                  </a:cubicBezTo>
                  <a:cubicBezTo>
                    <a:pt x="1572" y="1080"/>
                    <a:pt x="1591" y="1080"/>
                    <a:pt x="1610" y="1081"/>
                  </a:cubicBezTo>
                  <a:cubicBezTo>
                    <a:pt x="1346" y="541"/>
                    <a:pt x="829" y="134"/>
                    <a:pt x="244" y="5"/>
                  </a:cubicBezTo>
                  <a:cubicBezTo>
                    <a:pt x="234" y="2"/>
                    <a:pt x="223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0312505" y="6028789"/>
              <a:ext cx="239746" cy="258430"/>
            </a:xfrm>
            <a:custGeom>
              <a:avLst/>
              <a:gdLst/>
              <a:ahLst/>
              <a:cxnLst/>
              <a:rect l="l" t="t" r="r" b="b"/>
              <a:pathLst>
                <a:path w="949" h="1023" extrusionOk="0">
                  <a:moveTo>
                    <a:pt x="369" y="0"/>
                  </a:moveTo>
                  <a:cubicBezTo>
                    <a:pt x="326" y="0"/>
                    <a:pt x="284" y="9"/>
                    <a:pt x="244" y="28"/>
                  </a:cubicBezTo>
                  <a:cubicBezTo>
                    <a:pt x="53" y="120"/>
                    <a:pt x="0" y="409"/>
                    <a:pt x="128" y="677"/>
                  </a:cubicBezTo>
                  <a:cubicBezTo>
                    <a:pt x="229" y="889"/>
                    <a:pt x="413" y="1022"/>
                    <a:pt x="580" y="1022"/>
                  </a:cubicBezTo>
                  <a:cubicBezTo>
                    <a:pt x="624" y="1022"/>
                    <a:pt x="666" y="1013"/>
                    <a:pt x="706" y="995"/>
                  </a:cubicBezTo>
                  <a:cubicBezTo>
                    <a:pt x="897" y="903"/>
                    <a:pt x="949" y="612"/>
                    <a:pt x="821" y="346"/>
                  </a:cubicBezTo>
                  <a:cubicBezTo>
                    <a:pt x="720" y="134"/>
                    <a:pt x="537" y="0"/>
                    <a:pt x="369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0233432" y="5907279"/>
              <a:ext cx="121010" cy="107869"/>
            </a:xfrm>
            <a:custGeom>
              <a:avLst/>
              <a:gdLst/>
              <a:ahLst/>
              <a:cxnLst/>
              <a:rect l="l" t="t" r="r" b="b"/>
              <a:pathLst>
                <a:path w="479" h="427" extrusionOk="0">
                  <a:moveTo>
                    <a:pt x="172" y="1"/>
                  </a:moveTo>
                  <a:cubicBezTo>
                    <a:pt x="132" y="1"/>
                    <a:pt x="97" y="13"/>
                    <a:pt x="70" y="38"/>
                  </a:cubicBezTo>
                  <a:cubicBezTo>
                    <a:pt x="0" y="106"/>
                    <a:pt x="20" y="240"/>
                    <a:pt x="114" y="335"/>
                  </a:cubicBezTo>
                  <a:cubicBezTo>
                    <a:pt x="171" y="395"/>
                    <a:pt x="243" y="427"/>
                    <a:pt x="306" y="427"/>
                  </a:cubicBezTo>
                  <a:cubicBezTo>
                    <a:pt x="346" y="427"/>
                    <a:pt x="382" y="414"/>
                    <a:pt x="409" y="388"/>
                  </a:cubicBezTo>
                  <a:cubicBezTo>
                    <a:pt x="478" y="321"/>
                    <a:pt x="458" y="188"/>
                    <a:pt x="365" y="92"/>
                  </a:cubicBezTo>
                  <a:cubicBezTo>
                    <a:pt x="307" y="32"/>
                    <a:pt x="235" y="1"/>
                    <a:pt x="17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40"/>
          <p:cNvGrpSpPr/>
          <p:nvPr/>
        </p:nvGrpSpPr>
        <p:grpSpPr>
          <a:xfrm flipH="1">
            <a:off x="6658244" y="810761"/>
            <a:ext cx="216823" cy="216819"/>
            <a:chOff x="-223479" y="-1094052"/>
            <a:chExt cx="216823" cy="216819"/>
          </a:xfrm>
        </p:grpSpPr>
        <p:sp>
          <p:nvSpPr>
            <p:cNvPr id="770" name="Google Shape;770;p40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2" name="Google Shape;772;p40"/>
          <p:cNvPicPr preferRelativeResize="0"/>
          <p:nvPr/>
        </p:nvPicPr>
        <p:blipFill rotWithShape="1">
          <a:blip r:embed="rId3">
            <a:alphaModFix/>
          </a:blip>
          <a:srcRect l="20270" t="23087" r="22403" b="23982"/>
          <a:stretch/>
        </p:blipFill>
        <p:spPr>
          <a:xfrm>
            <a:off x="3961163" y="2442888"/>
            <a:ext cx="1228575" cy="11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1"/>
          <p:cNvSpPr txBox="1">
            <a:spLocks noGrp="1"/>
          </p:cNvSpPr>
          <p:nvPr>
            <p:ph type="title"/>
          </p:nvPr>
        </p:nvSpPr>
        <p:spPr>
          <a:xfrm>
            <a:off x="2137650" y="637025"/>
            <a:ext cx="4868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ShopSmart Business Model</a:t>
            </a:r>
            <a:endParaRPr/>
          </a:p>
        </p:txBody>
      </p:sp>
      <p:cxnSp>
        <p:nvCxnSpPr>
          <p:cNvPr id="778" name="Google Shape;778;p41"/>
          <p:cNvCxnSpPr/>
          <p:nvPr/>
        </p:nvCxnSpPr>
        <p:spPr>
          <a:xfrm rot="10800000">
            <a:off x="7572425" y="1457588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41"/>
          <p:cNvCxnSpPr/>
          <p:nvPr/>
        </p:nvCxnSpPr>
        <p:spPr>
          <a:xfrm rot="10800000">
            <a:off x="8505925" y="1590938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0" name="Google Shape;780;p41"/>
          <p:cNvGrpSpPr/>
          <p:nvPr/>
        </p:nvGrpSpPr>
        <p:grpSpPr>
          <a:xfrm>
            <a:off x="8767333" y="745111"/>
            <a:ext cx="216823" cy="216819"/>
            <a:chOff x="-223479" y="-1094052"/>
            <a:chExt cx="216823" cy="216819"/>
          </a:xfrm>
        </p:grpSpPr>
        <p:sp>
          <p:nvSpPr>
            <p:cNvPr id="781" name="Google Shape;781;p4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1"/>
          <p:cNvSpPr/>
          <p:nvPr/>
        </p:nvSpPr>
        <p:spPr>
          <a:xfrm>
            <a:off x="719988" y="1883575"/>
            <a:ext cx="1799400" cy="1184700"/>
          </a:xfrm>
          <a:prstGeom prst="roundRect">
            <a:avLst>
              <a:gd name="adj" fmla="val 6552"/>
            </a:avLst>
          </a:prstGeom>
          <a:solidFill>
            <a:srgbClr val="F8F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1"/>
          <p:cNvSpPr txBox="1"/>
          <p:nvPr/>
        </p:nvSpPr>
        <p:spPr>
          <a:xfrm>
            <a:off x="823442" y="2061926"/>
            <a:ext cx="1592400" cy="8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Subscription Model</a:t>
            </a:r>
            <a:endParaRPr sz="17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5" name="Google Shape;785;p41"/>
          <p:cNvSpPr/>
          <p:nvPr/>
        </p:nvSpPr>
        <p:spPr>
          <a:xfrm>
            <a:off x="2688198" y="1883575"/>
            <a:ext cx="1799400" cy="1184700"/>
          </a:xfrm>
          <a:prstGeom prst="roundRect">
            <a:avLst>
              <a:gd name="adj" fmla="val 6552"/>
            </a:avLst>
          </a:prstGeom>
          <a:solidFill>
            <a:srgbClr val="F8F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1"/>
          <p:cNvSpPr/>
          <p:nvPr/>
        </p:nvSpPr>
        <p:spPr>
          <a:xfrm>
            <a:off x="4656409" y="1883575"/>
            <a:ext cx="1799400" cy="1184700"/>
          </a:xfrm>
          <a:prstGeom prst="roundRect">
            <a:avLst>
              <a:gd name="adj" fmla="val 6552"/>
            </a:avLst>
          </a:prstGeom>
          <a:solidFill>
            <a:srgbClr val="F8F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1"/>
          <p:cNvSpPr txBox="1"/>
          <p:nvPr/>
        </p:nvSpPr>
        <p:spPr>
          <a:xfrm>
            <a:off x="4759863" y="2061926"/>
            <a:ext cx="1592400" cy="8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Commission from Retailers</a:t>
            </a:r>
            <a:endParaRPr sz="17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6624620" y="1883575"/>
            <a:ext cx="1799400" cy="1184700"/>
          </a:xfrm>
          <a:prstGeom prst="roundRect">
            <a:avLst>
              <a:gd name="adj" fmla="val 6552"/>
            </a:avLst>
          </a:prstGeom>
          <a:solidFill>
            <a:srgbClr val="F8F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1"/>
          <p:cNvSpPr txBox="1"/>
          <p:nvPr/>
        </p:nvSpPr>
        <p:spPr>
          <a:xfrm>
            <a:off x="6728074" y="2061926"/>
            <a:ext cx="1592400" cy="8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Partnerships W/ Grocery Chains</a:t>
            </a:r>
            <a:endParaRPr sz="17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0" name="Google Shape;790;p41"/>
          <p:cNvSpPr/>
          <p:nvPr/>
        </p:nvSpPr>
        <p:spPr>
          <a:xfrm>
            <a:off x="1704138" y="3418800"/>
            <a:ext cx="1799400" cy="1184700"/>
          </a:xfrm>
          <a:prstGeom prst="roundRect">
            <a:avLst>
              <a:gd name="adj" fmla="val 6552"/>
            </a:avLst>
          </a:prstGeom>
          <a:solidFill>
            <a:srgbClr val="F8F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1"/>
          <p:cNvSpPr txBox="1"/>
          <p:nvPr/>
        </p:nvSpPr>
        <p:spPr>
          <a:xfrm>
            <a:off x="1807592" y="3597151"/>
            <a:ext cx="1592400" cy="8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Crowdsourced Data</a:t>
            </a:r>
            <a:endParaRPr sz="17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2" name="Google Shape;792;p41"/>
          <p:cNvSpPr/>
          <p:nvPr/>
        </p:nvSpPr>
        <p:spPr>
          <a:xfrm>
            <a:off x="5640548" y="3477613"/>
            <a:ext cx="1799400" cy="1184700"/>
          </a:xfrm>
          <a:prstGeom prst="roundRect">
            <a:avLst>
              <a:gd name="adj" fmla="val 6552"/>
            </a:avLst>
          </a:prstGeom>
          <a:solidFill>
            <a:srgbClr val="F8F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1"/>
          <p:cNvSpPr txBox="1"/>
          <p:nvPr/>
        </p:nvSpPr>
        <p:spPr>
          <a:xfrm>
            <a:off x="5744003" y="3655964"/>
            <a:ext cx="1592400" cy="8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Localized Deals &amp; Offers</a:t>
            </a:r>
            <a:endParaRPr sz="17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4" name="Google Shape;794;p41"/>
          <p:cNvSpPr/>
          <p:nvPr/>
        </p:nvSpPr>
        <p:spPr>
          <a:xfrm>
            <a:off x="3672359" y="3477613"/>
            <a:ext cx="1799400" cy="1184700"/>
          </a:xfrm>
          <a:prstGeom prst="roundRect">
            <a:avLst>
              <a:gd name="adj" fmla="val 6552"/>
            </a:avLst>
          </a:prstGeom>
          <a:solidFill>
            <a:srgbClr val="F8F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1"/>
          <p:cNvSpPr txBox="1"/>
          <p:nvPr/>
        </p:nvSpPr>
        <p:spPr>
          <a:xfrm>
            <a:off x="2791688" y="2061926"/>
            <a:ext cx="1592400" cy="8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Premium Features for Businesses</a:t>
            </a:r>
            <a:endParaRPr sz="17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96" name="Google Shape;796;p41"/>
          <p:cNvCxnSpPr>
            <a:stCxn id="783" idx="0"/>
            <a:endCxn id="785" idx="0"/>
          </p:cNvCxnSpPr>
          <p:nvPr/>
        </p:nvCxnSpPr>
        <p:spPr>
          <a:xfrm rot="-5400000" flipH="1">
            <a:off x="2603538" y="899725"/>
            <a:ext cx="600" cy="1968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41"/>
          <p:cNvCxnSpPr>
            <a:stCxn id="785" idx="0"/>
            <a:endCxn id="786" idx="0"/>
          </p:cNvCxnSpPr>
          <p:nvPr/>
        </p:nvCxnSpPr>
        <p:spPr>
          <a:xfrm rot="-5400000" flipH="1">
            <a:off x="4571748" y="899725"/>
            <a:ext cx="600" cy="1968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41"/>
          <p:cNvCxnSpPr>
            <a:stCxn id="786" idx="0"/>
            <a:endCxn id="788" idx="0"/>
          </p:cNvCxnSpPr>
          <p:nvPr/>
        </p:nvCxnSpPr>
        <p:spPr>
          <a:xfrm rot="-5400000" flipH="1">
            <a:off x="6539959" y="899725"/>
            <a:ext cx="600" cy="1968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41"/>
          <p:cNvCxnSpPr/>
          <p:nvPr/>
        </p:nvCxnSpPr>
        <p:spPr>
          <a:xfrm rot="-5400000" flipH="1">
            <a:off x="3587638" y="2467625"/>
            <a:ext cx="600" cy="1968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41"/>
          <p:cNvCxnSpPr/>
          <p:nvPr/>
        </p:nvCxnSpPr>
        <p:spPr>
          <a:xfrm rot="-5400000" flipH="1">
            <a:off x="5555848" y="2467625"/>
            <a:ext cx="600" cy="1968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p41"/>
          <p:cNvSpPr/>
          <p:nvPr/>
        </p:nvSpPr>
        <p:spPr>
          <a:xfrm>
            <a:off x="187950" y="3494260"/>
            <a:ext cx="1064110" cy="1151421"/>
          </a:xfrm>
          <a:custGeom>
            <a:avLst/>
            <a:gdLst/>
            <a:ahLst/>
            <a:cxnLst/>
            <a:rect l="l" t="t" r="r" b="b"/>
            <a:pathLst>
              <a:path w="9003" h="9499" extrusionOk="0">
                <a:moveTo>
                  <a:pt x="3312" y="279"/>
                </a:moveTo>
                <a:cubicBezTo>
                  <a:pt x="3379" y="279"/>
                  <a:pt x="3441" y="300"/>
                  <a:pt x="3490" y="336"/>
                </a:cubicBezTo>
                <a:cubicBezTo>
                  <a:pt x="3542" y="373"/>
                  <a:pt x="3581" y="425"/>
                  <a:pt x="3602" y="488"/>
                </a:cubicBezTo>
                <a:cubicBezTo>
                  <a:pt x="3624" y="552"/>
                  <a:pt x="3643" y="603"/>
                  <a:pt x="3689" y="647"/>
                </a:cubicBezTo>
                <a:cubicBezTo>
                  <a:pt x="3739" y="698"/>
                  <a:pt x="3803" y="724"/>
                  <a:pt x="3902" y="724"/>
                </a:cubicBezTo>
                <a:lnTo>
                  <a:pt x="4261" y="724"/>
                </a:lnTo>
                <a:cubicBezTo>
                  <a:pt x="4343" y="724"/>
                  <a:pt x="4419" y="757"/>
                  <a:pt x="4477" y="814"/>
                </a:cubicBezTo>
                <a:cubicBezTo>
                  <a:pt x="4533" y="868"/>
                  <a:pt x="4567" y="943"/>
                  <a:pt x="4567" y="1028"/>
                </a:cubicBezTo>
                <a:cubicBezTo>
                  <a:pt x="4567" y="1112"/>
                  <a:pt x="4533" y="1189"/>
                  <a:pt x="4477" y="1244"/>
                </a:cubicBezTo>
                <a:cubicBezTo>
                  <a:pt x="4423" y="1300"/>
                  <a:pt x="4346" y="1334"/>
                  <a:pt x="4261" y="1334"/>
                </a:cubicBezTo>
                <a:lnTo>
                  <a:pt x="1748" y="1334"/>
                </a:lnTo>
                <a:cubicBezTo>
                  <a:pt x="1664" y="1334"/>
                  <a:pt x="1587" y="1300"/>
                  <a:pt x="1532" y="1244"/>
                </a:cubicBezTo>
                <a:cubicBezTo>
                  <a:pt x="1476" y="1189"/>
                  <a:pt x="1442" y="1112"/>
                  <a:pt x="1442" y="1028"/>
                </a:cubicBezTo>
                <a:cubicBezTo>
                  <a:pt x="1442" y="943"/>
                  <a:pt x="1476" y="867"/>
                  <a:pt x="1532" y="811"/>
                </a:cubicBezTo>
                <a:cubicBezTo>
                  <a:pt x="1588" y="757"/>
                  <a:pt x="1664" y="722"/>
                  <a:pt x="1748" y="722"/>
                </a:cubicBezTo>
                <a:lnTo>
                  <a:pt x="2107" y="722"/>
                </a:lnTo>
                <a:cubicBezTo>
                  <a:pt x="2207" y="722"/>
                  <a:pt x="2271" y="694"/>
                  <a:pt x="2323" y="645"/>
                </a:cubicBezTo>
                <a:cubicBezTo>
                  <a:pt x="2366" y="599"/>
                  <a:pt x="2386" y="550"/>
                  <a:pt x="2407" y="488"/>
                </a:cubicBezTo>
                <a:cubicBezTo>
                  <a:pt x="2429" y="425"/>
                  <a:pt x="2469" y="373"/>
                  <a:pt x="2520" y="336"/>
                </a:cubicBezTo>
                <a:cubicBezTo>
                  <a:pt x="2571" y="300"/>
                  <a:pt x="2631" y="279"/>
                  <a:pt x="2698" y="279"/>
                </a:cubicBezTo>
                <a:close/>
                <a:moveTo>
                  <a:pt x="2669" y="2056"/>
                </a:moveTo>
                <a:cubicBezTo>
                  <a:pt x="2592" y="2056"/>
                  <a:pt x="2530" y="2119"/>
                  <a:pt x="2530" y="2196"/>
                </a:cubicBezTo>
                <a:cubicBezTo>
                  <a:pt x="2530" y="2273"/>
                  <a:pt x="2592" y="2335"/>
                  <a:pt x="2669" y="2335"/>
                </a:cubicBezTo>
                <a:lnTo>
                  <a:pt x="3339" y="2335"/>
                </a:lnTo>
                <a:cubicBezTo>
                  <a:pt x="3427" y="2335"/>
                  <a:pt x="3495" y="2255"/>
                  <a:pt x="3475" y="2165"/>
                </a:cubicBezTo>
                <a:cubicBezTo>
                  <a:pt x="3460" y="2100"/>
                  <a:pt x="3401" y="2056"/>
                  <a:pt x="3336" y="2056"/>
                </a:cubicBezTo>
                <a:close/>
                <a:moveTo>
                  <a:pt x="986" y="2873"/>
                </a:moveTo>
                <a:cubicBezTo>
                  <a:pt x="917" y="2873"/>
                  <a:pt x="853" y="2925"/>
                  <a:pt x="844" y="2994"/>
                </a:cubicBezTo>
                <a:cubicBezTo>
                  <a:pt x="833" y="3079"/>
                  <a:pt x="899" y="3152"/>
                  <a:pt x="981" y="3152"/>
                </a:cubicBezTo>
                <a:lnTo>
                  <a:pt x="4502" y="3152"/>
                </a:lnTo>
                <a:cubicBezTo>
                  <a:pt x="4588" y="3152"/>
                  <a:pt x="4657" y="3071"/>
                  <a:pt x="4637" y="2982"/>
                </a:cubicBezTo>
                <a:cubicBezTo>
                  <a:pt x="4623" y="2916"/>
                  <a:pt x="4563" y="2873"/>
                  <a:pt x="4497" y="2873"/>
                </a:cubicBezTo>
                <a:close/>
                <a:moveTo>
                  <a:pt x="986" y="3689"/>
                </a:moveTo>
                <a:cubicBezTo>
                  <a:pt x="917" y="3689"/>
                  <a:pt x="853" y="3739"/>
                  <a:pt x="844" y="3810"/>
                </a:cubicBezTo>
                <a:cubicBezTo>
                  <a:pt x="833" y="3894"/>
                  <a:pt x="899" y="3966"/>
                  <a:pt x="981" y="3966"/>
                </a:cubicBezTo>
                <a:lnTo>
                  <a:pt x="3555" y="3966"/>
                </a:lnTo>
                <a:cubicBezTo>
                  <a:pt x="3643" y="3966"/>
                  <a:pt x="3711" y="3886"/>
                  <a:pt x="3691" y="3796"/>
                </a:cubicBezTo>
                <a:cubicBezTo>
                  <a:pt x="3677" y="3732"/>
                  <a:pt x="3618" y="3689"/>
                  <a:pt x="3552" y="3689"/>
                </a:cubicBezTo>
                <a:close/>
                <a:moveTo>
                  <a:pt x="986" y="4486"/>
                </a:moveTo>
                <a:cubicBezTo>
                  <a:pt x="917" y="4486"/>
                  <a:pt x="853" y="4538"/>
                  <a:pt x="844" y="4608"/>
                </a:cubicBezTo>
                <a:cubicBezTo>
                  <a:pt x="833" y="4692"/>
                  <a:pt x="899" y="4765"/>
                  <a:pt x="981" y="4765"/>
                </a:cubicBezTo>
                <a:lnTo>
                  <a:pt x="3925" y="4765"/>
                </a:lnTo>
                <a:cubicBezTo>
                  <a:pt x="4012" y="4765"/>
                  <a:pt x="4081" y="4684"/>
                  <a:pt x="4061" y="4594"/>
                </a:cubicBezTo>
                <a:cubicBezTo>
                  <a:pt x="4046" y="4530"/>
                  <a:pt x="3987" y="4486"/>
                  <a:pt x="3921" y="4486"/>
                </a:cubicBezTo>
                <a:close/>
                <a:moveTo>
                  <a:pt x="986" y="5301"/>
                </a:moveTo>
                <a:cubicBezTo>
                  <a:pt x="917" y="5301"/>
                  <a:pt x="853" y="5353"/>
                  <a:pt x="844" y="5422"/>
                </a:cubicBezTo>
                <a:cubicBezTo>
                  <a:pt x="833" y="5507"/>
                  <a:pt x="899" y="5579"/>
                  <a:pt x="981" y="5579"/>
                </a:cubicBezTo>
                <a:lnTo>
                  <a:pt x="4618" y="5579"/>
                </a:lnTo>
                <a:cubicBezTo>
                  <a:pt x="4699" y="5579"/>
                  <a:pt x="4765" y="5507"/>
                  <a:pt x="4755" y="5422"/>
                </a:cubicBezTo>
                <a:cubicBezTo>
                  <a:pt x="4746" y="5353"/>
                  <a:pt x="4683" y="5301"/>
                  <a:pt x="4612" y="5301"/>
                </a:cubicBezTo>
                <a:close/>
                <a:moveTo>
                  <a:pt x="6276" y="4815"/>
                </a:moveTo>
                <a:cubicBezTo>
                  <a:pt x="6376" y="4905"/>
                  <a:pt x="6465" y="5009"/>
                  <a:pt x="6539" y="5129"/>
                </a:cubicBezTo>
                <a:cubicBezTo>
                  <a:pt x="6482" y="5419"/>
                  <a:pt x="6485" y="5695"/>
                  <a:pt x="6503" y="5904"/>
                </a:cubicBezTo>
                <a:cubicBezTo>
                  <a:pt x="6371" y="5811"/>
                  <a:pt x="6205" y="5731"/>
                  <a:pt x="6008" y="5709"/>
                </a:cubicBezTo>
                <a:lnTo>
                  <a:pt x="6008" y="5090"/>
                </a:lnTo>
                <a:cubicBezTo>
                  <a:pt x="6116" y="5020"/>
                  <a:pt x="6207" y="4926"/>
                  <a:pt x="6276" y="4815"/>
                </a:cubicBezTo>
                <a:close/>
                <a:moveTo>
                  <a:pt x="986" y="6116"/>
                </a:moveTo>
                <a:cubicBezTo>
                  <a:pt x="917" y="6116"/>
                  <a:pt x="853" y="6168"/>
                  <a:pt x="844" y="6238"/>
                </a:cubicBezTo>
                <a:cubicBezTo>
                  <a:pt x="833" y="6322"/>
                  <a:pt x="899" y="6395"/>
                  <a:pt x="981" y="6395"/>
                </a:cubicBezTo>
                <a:lnTo>
                  <a:pt x="4302" y="6395"/>
                </a:lnTo>
                <a:cubicBezTo>
                  <a:pt x="4389" y="6395"/>
                  <a:pt x="4457" y="6314"/>
                  <a:pt x="4438" y="6224"/>
                </a:cubicBezTo>
                <a:cubicBezTo>
                  <a:pt x="4424" y="6160"/>
                  <a:pt x="4365" y="6116"/>
                  <a:pt x="4298" y="6116"/>
                </a:cubicBezTo>
                <a:close/>
                <a:moveTo>
                  <a:pt x="986" y="6914"/>
                </a:moveTo>
                <a:cubicBezTo>
                  <a:pt x="917" y="6914"/>
                  <a:pt x="853" y="6966"/>
                  <a:pt x="844" y="7035"/>
                </a:cubicBezTo>
                <a:cubicBezTo>
                  <a:pt x="833" y="7120"/>
                  <a:pt x="899" y="7193"/>
                  <a:pt x="981" y="7193"/>
                </a:cubicBezTo>
                <a:lnTo>
                  <a:pt x="4024" y="7193"/>
                </a:lnTo>
                <a:cubicBezTo>
                  <a:pt x="4106" y="7193"/>
                  <a:pt x="4171" y="7120"/>
                  <a:pt x="4161" y="7035"/>
                </a:cubicBezTo>
                <a:cubicBezTo>
                  <a:pt x="4154" y="6966"/>
                  <a:pt x="4090" y="6914"/>
                  <a:pt x="4018" y="6914"/>
                </a:cubicBezTo>
                <a:close/>
                <a:moveTo>
                  <a:pt x="2699" y="0"/>
                </a:moveTo>
                <a:cubicBezTo>
                  <a:pt x="2572" y="0"/>
                  <a:pt x="2456" y="40"/>
                  <a:pt x="2361" y="109"/>
                </a:cubicBezTo>
                <a:cubicBezTo>
                  <a:pt x="2205" y="221"/>
                  <a:pt x="2202" y="295"/>
                  <a:pt x="2128" y="445"/>
                </a:cubicBezTo>
                <a:lnTo>
                  <a:pt x="1744" y="445"/>
                </a:lnTo>
                <a:cubicBezTo>
                  <a:pt x="1582" y="445"/>
                  <a:pt x="1437" y="511"/>
                  <a:pt x="1331" y="616"/>
                </a:cubicBezTo>
                <a:cubicBezTo>
                  <a:pt x="1255" y="690"/>
                  <a:pt x="1201" y="784"/>
                  <a:pt x="1175" y="890"/>
                </a:cubicBezTo>
                <a:lnTo>
                  <a:pt x="558" y="890"/>
                </a:lnTo>
                <a:cubicBezTo>
                  <a:pt x="405" y="890"/>
                  <a:pt x="267" y="952"/>
                  <a:pt x="166" y="1052"/>
                </a:cubicBezTo>
                <a:cubicBezTo>
                  <a:pt x="64" y="1152"/>
                  <a:pt x="3" y="1290"/>
                  <a:pt x="3" y="1442"/>
                </a:cubicBezTo>
                <a:lnTo>
                  <a:pt x="3" y="4520"/>
                </a:lnTo>
                <a:cubicBezTo>
                  <a:pt x="3" y="4596"/>
                  <a:pt x="65" y="4658"/>
                  <a:pt x="141" y="4658"/>
                </a:cubicBezTo>
                <a:cubicBezTo>
                  <a:pt x="147" y="4658"/>
                  <a:pt x="153" y="4658"/>
                  <a:pt x="159" y="4657"/>
                </a:cubicBezTo>
                <a:cubicBezTo>
                  <a:pt x="230" y="4650"/>
                  <a:pt x="280" y="4587"/>
                  <a:pt x="280" y="4515"/>
                </a:cubicBezTo>
                <a:lnTo>
                  <a:pt x="280" y="1443"/>
                </a:lnTo>
                <a:cubicBezTo>
                  <a:pt x="280" y="1368"/>
                  <a:pt x="312" y="1299"/>
                  <a:pt x="363" y="1248"/>
                </a:cubicBezTo>
                <a:cubicBezTo>
                  <a:pt x="412" y="1199"/>
                  <a:pt x="481" y="1167"/>
                  <a:pt x="558" y="1167"/>
                </a:cubicBezTo>
                <a:lnTo>
                  <a:pt x="1175" y="1167"/>
                </a:lnTo>
                <a:cubicBezTo>
                  <a:pt x="1200" y="1273"/>
                  <a:pt x="1254" y="1365"/>
                  <a:pt x="1329" y="1440"/>
                </a:cubicBezTo>
                <a:cubicBezTo>
                  <a:pt x="1435" y="1546"/>
                  <a:pt x="1580" y="1612"/>
                  <a:pt x="1741" y="1612"/>
                </a:cubicBezTo>
                <a:lnTo>
                  <a:pt x="4252" y="1612"/>
                </a:lnTo>
                <a:cubicBezTo>
                  <a:pt x="4413" y="1612"/>
                  <a:pt x="4559" y="1546"/>
                  <a:pt x="4664" y="1440"/>
                </a:cubicBezTo>
                <a:cubicBezTo>
                  <a:pt x="4738" y="1365"/>
                  <a:pt x="4793" y="1273"/>
                  <a:pt x="4819" y="1167"/>
                </a:cubicBezTo>
                <a:lnTo>
                  <a:pt x="5437" y="1167"/>
                </a:lnTo>
                <a:cubicBezTo>
                  <a:pt x="5512" y="1167"/>
                  <a:pt x="5581" y="1199"/>
                  <a:pt x="5632" y="1248"/>
                </a:cubicBezTo>
                <a:cubicBezTo>
                  <a:pt x="5681" y="1299"/>
                  <a:pt x="5713" y="1369"/>
                  <a:pt x="5713" y="1443"/>
                </a:cubicBezTo>
                <a:lnTo>
                  <a:pt x="5713" y="3378"/>
                </a:lnTo>
                <a:cubicBezTo>
                  <a:pt x="5713" y="3378"/>
                  <a:pt x="5584" y="3353"/>
                  <a:pt x="5506" y="3352"/>
                </a:cubicBezTo>
                <a:cubicBezTo>
                  <a:pt x="5493" y="3352"/>
                  <a:pt x="5480" y="3351"/>
                  <a:pt x="5467" y="3351"/>
                </a:cubicBezTo>
                <a:cubicBezTo>
                  <a:pt x="5389" y="3351"/>
                  <a:pt x="5308" y="3359"/>
                  <a:pt x="5225" y="3370"/>
                </a:cubicBezTo>
                <a:cubicBezTo>
                  <a:pt x="5148" y="3381"/>
                  <a:pt x="5096" y="3451"/>
                  <a:pt x="5106" y="3527"/>
                </a:cubicBezTo>
                <a:cubicBezTo>
                  <a:pt x="5116" y="3597"/>
                  <a:pt x="5177" y="3648"/>
                  <a:pt x="5245" y="3648"/>
                </a:cubicBezTo>
                <a:cubicBezTo>
                  <a:pt x="5251" y="3648"/>
                  <a:pt x="5257" y="3647"/>
                  <a:pt x="5262" y="3646"/>
                </a:cubicBezTo>
                <a:cubicBezTo>
                  <a:pt x="5347" y="3633"/>
                  <a:pt x="5427" y="3627"/>
                  <a:pt x="5498" y="3624"/>
                </a:cubicBezTo>
                <a:cubicBezTo>
                  <a:pt x="5560" y="3626"/>
                  <a:pt x="5616" y="3633"/>
                  <a:pt x="5664" y="3648"/>
                </a:cubicBezTo>
                <a:cubicBezTo>
                  <a:pt x="5833" y="3696"/>
                  <a:pt x="5990" y="3791"/>
                  <a:pt x="6078" y="3949"/>
                </a:cubicBezTo>
                <a:cubicBezTo>
                  <a:pt x="6147" y="4074"/>
                  <a:pt x="6167" y="4220"/>
                  <a:pt x="6140" y="4373"/>
                </a:cubicBezTo>
                <a:cubicBezTo>
                  <a:pt x="5627" y="4057"/>
                  <a:pt x="5078" y="3983"/>
                  <a:pt x="5075" y="3983"/>
                </a:cubicBezTo>
                <a:cubicBezTo>
                  <a:pt x="5068" y="3982"/>
                  <a:pt x="5062" y="3982"/>
                  <a:pt x="5056" y="3982"/>
                </a:cubicBezTo>
                <a:cubicBezTo>
                  <a:pt x="4987" y="3982"/>
                  <a:pt x="4927" y="4034"/>
                  <a:pt x="4917" y="4102"/>
                </a:cubicBezTo>
                <a:cubicBezTo>
                  <a:pt x="4907" y="4178"/>
                  <a:pt x="4962" y="4249"/>
                  <a:pt x="5037" y="4259"/>
                </a:cubicBezTo>
                <a:cubicBezTo>
                  <a:pt x="5039" y="4259"/>
                  <a:pt x="5576" y="4331"/>
                  <a:pt x="6045" y="4641"/>
                </a:cubicBezTo>
                <a:cubicBezTo>
                  <a:pt x="5927" y="4847"/>
                  <a:pt x="5740" y="4945"/>
                  <a:pt x="5526" y="4945"/>
                </a:cubicBezTo>
                <a:cubicBezTo>
                  <a:pt x="5453" y="4945"/>
                  <a:pt x="5378" y="4934"/>
                  <a:pt x="5300" y="4911"/>
                </a:cubicBezTo>
                <a:cubicBezTo>
                  <a:pt x="5127" y="4862"/>
                  <a:pt x="4920" y="4684"/>
                  <a:pt x="4730" y="4484"/>
                </a:cubicBezTo>
                <a:cubicBezTo>
                  <a:pt x="4538" y="4286"/>
                  <a:pt x="4372" y="4071"/>
                  <a:pt x="4272" y="3933"/>
                </a:cubicBezTo>
                <a:cubicBezTo>
                  <a:pt x="4321" y="3912"/>
                  <a:pt x="4382" y="3889"/>
                  <a:pt x="4453" y="3863"/>
                </a:cubicBezTo>
                <a:cubicBezTo>
                  <a:pt x="4524" y="3836"/>
                  <a:pt x="4598" y="3810"/>
                  <a:pt x="4673" y="3786"/>
                </a:cubicBezTo>
                <a:cubicBezTo>
                  <a:pt x="4745" y="3764"/>
                  <a:pt x="4786" y="3684"/>
                  <a:pt x="4762" y="3612"/>
                </a:cubicBezTo>
                <a:cubicBezTo>
                  <a:pt x="4744" y="3553"/>
                  <a:pt x="4689" y="3515"/>
                  <a:pt x="4630" y="3515"/>
                </a:cubicBezTo>
                <a:cubicBezTo>
                  <a:pt x="4616" y="3515"/>
                  <a:pt x="4602" y="3518"/>
                  <a:pt x="4588" y="3522"/>
                </a:cubicBezTo>
                <a:cubicBezTo>
                  <a:pt x="4503" y="3549"/>
                  <a:pt x="4426" y="3576"/>
                  <a:pt x="4358" y="3601"/>
                </a:cubicBezTo>
                <a:cubicBezTo>
                  <a:pt x="4274" y="3632"/>
                  <a:pt x="4200" y="3662"/>
                  <a:pt x="4141" y="3687"/>
                </a:cubicBezTo>
                <a:cubicBezTo>
                  <a:pt x="4052" y="3726"/>
                  <a:pt x="3997" y="3773"/>
                  <a:pt x="3975" y="3845"/>
                </a:cubicBezTo>
                <a:cubicBezTo>
                  <a:pt x="3952" y="3919"/>
                  <a:pt x="3971" y="3991"/>
                  <a:pt x="4031" y="4075"/>
                </a:cubicBezTo>
                <a:cubicBezTo>
                  <a:pt x="4136" y="4216"/>
                  <a:pt x="4319" y="4457"/>
                  <a:pt x="4527" y="4675"/>
                </a:cubicBezTo>
                <a:cubicBezTo>
                  <a:pt x="4745" y="4904"/>
                  <a:pt x="4995" y="5114"/>
                  <a:pt x="5223" y="5178"/>
                </a:cubicBezTo>
                <a:cubicBezTo>
                  <a:pt x="5329" y="5209"/>
                  <a:pt x="5430" y="5223"/>
                  <a:pt x="5528" y="5223"/>
                </a:cubicBezTo>
                <a:cubicBezTo>
                  <a:pt x="5596" y="5223"/>
                  <a:pt x="5663" y="5216"/>
                  <a:pt x="5728" y="5203"/>
                </a:cubicBezTo>
                <a:lnTo>
                  <a:pt x="5728" y="5713"/>
                </a:lnTo>
                <a:cubicBezTo>
                  <a:pt x="5455" y="5760"/>
                  <a:pt x="5155" y="5917"/>
                  <a:pt x="4830" y="6269"/>
                </a:cubicBezTo>
                <a:cubicBezTo>
                  <a:pt x="4464" y="6665"/>
                  <a:pt x="4367" y="7193"/>
                  <a:pt x="4451" y="7705"/>
                </a:cubicBezTo>
                <a:cubicBezTo>
                  <a:pt x="4499" y="7990"/>
                  <a:pt x="4745" y="8524"/>
                  <a:pt x="4745" y="8524"/>
                </a:cubicBezTo>
                <a:lnTo>
                  <a:pt x="555" y="8524"/>
                </a:lnTo>
                <a:cubicBezTo>
                  <a:pt x="479" y="8524"/>
                  <a:pt x="410" y="8492"/>
                  <a:pt x="360" y="8443"/>
                </a:cubicBezTo>
                <a:cubicBezTo>
                  <a:pt x="310" y="8392"/>
                  <a:pt x="278" y="8323"/>
                  <a:pt x="278" y="8248"/>
                </a:cubicBezTo>
                <a:lnTo>
                  <a:pt x="278" y="5163"/>
                </a:lnTo>
                <a:cubicBezTo>
                  <a:pt x="278" y="5087"/>
                  <a:pt x="216" y="5024"/>
                  <a:pt x="140" y="5024"/>
                </a:cubicBezTo>
                <a:cubicBezTo>
                  <a:pt x="134" y="5024"/>
                  <a:pt x="128" y="5025"/>
                  <a:pt x="122" y="5025"/>
                </a:cubicBezTo>
                <a:cubicBezTo>
                  <a:pt x="52" y="5035"/>
                  <a:pt x="1" y="5098"/>
                  <a:pt x="1" y="5169"/>
                </a:cubicBezTo>
                <a:lnTo>
                  <a:pt x="1" y="8249"/>
                </a:lnTo>
                <a:cubicBezTo>
                  <a:pt x="1" y="8402"/>
                  <a:pt x="64" y="8540"/>
                  <a:pt x="164" y="8640"/>
                </a:cubicBezTo>
                <a:cubicBezTo>
                  <a:pt x="265" y="8742"/>
                  <a:pt x="404" y="8804"/>
                  <a:pt x="557" y="8804"/>
                </a:cubicBezTo>
                <a:lnTo>
                  <a:pt x="4941" y="8804"/>
                </a:lnTo>
                <a:cubicBezTo>
                  <a:pt x="5113" y="9027"/>
                  <a:pt x="5318" y="9212"/>
                  <a:pt x="5545" y="9334"/>
                </a:cubicBezTo>
                <a:cubicBezTo>
                  <a:pt x="5740" y="9439"/>
                  <a:pt x="5949" y="9499"/>
                  <a:pt x="6164" y="9499"/>
                </a:cubicBezTo>
                <a:cubicBezTo>
                  <a:pt x="6255" y="9499"/>
                  <a:pt x="6347" y="9488"/>
                  <a:pt x="6440" y="9465"/>
                </a:cubicBezTo>
                <a:cubicBezTo>
                  <a:pt x="6484" y="9453"/>
                  <a:pt x="6678" y="9378"/>
                  <a:pt x="6690" y="9378"/>
                </a:cubicBezTo>
                <a:cubicBezTo>
                  <a:pt x="6700" y="9378"/>
                  <a:pt x="6882" y="9449"/>
                  <a:pt x="6921" y="9460"/>
                </a:cubicBezTo>
                <a:cubicBezTo>
                  <a:pt x="7020" y="9486"/>
                  <a:pt x="7119" y="9498"/>
                  <a:pt x="7217" y="9498"/>
                </a:cubicBezTo>
                <a:cubicBezTo>
                  <a:pt x="7427" y="9498"/>
                  <a:pt x="7633" y="9441"/>
                  <a:pt x="7824" y="9340"/>
                </a:cubicBezTo>
                <a:cubicBezTo>
                  <a:pt x="8101" y="9193"/>
                  <a:pt x="8346" y="8955"/>
                  <a:pt x="8536" y="8669"/>
                </a:cubicBezTo>
                <a:cubicBezTo>
                  <a:pt x="8725" y="8385"/>
                  <a:pt x="8860" y="8052"/>
                  <a:pt x="8916" y="7715"/>
                </a:cubicBezTo>
                <a:cubicBezTo>
                  <a:pt x="9003" y="7203"/>
                  <a:pt x="8909" y="6678"/>
                  <a:pt x="8549" y="6284"/>
                </a:cubicBezTo>
                <a:cubicBezTo>
                  <a:pt x="8521" y="6254"/>
                  <a:pt x="8484" y="6238"/>
                  <a:pt x="8446" y="6238"/>
                </a:cubicBezTo>
                <a:cubicBezTo>
                  <a:pt x="8413" y="6238"/>
                  <a:pt x="8380" y="6250"/>
                  <a:pt x="8354" y="6275"/>
                </a:cubicBezTo>
                <a:cubicBezTo>
                  <a:pt x="8297" y="6326"/>
                  <a:pt x="8293" y="6413"/>
                  <a:pt x="8344" y="6470"/>
                </a:cubicBezTo>
                <a:cubicBezTo>
                  <a:pt x="8641" y="6795"/>
                  <a:pt x="8718" y="7236"/>
                  <a:pt x="8645" y="7668"/>
                </a:cubicBezTo>
                <a:cubicBezTo>
                  <a:pt x="8594" y="7968"/>
                  <a:pt x="8475" y="8263"/>
                  <a:pt x="8307" y="8516"/>
                </a:cubicBezTo>
                <a:cubicBezTo>
                  <a:pt x="8143" y="8765"/>
                  <a:pt x="7932" y="8970"/>
                  <a:pt x="7696" y="9094"/>
                </a:cubicBezTo>
                <a:cubicBezTo>
                  <a:pt x="7544" y="9175"/>
                  <a:pt x="7382" y="9221"/>
                  <a:pt x="7217" y="9221"/>
                </a:cubicBezTo>
                <a:cubicBezTo>
                  <a:pt x="7097" y="9221"/>
                  <a:pt x="6976" y="9197"/>
                  <a:pt x="6856" y="9143"/>
                </a:cubicBezTo>
                <a:cubicBezTo>
                  <a:pt x="6790" y="9115"/>
                  <a:pt x="6747" y="9101"/>
                  <a:pt x="6693" y="9101"/>
                </a:cubicBezTo>
                <a:cubicBezTo>
                  <a:pt x="6690" y="9101"/>
                  <a:pt x="6686" y="9101"/>
                  <a:pt x="6683" y="9101"/>
                </a:cubicBezTo>
                <a:cubicBezTo>
                  <a:pt x="6634" y="9101"/>
                  <a:pt x="6591" y="9116"/>
                  <a:pt x="6531" y="9141"/>
                </a:cubicBezTo>
                <a:cubicBezTo>
                  <a:pt x="6409" y="9195"/>
                  <a:pt x="6287" y="9219"/>
                  <a:pt x="6167" y="9219"/>
                </a:cubicBezTo>
                <a:cubicBezTo>
                  <a:pt x="5998" y="9219"/>
                  <a:pt x="5834" y="9172"/>
                  <a:pt x="5679" y="9089"/>
                </a:cubicBezTo>
                <a:cubicBezTo>
                  <a:pt x="5178" y="8817"/>
                  <a:pt x="4828" y="8211"/>
                  <a:pt x="4738" y="7664"/>
                </a:cubicBezTo>
                <a:cubicBezTo>
                  <a:pt x="4667" y="7231"/>
                  <a:pt x="4745" y="6787"/>
                  <a:pt x="5046" y="6464"/>
                </a:cubicBezTo>
                <a:cubicBezTo>
                  <a:pt x="5263" y="6229"/>
                  <a:pt x="5566" y="5984"/>
                  <a:pt x="5901" y="5984"/>
                </a:cubicBezTo>
                <a:cubicBezTo>
                  <a:pt x="5926" y="5984"/>
                  <a:pt x="5951" y="5986"/>
                  <a:pt x="5977" y="5989"/>
                </a:cubicBezTo>
                <a:cubicBezTo>
                  <a:pt x="6219" y="6016"/>
                  <a:pt x="6405" y="6169"/>
                  <a:pt x="6515" y="6281"/>
                </a:cubicBezTo>
                <a:cubicBezTo>
                  <a:pt x="6572" y="6339"/>
                  <a:pt x="6623" y="6370"/>
                  <a:pt x="6690" y="6371"/>
                </a:cubicBezTo>
                <a:cubicBezTo>
                  <a:pt x="6691" y="6371"/>
                  <a:pt x="6692" y="6371"/>
                  <a:pt x="6693" y="6371"/>
                </a:cubicBezTo>
                <a:cubicBezTo>
                  <a:pt x="6760" y="6371"/>
                  <a:pt x="6814" y="6341"/>
                  <a:pt x="6871" y="6280"/>
                </a:cubicBezTo>
                <a:cubicBezTo>
                  <a:pt x="6957" y="6189"/>
                  <a:pt x="7093" y="6074"/>
                  <a:pt x="7267" y="6017"/>
                </a:cubicBezTo>
                <a:cubicBezTo>
                  <a:pt x="7332" y="5996"/>
                  <a:pt x="7404" y="5983"/>
                  <a:pt x="7481" y="5983"/>
                </a:cubicBezTo>
                <a:cubicBezTo>
                  <a:pt x="7605" y="5983"/>
                  <a:pt x="7744" y="6016"/>
                  <a:pt x="7897" y="6101"/>
                </a:cubicBezTo>
                <a:cubicBezTo>
                  <a:pt x="7918" y="6112"/>
                  <a:pt x="7941" y="6118"/>
                  <a:pt x="7964" y="6118"/>
                </a:cubicBezTo>
                <a:cubicBezTo>
                  <a:pt x="8012" y="6118"/>
                  <a:pt x="8060" y="6092"/>
                  <a:pt x="8085" y="6047"/>
                </a:cubicBezTo>
                <a:cubicBezTo>
                  <a:pt x="8122" y="5980"/>
                  <a:pt x="8097" y="5896"/>
                  <a:pt x="8030" y="5859"/>
                </a:cubicBezTo>
                <a:cubicBezTo>
                  <a:pt x="7832" y="5748"/>
                  <a:pt x="7649" y="5705"/>
                  <a:pt x="7483" y="5705"/>
                </a:cubicBezTo>
                <a:cubicBezTo>
                  <a:pt x="7375" y="5705"/>
                  <a:pt x="7274" y="5723"/>
                  <a:pt x="7181" y="5753"/>
                </a:cubicBezTo>
                <a:cubicBezTo>
                  <a:pt x="7022" y="5805"/>
                  <a:pt x="6889" y="5892"/>
                  <a:pt x="6788" y="5977"/>
                </a:cubicBezTo>
                <a:cubicBezTo>
                  <a:pt x="6747" y="5652"/>
                  <a:pt x="6762" y="5296"/>
                  <a:pt x="6863" y="4980"/>
                </a:cubicBezTo>
                <a:cubicBezTo>
                  <a:pt x="6959" y="4679"/>
                  <a:pt x="7144" y="4388"/>
                  <a:pt x="7480" y="4188"/>
                </a:cubicBezTo>
                <a:cubicBezTo>
                  <a:pt x="7547" y="4149"/>
                  <a:pt x="7568" y="4064"/>
                  <a:pt x="7528" y="3998"/>
                </a:cubicBezTo>
                <a:cubicBezTo>
                  <a:pt x="7502" y="3955"/>
                  <a:pt x="7456" y="3931"/>
                  <a:pt x="7409" y="3931"/>
                </a:cubicBezTo>
                <a:cubicBezTo>
                  <a:pt x="7385" y="3931"/>
                  <a:pt x="7360" y="3937"/>
                  <a:pt x="7338" y="3950"/>
                </a:cubicBezTo>
                <a:cubicBezTo>
                  <a:pt x="6970" y="4170"/>
                  <a:pt x="6756" y="4476"/>
                  <a:pt x="6635" y="4794"/>
                </a:cubicBezTo>
                <a:cubicBezTo>
                  <a:pt x="6561" y="4706"/>
                  <a:pt x="6481" y="4627"/>
                  <a:pt x="6395" y="4557"/>
                </a:cubicBezTo>
                <a:cubicBezTo>
                  <a:pt x="6467" y="4313"/>
                  <a:pt x="6457" y="4050"/>
                  <a:pt x="6330" y="3824"/>
                </a:cubicBezTo>
                <a:cubicBezTo>
                  <a:pt x="6259" y="3696"/>
                  <a:pt x="6152" y="3585"/>
                  <a:pt x="6009" y="3501"/>
                </a:cubicBezTo>
                <a:lnTo>
                  <a:pt x="6009" y="1461"/>
                </a:lnTo>
                <a:cubicBezTo>
                  <a:pt x="6009" y="1308"/>
                  <a:pt x="5948" y="1170"/>
                  <a:pt x="5848" y="1070"/>
                </a:cubicBezTo>
                <a:cubicBezTo>
                  <a:pt x="5748" y="970"/>
                  <a:pt x="5610" y="908"/>
                  <a:pt x="5455" y="908"/>
                </a:cubicBezTo>
                <a:lnTo>
                  <a:pt x="4841" y="908"/>
                </a:lnTo>
                <a:cubicBezTo>
                  <a:pt x="4815" y="799"/>
                  <a:pt x="4758" y="701"/>
                  <a:pt x="4680" y="623"/>
                </a:cubicBezTo>
                <a:cubicBezTo>
                  <a:pt x="4571" y="514"/>
                  <a:pt x="4418" y="445"/>
                  <a:pt x="4251" y="445"/>
                </a:cubicBezTo>
                <a:lnTo>
                  <a:pt x="3882" y="445"/>
                </a:lnTo>
                <a:cubicBezTo>
                  <a:pt x="3815" y="293"/>
                  <a:pt x="3801" y="216"/>
                  <a:pt x="3651" y="110"/>
                </a:cubicBezTo>
                <a:cubicBezTo>
                  <a:pt x="3555" y="41"/>
                  <a:pt x="3438" y="0"/>
                  <a:pt x="33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02" name="Google Shape;802;p41"/>
          <p:cNvGrpSpPr/>
          <p:nvPr/>
        </p:nvGrpSpPr>
        <p:grpSpPr>
          <a:xfrm>
            <a:off x="7608756" y="3131756"/>
            <a:ext cx="1343987" cy="1959644"/>
            <a:chOff x="6128804" y="1266425"/>
            <a:chExt cx="804253" cy="1172667"/>
          </a:xfrm>
        </p:grpSpPr>
        <p:sp>
          <p:nvSpPr>
            <p:cNvPr id="803" name="Google Shape;803;p41"/>
            <p:cNvSpPr/>
            <p:nvPr/>
          </p:nvSpPr>
          <p:spPr>
            <a:xfrm>
              <a:off x="6251006" y="14631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6509831" y="1515133"/>
              <a:ext cx="189412" cy="225814"/>
            </a:xfrm>
            <a:custGeom>
              <a:avLst/>
              <a:gdLst/>
              <a:ahLst/>
              <a:cxnLst/>
              <a:rect l="l" t="t" r="r" b="b"/>
              <a:pathLst>
                <a:path w="2325" h="2772" extrusionOk="0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6637736" y="1486621"/>
              <a:ext cx="12220" cy="41464"/>
            </a:xfrm>
            <a:custGeom>
              <a:avLst/>
              <a:gdLst/>
              <a:ahLst/>
              <a:cxnLst/>
              <a:rect l="l" t="t" r="r" b="b"/>
              <a:pathLst>
                <a:path w="150" h="509" fill="none" extrusionOk="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w="1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6625842" y="1495582"/>
              <a:ext cx="16619" cy="16863"/>
            </a:xfrm>
            <a:custGeom>
              <a:avLst/>
              <a:gdLst/>
              <a:ahLst/>
              <a:cxnLst/>
              <a:rect l="l" t="t" r="r" b="b"/>
              <a:pathLst>
                <a:path w="204" h="207" fill="none" extrusionOk="0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w="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6562704" y="1459575"/>
              <a:ext cx="64522" cy="45456"/>
            </a:xfrm>
            <a:custGeom>
              <a:avLst/>
              <a:gdLst/>
              <a:ahLst/>
              <a:cxnLst/>
              <a:rect l="l" t="t" r="r" b="b"/>
              <a:pathLst>
                <a:path w="792" h="558" extrusionOk="0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6562704" y="1459493"/>
              <a:ext cx="64522" cy="36903"/>
            </a:xfrm>
            <a:custGeom>
              <a:avLst/>
              <a:gdLst/>
              <a:ahLst/>
              <a:cxnLst/>
              <a:rect l="l" t="t" r="r" b="b"/>
              <a:pathLst>
                <a:path w="792" h="453" extrusionOk="0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6606778" y="1534440"/>
              <a:ext cx="24196" cy="22972"/>
            </a:xfrm>
            <a:custGeom>
              <a:avLst/>
              <a:gdLst/>
              <a:ahLst/>
              <a:cxnLst/>
              <a:rect l="l" t="t" r="r" b="b"/>
              <a:pathLst>
                <a:path w="297" h="282" extrusionOk="0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6599446" y="1557657"/>
              <a:ext cx="11894" cy="11079"/>
            </a:xfrm>
            <a:custGeom>
              <a:avLst/>
              <a:gdLst/>
              <a:ahLst/>
              <a:cxnLst/>
              <a:rect l="l" t="t" r="r" b="b"/>
              <a:pathLst>
                <a:path w="146" h="136" extrusionOk="0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6402211" y="1266425"/>
              <a:ext cx="242447" cy="802894"/>
            </a:xfrm>
            <a:custGeom>
              <a:avLst/>
              <a:gdLst/>
              <a:ahLst/>
              <a:cxnLst/>
              <a:rect l="l" t="t" r="r" b="b"/>
              <a:pathLst>
                <a:path w="2976" h="9856" extrusionOk="0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6456388" y="1651992"/>
              <a:ext cx="119350" cy="46108"/>
            </a:xfrm>
            <a:custGeom>
              <a:avLst/>
              <a:gdLst/>
              <a:ahLst/>
              <a:cxnLst/>
              <a:rect l="l" t="t" r="r" b="b"/>
              <a:pathLst>
                <a:path w="1465" h="566" extrusionOk="0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6443516" y="1537780"/>
              <a:ext cx="101671" cy="39346"/>
            </a:xfrm>
            <a:custGeom>
              <a:avLst/>
              <a:gdLst/>
              <a:ahLst/>
              <a:cxnLst/>
              <a:rect l="l" t="t" r="r" b="b"/>
              <a:pathLst>
                <a:path w="1248" h="483" extrusionOk="0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6434228" y="1439698"/>
              <a:ext cx="79675" cy="30793"/>
            </a:xfrm>
            <a:custGeom>
              <a:avLst/>
              <a:gdLst/>
              <a:ahLst/>
              <a:cxnLst/>
              <a:rect l="l" t="t" r="r" b="b"/>
              <a:pathLst>
                <a:path w="978" h="378" extrusionOk="0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6427548" y="1356360"/>
              <a:ext cx="58086" cy="22565"/>
            </a:xfrm>
            <a:custGeom>
              <a:avLst/>
              <a:gdLst/>
              <a:ahLst/>
              <a:cxnLst/>
              <a:rect l="l" t="t" r="r" b="b"/>
              <a:pathLst>
                <a:path w="713" h="277" extrusionOk="0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6605067" y="1588124"/>
              <a:ext cx="225502" cy="340839"/>
            </a:xfrm>
            <a:custGeom>
              <a:avLst/>
              <a:gdLst/>
              <a:ahLst/>
              <a:cxnLst/>
              <a:rect l="l" t="t" r="r" b="b"/>
              <a:pathLst>
                <a:path w="2768" h="4184" extrusionOk="0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6780305" y="1616229"/>
              <a:ext cx="99798" cy="320718"/>
            </a:xfrm>
            <a:custGeom>
              <a:avLst/>
              <a:gdLst/>
              <a:ahLst/>
              <a:cxnLst/>
              <a:rect l="l" t="t" r="r" b="b"/>
              <a:pathLst>
                <a:path w="1225" h="3937" extrusionOk="0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6655007" y="1543890"/>
              <a:ext cx="213119" cy="72583"/>
            </a:xfrm>
            <a:custGeom>
              <a:avLst/>
              <a:gdLst/>
              <a:ahLst/>
              <a:cxnLst/>
              <a:rect l="l" t="t" r="r" b="b"/>
              <a:pathLst>
                <a:path w="2616" h="891" extrusionOk="0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6830164" y="1571099"/>
              <a:ext cx="49858" cy="53276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697778" y="1510897"/>
              <a:ext cx="175400" cy="60282"/>
            </a:xfrm>
            <a:custGeom>
              <a:avLst/>
              <a:gdLst/>
              <a:ahLst/>
              <a:cxnLst/>
              <a:rect l="l" t="t" r="r" b="b"/>
              <a:pathLst>
                <a:path w="2153" h="740" extrusionOk="0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830164" y="1571099"/>
              <a:ext cx="49858" cy="53276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622664" y="1686940"/>
              <a:ext cx="191774" cy="131480"/>
            </a:xfrm>
            <a:custGeom>
              <a:avLst/>
              <a:gdLst/>
              <a:ahLst/>
              <a:cxnLst/>
              <a:rect l="l" t="t" r="r" b="b"/>
              <a:pathLst>
                <a:path w="2354" h="1614" extrusionOk="0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797658" y="1714637"/>
              <a:ext cx="66477" cy="112174"/>
            </a:xfrm>
            <a:custGeom>
              <a:avLst/>
              <a:gdLst/>
              <a:ahLst/>
              <a:cxnLst/>
              <a:rect l="l" t="t" r="r" b="b"/>
              <a:pathLst>
                <a:path w="816" h="1377" extrusionOk="0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734357" y="1559531"/>
              <a:ext cx="59227" cy="34377"/>
            </a:xfrm>
            <a:custGeom>
              <a:avLst/>
              <a:gdLst/>
              <a:ahLst/>
              <a:cxnLst/>
              <a:rect l="l" t="t" r="r" b="b"/>
              <a:pathLst>
                <a:path w="727" h="422" extrusionOk="0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6737209" y="1551384"/>
              <a:ext cx="57516" cy="25253"/>
            </a:xfrm>
            <a:custGeom>
              <a:avLst/>
              <a:gdLst/>
              <a:ahLst/>
              <a:cxnLst/>
              <a:rect l="l" t="t" r="r" b="b"/>
              <a:pathLst>
                <a:path w="706" h="310" extrusionOk="0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6251006" y="14632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6222085" y="1422264"/>
              <a:ext cx="50836" cy="155919"/>
            </a:xfrm>
            <a:custGeom>
              <a:avLst/>
              <a:gdLst/>
              <a:ahLst/>
              <a:cxnLst/>
              <a:rect l="l" t="t" r="r" b="b"/>
              <a:pathLst>
                <a:path w="624" h="1914" extrusionOk="0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6128804" y="1472446"/>
              <a:ext cx="158780" cy="114781"/>
            </a:xfrm>
            <a:custGeom>
              <a:avLst/>
              <a:gdLst/>
              <a:ahLst/>
              <a:cxnLst/>
              <a:rect l="l" t="t" r="r" b="b"/>
              <a:pathLst>
                <a:path w="1949" h="1409" extrusionOk="0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6291822" y="1554643"/>
              <a:ext cx="199758" cy="339454"/>
            </a:xfrm>
            <a:custGeom>
              <a:avLst/>
              <a:gdLst/>
              <a:ahLst/>
              <a:cxnLst/>
              <a:rect l="l" t="t" r="r" b="b"/>
              <a:pathLst>
                <a:path w="2452" h="4167" extrusionOk="0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6323106" y="1605395"/>
              <a:ext cx="44563" cy="23624"/>
            </a:xfrm>
            <a:custGeom>
              <a:avLst/>
              <a:gdLst/>
              <a:ahLst/>
              <a:cxnLst/>
              <a:rect l="l" t="t" r="r" b="b"/>
              <a:pathLst>
                <a:path w="547" h="290" extrusionOk="0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6371091" y="1647186"/>
              <a:ext cx="20204" cy="9287"/>
            </a:xfrm>
            <a:custGeom>
              <a:avLst/>
              <a:gdLst/>
              <a:ahLst/>
              <a:cxnLst/>
              <a:rect l="l" t="t" r="r" b="b"/>
              <a:pathLst>
                <a:path w="248" h="11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6392354" y="1717815"/>
              <a:ext cx="33239" cy="15722"/>
            </a:xfrm>
            <a:custGeom>
              <a:avLst/>
              <a:gdLst/>
              <a:ahLst/>
              <a:cxnLst/>
              <a:rect l="l" t="t" r="r" b="b"/>
              <a:pathLst>
                <a:path w="408" h="193" extrusionOk="0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423230" y="1764330"/>
              <a:ext cx="21100" cy="11323"/>
            </a:xfrm>
            <a:custGeom>
              <a:avLst/>
              <a:gdLst/>
              <a:ahLst/>
              <a:cxnLst/>
              <a:rect l="l" t="t" r="r" b="b"/>
              <a:pathLst>
                <a:path w="259" h="139" extrusionOk="0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445797" y="1824369"/>
              <a:ext cx="14175" cy="6924"/>
            </a:xfrm>
            <a:custGeom>
              <a:avLst/>
              <a:gdLst/>
              <a:ahLst/>
              <a:cxnLst/>
              <a:rect l="l" t="t" r="r" b="b"/>
              <a:pathLst>
                <a:path w="174" h="85" extrusionOk="0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6407018" y="1761561"/>
              <a:ext cx="12709" cy="4969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398057" y="1708202"/>
              <a:ext cx="13849" cy="7657"/>
            </a:xfrm>
            <a:custGeom>
              <a:avLst/>
              <a:gdLst/>
              <a:ahLst/>
              <a:cxnLst/>
              <a:rect l="l" t="t" r="r" b="b"/>
              <a:pathLst>
                <a:path w="170" h="94" extrusionOk="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449381" y="1808239"/>
              <a:ext cx="9206" cy="4318"/>
            </a:xfrm>
            <a:custGeom>
              <a:avLst/>
              <a:gdLst/>
              <a:ahLst/>
              <a:cxnLst/>
              <a:rect l="l" t="t" r="r" b="b"/>
              <a:pathLst>
                <a:path w="113" h="53" extrusionOk="0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336874" y="1622909"/>
              <a:ext cx="45540" cy="20610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6312271" y="1605558"/>
              <a:ext cx="29980" cy="15804"/>
            </a:xfrm>
            <a:custGeom>
              <a:avLst/>
              <a:gdLst/>
              <a:ahLst/>
              <a:cxnLst/>
              <a:rect l="l" t="t" r="r" b="b"/>
              <a:pathLst>
                <a:path w="368" h="194" extrusionOk="0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6198134" y="1580793"/>
              <a:ext cx="93932" cy="375705"/>
            </a:xfrm>
            <a:custGeom>
              <a:avLst/>
              <a:gdLst/>
              <a:ahLst/>
              <a:cxnLst/>
              <a:rect l="l" t="t" r="r" b="b"/>
              <a:pathLst>
                <a:path w="1153" h="4612" extrusionOk="0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211657" y="1680423"/>
              <a:ext cx="50428" cy="3421"/>
            </a:xfrm>
            <a:custGeom>
              <a:avLst/>
              <a:gdLst/>
              <a:ahLst/>
              <a:cxnLst/>
              <a:rect l="l" t="t" r="r" b="b"/>
              <a:pathLst>
                <a:path w="619" h="42" extrusionOk="0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6252147" y="1692642"/>
              <a:ext cx="22159" cy="2770"/>
            </a:xfrm>
            <a:custGeom>
              <a:avLst/>
              <a:gdLst/>
              <a:ahLst/>
              <a:cxnLst/>
              <a:rect l="l" t="t" r="r" b="b"/>
              <a:pathLst>
                <a:path w="272" h="34" extrusionOk="0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6229417" y="1745186"/>
              <a:ext cx="36742" cy="3096"/>
            </a:xfrm>
            <a:custGeom>
              <a:avLst/>
              <a:gdLst/>
              <a:ahLst/>
              <a:cxnLst/>
              <a:rect l="l" t="t" r="r" b="b"/>
              <a:pathLst>
                <a:path w="451" h="38" extrusionOk="0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6247014" y="1821925"/>
              <a:ext cx="23870" cy="2770"/>
            </a:xfrm>
            <a:custGeom>
              <a:avLst/>
              <a:gdLst/>
              <a:ahLst/>
              <a:cxnLst/>
              <a:rect l="l" t="t" r="r" b="b"/>
              <a:pathLst>
                <a:path w="293" h="34" extrusionOk="0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243185" y="1882453"/>
              <a:ext cx="15886" cy="2770"/>
            </a:xfrm>
            <a:custGeom>
              <a:avLst/>
              <a:gdLst/>
              <a:ahLst/>
              <a:cxnLst/>
              <a:rect l="l" t="t" r="r" b="b"/>
              <a:pathLst>
                <a:path w="195" h="34" extrusionOk="0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6236424" y="1807750"/>
              <a:ext cx="13442" cy="2933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6250599" y="1757161"/>
              <a:ext cx="15723" cy="2933"/>
            </a:xfrm>
            <a:custGeom>
              <a:avLst/>
              <a:gdLst/>
              <a:ahLst/>
              <a:cxnLst/>
              <a:rect l="l" t="t" r="r" b="b"/>
              <a:pathLst>
                <a:path w="193" h="36" extrusionOk="0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6243104" y="1897523"/>
              <a:ext cx="10021" cy="2770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6217197" y="1769625"/>
              <a:ext cx="50021" cy="3910"/>
            </a:xfrm>
            <a:custGeom>
              <a:avLst/>
              <a:gdLst/>
              <a:ahLst/>
              <a:cxnLst/>
              <a:rect l="l" t="t" r="r" b="b"/>
              <a:pathLst>
                <a:path w="614" h="48" extrusionOk="0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6214427" y="1633500"/>
              <a:ext cx="33728" cy="3340"/>
            </a:xfrm>
            <a:custGeom>
              <a:avLst/>
              <a:gdLst/>
              <a:ahLst/>
              <a:cxnLst/>
              <a:rect l="l" t="t" r="r" b="b"/>
              <a:pathLst>
                <a:path w="414" h="41" extrusionOk="0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6220456" y="1574439"/>
              <a:ext cx="157232" cy="358516"/>
            </a:xfrm>
            <a:custGeom>
              <a:avLst/>
              <a:gdLst/>
              <a:ahLst/>
              <a:cxnLst/>
              <a:rect l="l" t="t" r="r" b="b"/>
              <a:pathLst>
                <a:path w="1930" h="4401" extrusionOk="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6252717" y="1683763"/>
              <a:ext cx="47496" cy="16944"/>
            </a:xfrm>
            <a:custGeom>
              <a:avLst/>
              <a:gdLst/>
              <a:ahLst/>
              <a:cxnLst/>
              <a:rect l="l" t="t" r="r" b="b"/>
              <a:pathLst>
                <a:path w="583" h="208" extrusionOk="0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6283838" y="1694597"/>
              <a:ext cx="21263" cy="6273"/>
            </a:xfrm>
            <a:custGeom>
              <a:avLst/>
              <a:gdLst/>
              <a:ahLst/>
              <a:cxnLst/>
              <a:rect l="l" t="t" r="r" b="b"/>
              <a:pathLst>
                <a:path w="261" h="77" extrusionOk="0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6312759" y="1788932"/>
              <a:ext cx="35194" cy="10753"/>
            </a:xfrm>
            <a:custGeom>
              <a:avLst/>
              <a:gdLst/>
              <a:ahLst/>
              <a:cxnLst/>
              <a:rect l="l" t="t" r="r" b="b"/>
              <a:pathLst>
                <a:path w="432" h="132" extrusionOk="0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6326283" y="1799197"/>
              <a:ext cx="22566" cy="8065"/>
            </a:xfrm>
            <a:custGeom>
              <a:avLst/>
              <a:gdLst/>
              <a:ahLst/>
              <a:cxnLst/>
              <a:rect l="l" t="t" r="r" b="b"/>
              <a:pathLst>
                <a:path w="277" h="99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6342169" y="1833819"/>
              <a:ext cx="15071" cy="4888"/>
            </a:xfrm>
            <a:custGeom>
              <a:avLst/>
              <a:gdLst/>
              <a:ahLst/>
              <a:cxnLst/>
              <a:rect l="l" t="t" r="r" b="b"/>
              <a:pathLst>
                <a:path w="185" h="60" extrusionOk="0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6328157" y="1768729"/>
              <a:ext cx="13279" cy="3503"/>
            </a:xfrm>
            <a:custGeom>
              <a:avLst/>
              <a:gdLst/>
              <a:ahLst/>
              <a:cxnLst/>
              <a:rect l="l" t="t" r="r" b="b"/>
              <a:pathLst>
                <a:path w="163" h="43" extrusionOk="0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6285712" y="1745594"/>
              <a:ext cx="14746" cy="5702"/>
            </a:xfrm>
            <a:custGeom>
              <a:avLst/>
              <a:gdLst/>
              <a:ahLst/>
              <a:cxnLst/>
              <a:rect l="l" t="t" r="r" b="b"/>
              <a:pathLst>
                <a:path w="181" h="70" extrusionOk="0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6337037" y="1879357"/>
              <a:ext cx="9613" cy="3340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6262575" y="1665759"/>
              <a:ext cx="48147" cy="13849"/>
            </a:xfrm>
            <a:custGeom>
              <a:avLst/>
              <a:gdLst/>
              <a:ahLst/>
              <a:cxnLst/>
              <a:rect l="l" t="t" r="r" b="b"/>
              <a:pathLst>
                <a:path w="591" h="170" extrusionOk="0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6239356" y="1627146"/>
              <a:ext cx="31854" cy="11160"/>
            </a:xfrm>
            <a:custGeom>
              <a:avLst/>
              <a:gdLst/>
              <a:ahLst/>
              <a:cxnLst/>
              <a:rect l="l" t="t" r="r" b="b"/>
              <a:pathLst>
                <a:path w="391" h="137" extrusionOk="0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466571" y="1881638"/>
              <a:ext cx="15316" cy="14989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6307138" y="1594642"/>
              <a:ext cx="186153" cy="303122"/>
            </a:xfrm>
            <a:custGeom>
              <a:avLst/>
              <a:gdLst/>
              <a:ahLst/>
              <a:cxnLst/>
              <a:rect l="l" t="t" r="r" b="b"/>
              <a:pathLst>
                <a:path w="2285" h="3721" extrusionOk="0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6373698" y="1613134"/>
              <a:ext cx="117558" cy="274773"/>
            </a:xfrm>
            <a:custGeom>
              <a:avLst/>
              <a:gdLst/>
              <a:ahLst/>
              <a:cxnLst/>
              <a:rect l="l" t="t" r="r" b="b"/>
              <a:pathLst>
                <a:path w="1443" h="3373" extrusionOk="0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6360418" y="1660627"/>
              <a:ext cx="7169" cy="7739"/>
            </a:xfrm>
            <a:custGeom>
              <a:avLst/>
              <a:gdLst/>
              <a:ahLst/>
              <a:cxnLst/>
              <a:rect l="l" t="t" r="r" b="b"/>
              <a:pathLst>
                <a:path w="88" h="95" extrusionOk="0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6604823" y="1845142"/>
              <a:ext cx="11650" cy="15152"/>
            </a:xfrm>
            <a:custGeom>
              <a:avLst/>
              <a:gdLst/>
              <a:ahLst/>
              <a:cxnLst/>
              <a:rect l="l" t="t" r="r" b="b"/>
              <a:pathLst>
                <a:path w="143" h="186" extrusionOk="0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6376712" y="1600344"/>
              <a:ext cx="232101" cy="293428"/>
            </a:xfrm>
            <a:custGeom>
              <a:avLst/>
              <a:gdLst/>
              <a:ahLst/>
              <a:cxnLst/>
              <a:rect l="l" t="t" r="r" b="b"/>
              <a:pathLst>
                <a:path w="2849" h="3602" extrusionOk="0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6433658" y="1607187"/>
              <a:ext cx="173770" cy="254570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6398627" y="1710320"/>
              <a:ext cx="4807" cy="10020"/>
            </a:xfrm>
            <a:custGeom>
              <a:avLst/>
              <a:gdLst/>
              <a:ahLst/>
              <a:cxnLst/>
              <a:rect l="l" t="t" r="r" b="b"/>
              <a:pathLst>
                <a:path w="59" h="123" extrusionOk="0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6730121" y="1697856"/>
              <a:ext cx="15234" cy="16374"/>
            </a:xfrm>
            <a:custGeom>
              <a:avLst/>
              <a:gdLst/>
              <a:ahLst/>
              <a:cxnLst/>
              <a:rect l="l" t="t" r="r" b="b"/>
              <a:pathLst>
                <a:path w="187" h="201" extrusionOk="0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6470563" y="1554806"/>
              <a:ext cx="33565" cy="48796"/>
            </a:xfrm>
            <a:custGeom>
              <a:avLst/>
              <a:gdLst/>
              <a:ahLst/>
              <a:cxnLst/>
              <a:rect l="l" t="t" r="r" b="b"/>
              <a:pathLst>
                <a:path w="412" h="599" extrusionOk="0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6437569" y="1599041"/>
              <a:ext cx="306318" cy="222718"/>
            </a:xfrm>
            <a:custGeom>
              <a:avLst/>
              <a:gdLst/>
              <a:ahLst/>
              <a:cxnLst/>
              <a:rect l="l" t="t" r="r" b="b"/>
              <a:pathLst>
                <a:path w="3760" h="2734" extrusionOk="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6477488" y="1598878"/>
              <a:ext cx="258904" cy="168709"/>
            </a:xfrm>
            <a:custGeom>
              <a:avLst/>
              <a:gdLst/>
              <a:ahLst/>
              <a:cxnLst/>
              <a:rect l="l" t="t" r="r" b="b"/>
              <a:pathLst>
                <a:path w="3178" h="2071" extrusionOk="0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6483680" y="1728731"/>
              <a:ext cx="7088" cy="12219"/>
            </a:xfrm>
            <a:custGeom>
              <a:avLst/>
              <a:gdLst/>
              <a:ahLst/>
              <a:cxnLst/>
              <a:rect l="l" t="t" r="r" b="b"/>
              <a:pathLst>
                <a:path w="87" h="150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6612155" y="1787547"/>
              <a:ext cx="15397" cy="3503"/>
            </a:xfrm>
            <a:custGeom>
              <a:avLst/>
              <a:gdLst/>
              <a:ahLst/>
              <a:cxnLst/>
              <a:rect l="l" t="t" r="r" b="b"/>
              <a:pathLst>
                <a:path w="189" h="43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6767841" y="1734759"/>
              <a:ext cx="76009" cy="704243"/>
            </a:xfrm>
            <a:custGeom>
              <a:avLst/>
              <a:gdLst/>
              <a:ahLst/>
              <a:cxnLst/>
              <a:rect l="l" t="t" r="r" b="b"/>
              <a:pathLst>
                <a:path w="933" h="8645" extrusionOk="0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6835215" y="17310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6791629" y="23200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6165628" y="1738425"/>
              <a:ext cx="633491" cy="700578"/>
            </a:xfrm>
            <a:custGeom>
              <a:avLst/>
              <a:gdLst/>
              <a:ahLst/>
              <a:cxnLst/>
              <a:rect l="l" t="t" r="r" b="b"/>
              <a:pathLst>
                <a:path w="7776" h="8600" extrusionOk="0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6194630" y="1866893"/>
              <a:ext cx="183954" cy="351022"/>
            </a:xfrm>
            <a:custGeom>
              <a:avLst/>
              <a:gdLst/>
              <a:ahLst/>
              <a:cxnLst/>
              <a:rect l="l" t="t" r="r" b="b"/>
              <a:pathLst>
                <a:path w="2258" h="4309" extrusionOk="0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6501358" y="1738425"/>
              <a:ext cx="297764" cy="700659"/>
            </a:xfrm>
            <a:custGeom>
              <a:avLst/>
              <a:gdLst/>
              <a:ahLst/>
              <a:cxnLst/>
              <a:rect l="l" t="t" r="r" b="b"/>
              <a:pathLst>
                <a:path w="3655" h="8601" extrusionOk="0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6214997" y="1750726"/>
              <a:ext cx="299882" cy="79344"/>
            </a:xfrm>
            <a:custGeom>
              <a:avLst/>
              <a:gdLst/>
              <a:ahLst/>
              <a:cxnLst/>
              <a:rect l="l" t="t" r="r" b="b"/>
              <a:pathLst>
                <a:path w="3681" h="974" extrusionOk="0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6263553" y="1803433"/>
              <a:ext cx="70714" cy="125289"/>
            </a:xfrm>
            <a:custGeom>
              <a:avLst/>
              <a:gdLst/>
              <a:ahLst/>
              <a:cxnLst/>
              <a:rect l="l" t="t" r="r" b="b"/>
              <a:pathLst>
                <a:path w="868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6649060" y="1803433"/>
              <a:ext cx="68514" cy="125289"/>
            </a:xfrm>
            <a:custGeom>
              <a:avLst/>
              <a:gdLst/>
              <a:ahLst/>
              <a:cxnLst/>
              <a:rect l="l" t="t" r="r" b="b"/>
              <a:pathLst>
                <a:path w="841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6310234" y="226093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6245304" y="1803433"/>
              <a:ext cx="80490" cy="513377"/>
            </a:xfrm>
            <a:custGeom>
              <a:avLst/>
              <a:gdLst/>
              <a:ahLst/>
              <a:cxnLst/>
              <a:rect l="l" t="t" r="r" b="b"/>
              <a:pathLst>
                <a:path w="988" h="6302" extrusionOk="0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6633581" y="1803433"/>
              <a:ext cx="76254" cy="526329"/>
            </a:xfrm>
            <a:custGeom>
              <a:avLst/>
              <a:gdLst/>
              <a:ahLst/>
              <a:cxnLst/>
              <a:rect l="l" t="t" r="r" b="b"/>
              <a:pathLst>
                <a:path w="936" h="6461" extrusionOk="0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6310234" y="226218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6831890" y="17303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6788304" y="23193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41"/>
          <p:cNvSpPr txBox="1"/>
          <p:nvPr/>
        </p:nvSpPr>
        <p:spPr>
          <a:xfrm>
            <a:off x="3775853" y="3714776"/>
            <a:ext cx="1592400" cy="8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In-App Advertising</a:t>
            </a:r>
            <a:endParaRPr sz="17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2"/>
          <p:cNvSpPr txBox="1">
            <a:spLocks noGrp="1"/>
          </p:cNvSpPr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42"/>
          <p:cNvSpPr txBox="1">
            <a:spLocks noGrp="1"/>
          </p:cNvSpPr>
          <p:nvPr>
            <p:ph type="subTitle" idx="1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youremail@freepik.com</a:t>
            </a:r>
            <a:endParaRPr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+34 654 321 432</a:t>
            </a:r>
            <a:endParaRPr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yourwebsite.com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00" name="Google Shape;900;p42"/>
          <p:cNvSpPr txBox="1">
            <a:spLocks noGrp="1"/>
          </p:cNvSpPr>
          <p:nvPr>
            <p:ph type="subTitle" idx="2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901" name="Google Shape;901;p42"/>
          <p:cNvGrpSpPr/>
          <p:nvPr/>
        </p:nvGrpSpPr>
        <p:grpSpPr>
          <a:xfrm>
            <a:off x="415178" y="1008277"/>
            <a:ext cx="3585199" cy="3595217"/>
            <a:chOff x="719994" y="-1373683"/>
            <a:chExt cx="3103800" cy="3112472"/>
          </a:xfrm>
        </p:grpSpPr>
        <p:sp>
          <p:nvSpPr>
            <p:cNvPr id="902" name="Google Shape;902;p4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1731399" y="-1112478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731399" y="-1107403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1684966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2868436" y="-663669"/>
              <a:ext cx="55837" cy="70430"/>
            </a:xfrm>
            <a:custGeom>
              <a:avLst/>
              <a:gdLst/>
              <a:ahLst/>
              <a:cxnLst/>
              <a:rect l="l" t="t" r="r" b="b"/>
              <a:pathLst>
                <a:path w="264" h="333" extrusionOk="0">
                  <a:moveTo>
                    <a:pt x="30" y="0"/>
                  </a:moveTo>
                  <a:cubicBezTo>
                    <a:pt x="16" y="50"/>
                    <a:pt x="1" y="101"/>
                    <a:pt x="6" y="153"/>
                  </a:cubicBezTo>
                  <a:cubicBezTo>
                    <a:pt x="13" y="238"/>
                    <a:pt x="81" y="314"/>
                    <a:pt x="164" y="333"/>
                  </a:cubicBezTo>
                  <a:cubicBezTo>
                    <a:pt x="264" y="128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2067265" y="-616292"/>
              <a:ext cx="797999" cy="122248"/>
            </a:xfrm>
            <a:custGeom>
              <a:avLst/>
              <a:gdLst/>
              <a:ahLst/>
              <a:cxnLst/>
              <a:rect l="l" t="t" r="r" b="b"/>
              <a:pathLst>
                <a:path w="3773" h="578" fill="none" extrusionOk="0">
                  <a:moveTo>
                    <a:pt x="3773" y="0"/>
                  </a:moveTo>
                  <a:cubicBezTo>
                    <a:pt x="3466" y="243"/>
                    <a:pt x="3099" y="410"/>
                    <a:pt x="2715" y="482"/>
                  </a:cubicBezTo>
                  <a:cubicBezTo>
                    <a:pt x="2605" y="500"/>
                    <a:pt x="2496" y="514"/>
                    <a:pt x="2385" y="524"/>
                  </a:cubicBezTo>
                  <a:cubicBezTo>
                    <a:pt x="1780" y="577"/>
                    <a:pt x="1219" y="571"/>
                    <a:pt x="572" y="406"/>
                  </a:cubicBezTo>
                  <a:cubicBezTo>
                    <a:pt x="397" y="361"/>
                    <a:pt x="152" y="289"/>
                    <a:pt x="1" y="190"/>
                  </a:cubicBezTo>
                </a:path>
              </a:pathLst>
            </a:custGeom>
            <a:noFill/>
            <a:ln w="350" cap="flat" cmpd="sng">
              <a:solidFill>
                <a:srgbClr val="EEE35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678941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rgbClr val="233634">
                <a:alpha val="3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2775375" y="-372006"/>
              <a:ext cx="39128" cy="57952"/>
            </a:xfrm>
            <a:custGeom>
              <a:avLst/>
              <a:gdLst/>
              <a:ahLst/>
              <a:cxnLst/>
              <a:rect l="l" t="t" r="r" b="b"/>
              <a:pathLst>
                <a:path w="185" h="274" extrusionOk="0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6" y="38"/>
                    <a:pt x="20" y="108"/>
                    <a:pt x="11" y="145"/>
                  </a:cubicBezTo>
                  <a:cubicBezTo>
                    <a:pt x="0" y="182"/>
                    <a:pt x="16" y="227"/>
                    <a:pt x="47" y="251"/>
                  </a:cubicBezTo>
                  <a:cubicBezTo>
                    <a:pt x="65" y="266"/>
                    <a:pt x="89" y="274"/>
                    <a:pt x="113" y="274"/>
                  </a:cubicBezTo>
                  <a:cubicBezTo>
                    <a:pt x="129" y="274"/>
                    <a:pt x="144" y="270"/>
                    <a:pt x="158" y="264"/>
                  </a:cubicBezTo>
                  <a:cubicBezTo>
                    <a:pt x="184" y="113"/>
                    <a:pt x="69" y="0"/>
                    <a:pt x="67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549507" y="-1144203"/>
              <a:ext cx="1103197" cy="1211486"/>
            </a:xfrm>
            <a:custGeom>
              <a:avLst/>
              <a:gdLst/>
              <a:ahLst/>
              <a:cxnLst/>
              <a:rect l="l" t="t" r="r" b="b"/>
              <a:pathLst>
                <a:path w="5216" h="5728" extrusionOk="0">
                  <a:moveTo>
                    <a:pt x="778" y="1"/>
                  </a:moveTo>
                  <a:cubicBezTo>
                    <a:pt x="730" y="1"/>
                    <a:pt x="684" y="17"/>
                    <a:pt x="645" y="53"/>
                  </a:cubicBezTo>
                  <a:cubicBezTo>
                    <a:pt x="536" y="353"/>
                    <a:pt x="657" y="691"/>
                    <a:pt x="590" y="1003"/>
                  </a:cubicBezTo>
                  <a:cubicBezTo>
                    <a:pt x="524" y="1321"/>
                    <a:pt x="274" y="1570"/>
                    <a:pt x="162" y="1874"/>
                  </a:cubicBezTo>
                  <a:cubicBezTo>
                    <a:pt x="1" y="2306"/>
                    <a:pt x="119" y="2907"/>
                    <a:pt x="316" y="3323"/>
                  </a:cubicBezTo>
                  <a:cubicBezTo>
                    <a:pt x="878" y="4506"/>
                    <a:pt x="2001" y="5302"/>
                    <a:pt x="3272" y="5625"/>
                  </a:cubicBezTo>
                  <a:cubicBezTo>
                    <a:pt x="3513" y="5686"/>
                    <a:pt x="3764" y="5727"/>
                    <a:pt x="4013" y="5727"/>
                  </a:cubicBezTo>
                  <a:cubicBezTo>
                    <a:pt x="4141" y="5727"/>
                    <a:pt x="4270" y="5716"/>
                    <a:pt x="4396" y="5692"/>
                  </a:cubicBezTo>
                  <a:cubicBezTo>
                    <a:pt x="4595" y="5654"/>
                    <a:pt x="4790" y="5578"/>
                    <a:pt x="4959" y="5467"/>
                  </a:cubicBezTo>
                  <a:cubicBezTo>
                    <a:pt x="5206" y="5306"/>
                    <a:pt x="5215" y="4943"/>
                    <a:pt x="4972" y="4778"/>
                  </a:cubicBezTo>
                  <a:cubicBezTo>
                    <a:pt x="4336" y="4344"/>
                    <a:pt x="3443" y="4272"/>
                    <a:pt x="2754" y="3873"/>
                  </a:cubicBezTo>
                  <a:cubicBezTo>
                    <a:pt x="2063" y="3473"/>
                    <a:pt x="1609" y="2765"/>
                    <a:pt x="1259" y="2048"/>
                  </a:cubicBezTo>
                  <a:cubicBezTo>
                    <a:pt x="1095" y="1710"/>
                    <a:pt x="943" y="1340"/>
                    <a:pt x="1001" y="968"/>
                  </a:cubicBezTo>
                  <a:cubicBezTo>
                    <a:pt x="1036" y="749"/>
                    <a:pt x="1142" y="537"/>
                    <a:pt x="1111" y="319"/>
                  </a:cubicBezTo>
                  <a:cubicBezTo>
                    <a:pt x="1089" y="153"/>
                    <a:pt x="926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2604481" y="-101283"/>
              <a:ext cx="48011" cy="70007"/>
            </a:xfrm>
            <a:custGeom>
              <a:avLst/>
              <a:gdLst/>
              <a:ahLst/>
              <a:cxnLst/>
              <a:rect l="l" t="t" r="r" b="b"/>
              <a:pathLst>
                <a:path w="227" h="331" extrusionOk="0">
                  <a:moveTo>
                    <a:pt x="108" y="1"/>
                  </a:moveTo>
                  <a:cubicBezTo>
                    <a:pt x="61" y="13"/>
                    <a:pt x="22" y="53"/>
                    <a:pt x="10" y="101"/>
                  </a:cubicBezTo>
                  <a:cubicBezTo>
                    <a:pt x="5" y="117"/>
                    <a:pt x="5" y="136"/>
                    <a:pt x="3" y="153"/>
                  </a:cubicBezTo>
                  <a:cubicBezTo>
                    <a:pt x="2" y="194"/>
                    <a:pt x="1" y="236"/>
                    <a:pt x="18" y="273"/>
                  </a:cubicBezTo>
                  <a:cubicBezTo>
                    <a:pt x="32" y="305"/>
                    <a:pt x="65" y="331"/>
                    <a:pt x="100" y="331"/>
                  </a:cubicBezTo>
                  <a:cubicBezTo>
                    <a:pt x="105" y="331"/>
                    <a:pt x="110" y="330"/>
                    <a:pt x="116" y="329"/>
                  </a:cubicBezTo>
                  <a:cubicBezTo>
                    <a:pt x="226" y="147"/>
                    <a:pt x="108" y="2"/>
                    <a:pt x="108" y="1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1718286" y="-965060"/>
              <a:ext cx="879004" cy="902270"/>
            </a:xfrm>
            <a:custGeom>
              <a:avLst/>
              <a:gdLst/>
              <a:ahLst/>
              <a:cxnLst/>
              <a:rect l="l" t="t" r="r" b="b"/>
              <a:pathLst>
                <a:path w="4156" h="4266" fill="none" extrusionOk="0">
                  <a:moveTo>
                    <a:pt x="4155" y="4252"/>
                  </a:moveTo>
                  <a:cubicBezTo>
                    <a:pt x="3933" y="4266"/>
                    <a:pt x="3713" y="4207"/>
                    <a:pt x="3498" y="4147"/>
                  </a:cubicBezTo>
                  <a:cubicBezTo>
                    <a:pt x="2958" y="3995"/>
                    <a:pt x="2413" y="3834"/>
                    <a:pt x="1926" y="3553"/>
                  </a:cubicBezTo>
                  <a:cubicBezTo>
                    <a:pt x="890" y="2955"/>
                    <a:pt x="286" y="2076"/>
                    <a:pt x="54" y="902"/>
                  </a:cubicBezTo>
                  <a:cubicBezTo>
                    <a:pt x="1" y="626"/>
                    <a:pt x="59" y="310"/>
                    <a:pt x="229" y="1"/>
                  </a:cubicBezTo>
                </a:path>
              </a:pathLst>
            </a:custGeom>
            <a:noFill/>
            <a:ln w="3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1014828" y="-1373683"/>
              <a:ext cx="239632" cy="133035"/>
            </a:xfrm>
            <a:custGeom>
              <a:avLst/>
              <a:gdLst/>
              <a:ahLst/>
              <a:cxnLst/>
              <a:rect l="l" t="t" r="r" b="b"/>
              <a:pathLst>
                <a:path w="1133" h="629" extrusionOk="0">
                  <a:moveTo>
                    <a:pt x="1012" y="0"/>
                  </a:moveTo>
                  <a:cubicBezTo>
                    <a:pt x="1009" y="0"/>
                    <a:pt x="1005" y="1"/>
                    <a:pt x="1001" y="2"/>
                  </a:cubicBezTo>
                  <a:lnTo>
                    <a:pt x="41" y="212"/>
                  </a:lnTo>
                  <a:cubicBezTo>
                    <a:pt x="17" y="218"/>
                    <a:pt x="1" y="242"/>
                    <a:pt x="6" y="267"/>
                  </a:cubicBezTo>
                  <a:lnTo>
                    <a:pt x="83" y="617"/>
                  </a:lnTo>
                  <a:cubicBezTo>
                    <a:pt x="84" y="624"/>
                    <a:pt x="91" y="629"/>
                    <a:pt x="98" y="629"/>
                  </a:cubicBezTo>
                  <a:cubicBezTo>
                    <a:pt x="99" y="629"/>
                    <a:pt x="100" y="629"/>
                    <a:pt x="101" y="628"/>
                  </a:cubicBezTo>
                  <a:lnTo>
                    <a:pt x="1120" y="405"/>
                  </a:lnTo>
                  <a:cubicBezTo>
                    <a:pt x="1127" y="404"/>
                    <a:pt x="1133" y="394"/>
                    <a:pt x="1132" y="386"/>
                  </a:cubicBezTo>
                  <a:lnTo>
                    <a:pt x="1055" y="37"/>
                  </a:lnTo>
                  <a:cubicBezTo>
                    <a:pt x="1050" y="15"/>
                    <a:pt x="1033" y="0"/>
                    <a:pt x="1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1037247" y="-1282314"/>
              <a:ext cx="297584" cy="242593"/>
            </a:xfrm>
            <a:custGeom>
              <a:avLst/>
              <a:gdLst/>
              <a:ahLst/>
              <a:cxnLst/>
              <a:rect l="l" t="t" r="r" b="b"/>
              <a:pathLst>
                <a:path w="1407" h="1147" extrusionOk="0">
                  <a:moveTo>
                    <a:pt x="880" y="0"/>
                  </a:moveTo>
                  <a:lnTo>
                    <a:pt x="128" y="165"/>
                  </a:lnTo>
                  <a:cubicBezTo>
                    <a:pt x="128" y="165"/>
                    <a:pt x="67" y="565"/>
                    <a:pt x="0" y="1147"/>
                  </a:cubicBezTo>
                  <a:lnTo>
                    <a:pt x="1407" y="838"/>
                  </a:lnTo>
                  <a:cubicBezTo>
                    <a:pt x="1105" y="338"/>
                    <a:pt x="880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988179" y="-1104652"/>
              <a:ext cx="958741" cy="2129196"/>
            </a:xfrm>
            <a:custGeom>
              <a:avLst/>
              <a:gdLst/>
              <a:ahLst/>
              <a:cxnLst/>
              <a:rect l="l" t="t" r="r" b="b"/>
              <a:pathLst>
                <a:path w="4533" h="10067" extrusionOk="0">
                  <a:moveTo>
                    <a:pt x="1641" y="1"/>
                  </a:moveTo>
                  <a:lnTo>
                    <a:pt x="233" y="308"/>
                  </a:lnTo>
                  <a:cubicBezTo>
                    <a:pt x="123" y="1281"/>
                    <a:pt x="1" y="2762"/>
                    <a:pt x="137" y="3729"/>
                  </a:cubicBezTo>
                  <a:cubicBezTo>
                    <a:pt x="321" y="5029"/>
                    <a:pt x="1189" y="8677"/>
                    <a:pt x="1460" y="9799"/>
                  </a:cubicBezTo>
                  <a:cubicBezTo>
                    <a:pt x="1499" y="9959"/>
                    <a:pt x="1641" y="10066"/>
                    <a:pt x="1799" y="10066"/>
                  </a:cubicBezTo>
                  <a:cubicBezTo>
                    <a:pt x="1824" y="10066"/>
                    <a:pt x="1849" y="10064"/>
                    <a:pt x="1875" y="10058"/>
                  </a:cubicBezTo>
                  <a:lnTo>
                    <a:pt x="3117" y="9786"/>
                  </a:lnTo>
                  <a:lnTo>
                    <a:pt x="4228" y="9542"/>
                  </a:lnTo>
                  <a:cubicBezTo>
                    <a:pt x="4413" y="9502"/>
                    <a:pt x="4533" y="9320"/>
                    <a:pt x="4496" y="9134"/>
                  </a:cubicBezTo>
                  <a:cubicBezTo>
                    <a:pt x="4271" y="8002"/>
                    <a:pt x="3536" y="4323"/>
                    <a:pt x="3158" y="3066"/>
                  </a:cubicBezTo>
                  <a:cubicBezTo>
                    <a:pt x="2878" y="2132"/>
                    <a:pt x="2147" y="838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070876" y="-162830"/>
              <a:ext cx="786366" cy="729472"/>
            </a:xfrm>
            <a:custGeom>
              <a:avLst/>
              <a:gdLst/>
              <a:ahLst/>
              <a:cxnLst/>
              <a:rect l="l" t="t" r="r" b="b"/>
              <a:pathLst>
                <a:path w="3718" h="3449" extrusionOk="0">
                  <a:moveTo>
                    <a:pt x="3112" y="1"/>
                  </a:moveTo>
                  <a:lnTo>
                    <a:pt x="0" y="683"/>
                  </a:lnTo>
                  <a:lnTo>
                    <a:pt x="606" y="3449"/>
                  </a:lnTo>
                  <a:lnTo>
                    <a:pt x="3718" y="2768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431277" y="-780207"/>
              <a:ext cx="18189" cy="34686"/>
            </a:xfrm>
            <a:custGeom>
              <a:avLst/>
              <a:gdLst/>
              <a:ahLst/>
              <a:cxnLst/>
              <a:rect l="l" t="t" r="r" b="b"/>
              <a:pathLst>
                <a:path w="86" h="164" fill="none" extrusionOk="0">
                  <a:moveTo>
                    <a:pt x="1" y="0"/>
                  </a:moveTo>
                  <a:cubicBezTo>
                    <a:pt x="30" y="56"/>
                    <a:pt x="59" y="111"/>
                    <a:pt x="86" y="164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233733" y="-1142299"/>
              <a:ext cx="164549" cy="299911"/>
            </a:xfrm>
            <a:custGeom>
              <a:avLst/>
              <a:gdLst/>
              <a:ahLst/>
              <a:cxnLst/>
              <a:rect l="l" t="t" r="r" b="b"/>
              <a:pathLst>
                <a:path w="778" h="1418" fill="none" extrusionOk="0">
                  <a:moveTo>
                    <a:pt x="1" y="1"/>
                  </a:moveTo>
                  <a:cubicBezTo>
                    <a:pt x="1" y="1"/>
                    <a:pt x="412" y="737"/>
                    <a:pt x="778" y="1418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2915179" y="-1012225"/>
              <a:ext cx="408200" cy="343692"/>
            </a:xfrm>
            <a:custGeom>
              <a:avLst/>
              <a:gdLst/>
              <a:ahLst/>
              <a:cxnLst/>
              <a:rect l="l" t="t" r="r" b="b"/>
              <a:pathLst>
                <a:path w="1930" h="1625" extrusionOk="0">
                  <a:moveTo>
                    <a:pt x="905" y="0"/>
                  </a:moveTo>
                  <a:cubicBezTo>
                    <a:pt x="870" y="0"/>
                    <a:pt x="835" y="12"/>
                    <a:pt x="810" y="39"/>
                  </a:cubicBezTo>
                  <a:cubicBezTo>
                    <a:pt x="732" y="123"/>
                    <a:pt x="777" y="266"/>
                    <a:pt x="721" y="365"/>
                  </a:cubicBezTo>
                  <a:cubicBezTo>
                    <a:pt x="675" y="443"/>
                    <a:pt x="584" y="472"/>
                    <a:pt x="505" y="512"/>
                  </a:cubicBezTo>
                  <a:cubicBezTo>
                    <a:pt x="426" y="551"/>
                    <a:pt x="344" y="627"/>
                    <a:pt x="363" y="714"/>
                  </a:cubicBezTo>
                  <a:cubicBezTo>
                    <a:pt x="375" y="776"/>
                    <a:pt x="434" y="822"/>
                    <a:pt x="444" y="885"/>
                  </a:cubicBezTo>
                  <a:cubicBezTo>
                    <a:pt x="453" y="943"/>
                    <a:pt x="415" y="999"/>
                    <a:pt x="368" y="1034"/>
                  </a:cubicBezTo>
                  <a:cubicBezTo>
                    <a:pt x="321" y="1070"/>
                    <a:pt x="265" y="1092"/>
                    <a:pt x="215" y="1124"/>
                  </a:cubicBezTo>
                  <a:cubicBezTo>
                    <a:pt x="71" y="1219"/>
                    <a:pt x="1" y="1411"/>
                    <a:pt x="48" y="1577"/>
                  </a:cubicBezTo>
                  <a:cubicBezTo>
                    <a:pt x="50" y="1586"/>
                    <a:pt x="54" y="1594"/>
                    <a:pt x="61" y="1602"/>
                  </a:cubicBezTo>
                  <a:cubicBezTo>
                    <a:pt x="66" y="1606"/>
                    <a:pt x="73" y="1608"/>
                    <a:pt x="80" y="1608"/>
                  </a:cubicBezTo>
                  <a:cubicBezTo>
                    <a:pt x="93" y="1608"/>
                    <a:pt x="106" y="1603"/>
                    <a:pt x="117" y="1599"/>
                  </a:cubicBezTo>
                  <a:cubicBezTo>
                    <a:pt x="140" y="1591"/>
                    <a:pt x="164" y="1587"/>
                    <a:pt x="187" y="1587"/>
                  </a:cubicBezTo>
                  <a:cubicBezTo>
                    <a:pt x="230" y="1587"/>
                    <a:pt x="273" y="1600"/>
                    <a:pt x="308" y="1625"/>
                  </a:cubicBezTo>
                  <a:cubicBezTo>
                    <a:pt x="279" y="1541"/>
                    <a:pt x="373" y="1460"/>
                    <a:pt x="463" y="1446"/>
                  </a:cubicBezTo>
                  <a:cubicBezTo>
                    <a:pt x="483" y="1443"/>
                    <a:pt x="504" y="1442"/>
                    <a:pt x="525" y="1442"/>
                  </a:cubicBezTo>
                  <a:cubicBezTo>
                    <a:pt x="564" y="1442"/>
                    <a:pt x="604" y="1446"/>
                    <a:pt x="643" y="1446"/>
                  </a:cubicBezTo>
                  <a:cubicBezTo>
                    <a:pt x="673" y="1446"/>
                    <a:pt x="702" y="1444"/>
                    <a:pt x="731" y="1436"/>
                  </a:cubicBezTo>
                  <a:cubicBezTo>
                    <a:pt x="831" y="1413"/>
                    <a:pt x="922" y="1331"/>
                    <a:pt x="1020" y="1331"/>
                  </a:cubicBezTo>
                  <a:cubicBezTo>
                    <a:pt x="1032" y="1331"/>
                    <a:pt x="1045" y="1332"/>
                    <a:pt x="1058" y="1335"/>
                  </a:cubicBezTo>
                  <a:cubicBezTo>
                    <a:pt x="1149" y="1357"/>
                    <a:pt x="1215" y="1461"/>
                    <a:pt x="1311" y="1461"/>
                  </a:cubicBezTo>
                  <a:cubicBezTo>
                    <a:pt x="1312" y="1461"/>
                    <a:pt x="1313" y="1461"/>
                    <a:pt x="1313" y="1461"/>
                  </a:cubicBezTo>
                  <a:cubicBezTo>
                    <a:pt x="1424" y="1459"/>
                    <a:pt x="1480" y="1323"/>
                    <a:pt x="1580" y="1276"/>
                  </a:cubicBezTo>
                  <a:cubicBezTo>
                    <a:pt x="1638" y="1253"/>
                    <a:pt x="1706" y="1261"/>
                    <a:pt x="1768" y="1241"/>
                  </a:cubicBezTo>
                  <a:cubicBezTo>
                    <a:pt x="1864" y="1209"/>
                    <a:pt x="1929" y="1103"/>
                    <a:pt x="1914" y="1003"/>
                  </a:cubicBezTo>
                  <a:cubicBezTo>
                    <a:pt x="1911" y="981"/>
                    <a:pt x="1902" y="956"/>
                    <a:pt x="1882" y="948"/>
                  </a:cubicBezTo>
                  <a:cubicBezTo>
                    <a:pt x="1876" y="945"/>
                    <a:pt x="1870" y="944"/>
                    <a:pt x="1864" y="944"/>
                  </a:cubicBezTo>
                  <a:cubicBezTo>
                    <a:pt x="1831" y="944"/>
                    <a:pt x="1800" y="984"/>
                    <a:pt x="1765" y="997"/>
                  </a:cubicBezTo>
                  <a:cubicBezTo>
                    <a:pt x="1755" y="1002"/>
                    <a:pt x="1745" y="1004"/>
                    <a:pt x="1735" y="1004"/>
                  </a:cubicBezTo>
                  <a:cubicBezTo>
                    <a:pt x="1637" y="1004"/>
                    <a:pt x="1573" y="805"/>
                    <a:pt x="1468" y="805"/>
                  </a:cubicBezTo>
                  <a:cubicBezTo>
                    <a:pt x="1461" y="805"/>
                    <a:pt x="1455" y="805"/>
                    <a:pt x="1448" y="807"/>
                  </a:cubicBezTo>
                  <a:cubicBezTo>
                    <a:pt x="1370" y="824"/>
                    <a:pt x="1360" y="933"/>
                    <a:pt x="1302" y="988"/>
                  </a:cubicBezTo>
                  <a:cubicBezTo>
                    <a:pt x="1272" y="1018"/>
                    <a:pt x="1235" y="1030"/>
                    <a:pt x="1194" y="1030"/>
                  </a:cubicBezTo>
                  <a:cubicBezTo>
                    <a:pt x="1125" y="1030"/>
                    <a:pt x="1047" y="995"/>
                    <a:pt x="984" y="959"/>
                  </a:cubicBezTo>
                  <a:cubicBezTo>
                    <a:pt x="932" y="929"/>
                    <a:pt x="880" y="897"/>
                    <a:pt x="849" y="848"/>
                  </a:cubicBezTo>
                  <a:cubicBezTo>
                    <a:pt x="819" y="797"/>
                    <a:pt x="821" y="723"/>
                    <a:pt x="869" y="688"/>
                  </a:cubicBezTo>
                  <a:cubicBezTo>
                    <a:pt x="903" y="665"/>
                    <a:pt x="953" y="665"/>
                    <a:pt x="977" y="630"/>
                  </a:cubicBezTo>
                  <a:cubicBezTo>
                    <a:pt x="1008" y="585"/>
                    <a:pt x="965" y="525"/>
                    <a:pt x="954" y="470"/>
                  </a:cubicBezTo>
                  <a:cubicBezTo>
                    <a:pt x="928" y="346"/>
                    <a:pt x="1074" y="235"/>
                    <a:pt x="1053" y="112"/>
                  </a:cubicBezTo>
                  <a:cubicBezTo>
                    <a:pt x="1042" y="44"/>
                    <a:pt x="97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2519880" y="-1188196"/>
              <a:ext cx="476092" cy="511836"/>
            </a:xfrm>
            <a:custGeom>
              <a:avLst/>
              <a:gdLst/>
              <a:ahLst/>
              <a:cxnLst/>
              <a:rect l="l" t="t" r="r" b="b"/>
              <a:pathLst>
                <a:path w="2251" h="2420" extrusionOk="0">
                  <a:moveTo>
                    <a:pt x="1165" y="1"/>
                  </a:moveTo>
                  <a:cubicBezTo>
                    <a:pt x="1159" y="1"/>
                    <a:pt x="1154" y="1"/>
                    <a:pt x="1148" y="2"/>
                  </a:cubicBezTo>
                  <a:cubicBezTo>
                    <a:pt x="997" y="24"/>
                    <a:pt x="1054" y="306"/>
                    <a:pt x="902" y="344"/>
                  </a:cubicBezTo>
                  <a:cubicBezTo>
                    <a:pt x="893" y="346"/>
                    <a:pt x="883" y="348"/>
                    <a:pt x="873" y="348"/>
                  </a:cubicBezTo>
                  <a:cubicBezTo>
                    <a:pt x="846" y="348"/>
                    <a:pt x="819" y="338"/>
                    <a:pt x="796" y="323"/>
                  </a:cubicBezTo>
                  <a:cubicBezTo>
                    <a:pt x="716" y="271"/>
                    <a:pt x="685" y="178"/>
                    <a:pt x="622" y="113"/>
                  </a:cubicBezTo>
                  <a:cubicBezTo>
                    <a:pt x="564" y="54"/>
                    <a:pt x="481" y="24"/>
                    <a:pt x="398" y="24"/>
                  </a:cubicBezTo>
                  <a:cubicBezTo>
                    <a:pt x="362" y="24"/>
                    <a:pt x="326" y="30"/>
                    <a:pt x="291" y="41"/>
                  </a:cubicBezTo>
                  <a:cubicBezTo>
                    <a:pt x="154" y="87"/>
                    <a:pt x="50" y="214"/>
                    <a:pt x="16" y="354"/>
                  </a:cubicBezTo>
                  <a:cubicBezTo>
                    <a:pt x="1" y="412"/>
                    <a:pt x="5" y="474"/>
                    <a:pt x="35" y="525"/>
                  </a:cubicBezTo>
                  <a:cubicBezTo>
                    <a:pt x="81" y="603"/>
                    <a:pt x="162" y="622"/>
                    <a:pt x="247" y="622"/>
                  </a:cubicBezTo>
                  <a:cubicBezTo>
                    <a:pt x="293" y="622"/>
                    <a:pt x="340" y="616"/>
                    <a:pt x="384" y="611"/>
                  </a:cubicBezTo>
                  <a:cubicBezTo>
                    <a:pt x="408" y="608"/>
                    <a:pt x="433" y="607"/>
                    <a:pt x="458" y="607"/>
                  </a:cubicBezTo>
                  <a:cubicBezTo>
                    <a:pt x="553" y="607"/>
                    <a:pt x="650" y="631"/>
                    <a:pt x="686" y="715"/>
                  </a:cubicBezTo>
                  <a:cubicBezTo>
                    <a:pt x="735" y="799"/>
                    <a:pt x="621" y="885"/>
                    <a:pt x="526" y="909"/>
                  </a:cubicBezTo>
                  <a:cubicBezTo>
                    <a:pt x="497" y="918"/>
                    <a:pt x="465" y="928"/>
                    <a:pt x="435" y="941"/>
                  </a:cubicBezTo>
                  <a:cubicBezTo>
                    <a:pt x="359" y="976"/>
                    <a:pt x="377" y="1088"/>
                    <a:pt x="460" y="1097"/>
                  </a:cubicBezTo>
                  <a:lnTo>
                    <a:pt x="550" y="1106"/>
                  </a:lnTo>
                  <a:cubicBezTo>
                    <a:pt x="606" y="1111"/>
                    <a:pt x="627" y="1181"/>
                    <a:pt x="582" y="1215"/>
                  </a:cubicBezTo>
                  <a:cubicBezTo>
                    <a:pt x="555" y="1236"/>
                    <a:pt x="519" y="1250"/>
                    <a:pt x="491" y="1250"/>
                  </a:cubicBezTo>
                  <a:cubicBezTo>
                    <a:pt x="490" y="1250"/>
                    <a:pt x="489" y="1250"/>
                    <a:pt x="488" y="1250"/>
                  </a:cubicBezTo>
                  <a:cubicBezTo>
                    <a:pt x="443" y="1250"/>
                    <a:pt x="402" y="1272"/>
                    <a:pt x="387" y="1315"/>
                  </a:cubicBezTo>
                  <a:cubicBezTo>
                    <a:pt x="358" y="1402"/>
                    <a:pt x="434" y="1431"/>
                    <a:pt x="505" y="1431"/>
                  </a:cubicBezTo>
                  <a:cubicBezTo>
                    <a:pt x="532" y="1431"/>
                    <a:pt x="559" y="1427"/>
                    <a:pt x="579" y="1420"/>
                  </a:cubicBezTo>
                  <a:cubicBezTo>
                    <a:pt x="592" y="1415"/>
                    <a:pt x="606" y="1413"/>
                    <a:pt x="620" y="1413"/>
                  </a:cubicBezTo>
                  <a:cubicBezTo>
                    <a:pt x="659" y="1413"/>
                    <a:pt x="697" y="1431"/>
                    <a:pt x="717" y="1466"/>
                  </a:cubicBezTo>
                  <a:cubicBezTo>
                    <a:pt x="750" y="1529"/>
                    <a:pt x="685" y="1585"/>
                    <a:pt x="666" y="1646"/>
                  </a:cubicBezTo>
                  <a:cubicBezTo>
                    <a:pt x="637" y="1746"/>
                    <a:pt x="728" y="1838"/>
                    <a:pt x="805" y="1908"/>
                  </a:cubicBezTo>
                  <a:cubicBezTo>
                    <a:pt x="881" y="1981"/>
                    <a:pt x="944" y="2139"/>
                    <a:pt x="877" y="2218"/>
                  </a:cubicBezTo>
                  <a:cubicBezTo>
                    <a:pt x="901" y="2215"/>
                    <a:pt x="927" y="2213"/>
                    <a:pt x="954" y="2213"/>
                  </a:cubicBezTo>
                  <a:cubicBezTo>
                    <a:pt x="1018" y="2213"/>
                    <a:pt x="1086" y="2224"/>
                    <a:pt x="1140" y="2252"/>
                  </a:cubicBezTo>
                  <a:cubicBezTo>
                    <a:pt x="1137" y="2195"/>
                    <a:pt x="1180" y="2168"/>
                    <a:pt x="1231" y="2168"/>
                  </a:cubicBezTo>
                  <a:cubicBezTo>
                    <a:pt x="1262" y="2168"/>
                    <a:pt x="1295" y="2178"/>
                    <a:pt x="1323" y="2198"/>
                  </a:cubicBezTo>
                  <a:cubicBezTo>
                    <a:pt x="1414" y="2262"/>
                    <a:pt x="1456" y="2382"/>
                    <a:pt x="1572" y="2415"/>
                  </a:cubicBezTo>
                  <a:cubicBezTo>
                    <a:pt x="1583" y="2418"/>
                    <a:pt x="1595" y="2420"/>
                    <a:pt x="1606" y="2420"/>
                  </a:cubicBezTo>
                  <a:cubicBezTo>
                    <a:pt x="1651" y="2420"/>
                    <a:pt x="1693" y="2395"/>
                    <a:pt x="1709" y="2352"/>
                  </a:cubicBezTo>
                  <a:cubicBezTo>
                    <a:pt x="1739" y="2271"/>
                    <a:pt x="1630" y="2238"/>
                    <a:pt x="1685" y="2146"/>
                  </a:cubicBezTo>
                  <a:cubicBezTo>
                    <a:pt x="1707" y="2113"/>
                    <a:pt x="1744" y="2091"/>
                    <a:pt x="1788" y="2085"/>
                  </a:cubicBezTo>
                  <a:cubicBezTo>
                    <a:pt x="1798" y="2084"/>
                    <a:pt x="1809" y="2083"/>
                    <a:pt x="1820" y="2083"/>
                  </a:cubicBezTo>
                  <a:cubicBezTo>
                    <a:pt x="1901" y="2083"/>
                    <a:pt x="1978" y="2122"/>
                    <a:pt x="2057" y="2122"/>
                  </a:cubicBezTo>
                  <a:cubicBezTo>
                    <a:pt x="2058" y="2122"/>
                    <a:pt x="2059" y="2122"/>
                    <a:pt x="2060" y="2122"/>
                  </a:cubicBezTo>
                  <a:cubicBezTo>
                    <a:pt x="2148" y="2120"/>
                    <a:pt x="2237" y="2057"/>
                    <a:pt x="2245" y="1971"/>
                  </a:cubicBezTo>
                  <a:cubicBezTo>
                    <a:pt x="2251" y="1927"/>
                    <a:pt x="2229" y="1883"/>
                    <a:pt x="2193" y="1856"/>
                  </a:cubicBezTo>
                  <a:cubicBezTo>
                    <a:pt x="2163" y="1833"/>
                    <a:pt x="2138" y="1824"/>
                    <a:pt x="2116" y="1824"/>
                  </a:cubicBezTo>
                  <a:cubicBezTo>
                    <a:pt x="2039" y="1824"/>
                    <a:pt x="1995" y="1929"/>
                    <a:pt x="1926" y="1929"/>
                  </a:cubicBezTo>
                  <a:cubicBezTo>
                    <a:pt x="1922" y="1929"/>
                    <a:pt x="1917" y="1928"/>
                    <a:pt x="1912" y="1927"/>
                  </a:cubicBezTo>
                  <a:cubicBezTo>
                    <a:pt x="1849" y="1914"/>
                    <a:pt x="1844" y="1823"/>
                    <a:pt x="1866" y="1761"/>
                  </a:cubicBezTo>
                  <a:cubicBezTo>
                    <a:pt x="1890" y="1699"/>
                    <a:pt x="1923" y="1628"/>
                    <a:pt x="1885" y="1575"/>
                  </a:cubicBezTo>
                  <a:cubicBezTo>
                    <a:pt x="1867" y="1560"/>
                    <a:pt x="1845" y="1554"/>
                    <a:pt x="1823" y="1554"/>
                  </a:cubicBezTo>
                  <a:cubicBezTo>
                    <a:pt x="1751" y="1554"/>
                    <a:pt x="1675" y="1620"/>
                    <a:pt x="1690" y="1694"/>
                  </a:cubicBezTo>
                  <a:cubicBezTo>
                    <a:pt x="1696" y="1731"/>
                    <a:pt x="1718" y="1762"/>
                    <a:pt x="1724" y="1799"/>
                  </a:cubicBezTo>
                  <a:cubicBezTo>
                    <a:pt x="1744" y="1908"/>
                    <a:pt x="1617" y="1981"/>
                    <a:pt x="1503" y="1981"/>
                  </a:cubicBezTo>
                  <a:cubicBezTo>
                    <a:pt x="1494" y="1981"/>
                    <a:pt x="1486" y="1981"/>
                    <a:pt x="1477" y="1980"/>
                  </a:cubicBezTo>
                  <a:cubicBezTo>
                    <a:pt x="1370" y="1966"/>
                    <a:pt x="1245" y="1880"/>
                    <a:pt x="1312" y="1764"/>
                  </a:cubicBezTo>
                  <a:cubicBezTo>
                    <a:pt x="1334" y="1725"/>
                    <a:pt x="1370" y="1697"/>
                    <a:pt x="1411" y="1681"/>
                  </a:cubicBezTo>
                  <a:cubicBezTo>
                    <a:pt x="1412" y="1680"/>
                    <a:pt x="1414" y="1680"/>
                    <a:pt x="1416" y="1678"/>
                  </a:cubicBezTo>
                  <a:cubicBezTo>
                    <a:pt x="1516" y="1636"/>
                    <a:pt x="1491" y="1487"/>
                    <a:pt x="1382" y="1481"/>
                  </a:cubicBezTo>
                  <a:lnTo>
                    <a:pt x="1172" y="1466"/>
                  </a:lnTo>
                  <a:cubicBezTo>
                    <a:pt x="1076" y="1461"/>
                    <a:pt x="1056" y="1325"/>
                    <a:pt x="1148" y="1294"/>
                  </a:cubicBezTo>
                  <a:cubicBezTo>
                    <a:pt x="1163" y="1288"/>
                    <a:pt x="1179" y="1285"/>
                    <a:pt x="1195" y="1282"/>
                  </a:cubicBezTo>
                  <a:cubicBezTo>
                    <a:pt x="1286" y="1267"/>
                    <a:pt x="1398" y="1264"/>
                    <a:pt x="1447" y="1183"/>
                  </a:cubicBezTo>
                  <a:cubicBezTo>
                    <a:pt x="1458" y="1166"/>
                    <a:pt x="1463" y="1146"/>
                    <a:pt x="1459" y="1128"/>
                  </a:cubicBezTo>
                  <a:cubicBezTo>
                    <a:pt x="1450" y="1091"/>
                    <a:pt x="1407" y="1080"/>
                    <a:pt x="1365" y="1080"/>
                  </a:cubicBezTo>
                  <a:cubicBezTo>
                    <a:pt x="1354" y="1080"/>
                    <a:pt x="1343" y="1081"/>
                    <a:pt x="1333" y="1082"/>
                  </a:cubicBezTo>
                  <a:lnTo>
                    <a:pt x="1108" y="1109"/>
                  </a:lnTo>
                  <a:cubicBezTo>
                    <a:pt x="1106" y="1110"/>
                    <a:pt x="1103" y="1110"/>
                    <a:pt x="1101" y="1110"/>
                  </a:cubicBezTo>
                  <a:cubicBezTo>
                    <a:pt x="1061" y="1110"/>
                    <a:pt x="1030" y="1073"/>
                    <a:pt x="1042" y="1034"/>
                  </a:cubicBezTo>
                  <a:cubicBezTo>
                    <a:pt x="1058" y="977"/>
                    <a:pt x="1111" y="924"/>
                    <a:pt x="1168" y="899"/>
                  </a:cubicBezTo>
                  <a:cubicBezTo>
                    <a:pt x="1280" y="850"/>
                    <a:pt x="1414" y="859"/>
                    <a:pt x="1503" y="756"/>
                  </a:cubicBezTo>
                  <a:cubicBezTo>
                    <a:pt x="1545" y="707"/>
                    <a:pt x="1551" y="632"/>
                    <a:pt x="1507" y="583"/>
                  </a:cubicBezTo>
                  <a:cubicBezTo>
                    <a:pt x="1484" y="556"/>
                    <a:pt x="1455" y="546"/>
                    <a:pt x="1423" y="546"/>
                  </a:cubicBezTo>
                  <a:cubicBezTo>
                    <a:pt x="1336" y="546"/>
                    <a:pt x="1226" y="623"/>
                    <a:pt x="1127" y="633"/>
                  </a:cubicBezTo>
                  <a:cubicBezTo>
                    <a:pt x="1125" y="634"/>
                    <a:pt x="1122" y="634"/>
                    <a:pt x="1120" y="634"/>
                  </a:cubicBezTo>
                  <a:cubicBezTo>
                    <a:pt x="1067" y="634"/>
                    <a:pt x="1029" y="581"/>
                    <a:pt x="1048" y="529"/>
                  </a:cubicBezTo>
                  <a:cubicBezTo>
                    <a:pt x="1066" y="478"/>
                    <a:pt x="1103" y="430"/>
                    <a:pt x="1140" y="390"/>
                  </a:cubicBezTo>
                  <a:cubicBezTo>
                    <a:pt x="1211" y="311"/>
                    <a:pt x="1292" y="230"/>
                    <a:pt x="1281" y="117"/>
                  </a:cubicBezTo>
                  <a:cubicBezTo>
                    <a:pt x="1275" y="54"/>
                    <a:pt x="1226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2747246" y="-718448"/>
              <a:ext cx="345595" cy="1418124"/>
            </a:xfrm>
            <a:custGeom>
              <a:avLst/>
              <a:gdLst/>
              <a:ahLst/>
              <a:cxnLst/>
              <a:rect l="l" t="t" r="r" b="b"/>
              <a:pathLst>
                <a:path w="1634" h="6705" extrusionOk="0">
                  <a:moveTo>
                    <a:pt x="848" y="0"/>
                  </a:moveTo>
                  <a:cubicBezTo>
                    <a:pt x="558" y="0"/>
                    <a:pt x="292" y="217"/>
                    <a:pt x="163" y="481"/>
                  </a:cubicBezTo>
                  <a:cubicBezTo>
                    <a:pt x="23" y="766"/>
                    <a:pt x="10" y="1093"/>
                    <a:pt x="7" y="1409"/>
                  </a:cubicBezTo>
                  <a:cubicBezTo>
                    <a:pt x="1" y="2330"/>
                    <a:pt x="70" y="3250"/>
                    <a:pt x="139" y="4168"/>
                  </a:cubicBezTo>
                  <a:cubicBezTo>
                    <a:pt x="197" y="4946"/>
                    <a:pt x="260" y="5740"/>
                    <a:pt x="559" y="6460"/>
                  </a:cubicBezTo>
                  <a:cubicBezTo>
                    <a:pt x="606" y="6574"/>
                    <a:pt x="689" y="6705"/>
                    <a:pt x="809" y="6705"/>
                  </a:cubicBezTo>
                  <a:cubicBezTo>
                    <a:pt x="814" y="6705"/>
                    <a:pt x="818" y="6705"/>
                    <a:pt x="822" y="6704"/>
                  </a:cubicBezTo>
                  <a:cubicBezTo>
                    <a:pt x="956" y="6695"/>
                    <a:pt x="1019" y="6536"/>
                    <a:pt x="1049" y="6404"/>
                  </a:cubicBezTo>
                  <a:cubicBezTo>
                    <a:pt x="1442" y="4741"/>
                    <a:pt x="1634" y="3030"/>
                    <a:pt x="1621" y="1320"/>
                  </a:cubicBezTo>
                  <a:cubicBezTo>
                    <a:pt x="1618" y="1047"/>
                    <a:pt x="1611" y="767"/>
                    <a:pt x="1506" y="513"/>
                  </a:cubicBezTo>
                  <a:cubicBezTo>
                    <a:pt x="1402" y="259"/>
                    <a:pt x="1185" y="38"/>
                    <a:pt x="915" y="4"/>
                  </a:cubicBezTo>
                  <a:cubicBezTo>
                    <a:pt x="892" y="2"/>
                    <a:pt x="870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2834808" y="-471201"/>
              <a:ext cx="189929" cy="6345"/>
            </a:xfrm>
            <a:custGeom>
              <a:avLst/>
              <a:gdLst/>
              <a:ahLst/>
              <a:cxnLst/>
              <a:rect l="l" t="t" r="r" b="b"/>
              <a:pathLst>
                <a:path w="898" h="30" extrusionOk="0">
                  <a:moveTo>
                    <a:pt x="503" y="0"/>
                  </a:moveTo>
                  <a:cubicBezTo>
                    <a:pt x="335" y="0"/>
                    <a:pt x="167" y="10"/>
                    <a:pt x="1" y="29"/>
                  </a:cubicBezTo>
                  <a:cubicBezTo>
                    <a:pt x="191" y="18"/>
                    <a:pt x="381" y="12"/>
                    <a:pt x="572" y="12"/>
                  </a:cubicBezTo>
                  <a:cubicBezTo>
                    <a:pt x="681" y="12"/>
                    <a:pt x="789" y="14"/>
                    <a:pt x="898" y="18"/>
                  </a:cubicBezTo>
                  <a:cubicBezTo>
                    <a:pt x="766" y="6"/>
                    <a:pt x="634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2947750" y="-291001"/>
              <a:ext cx="83755" cy="5076"/>
            </a:xfrm>
            <a:custGeom>
              <a:avLst/>
              <a:gdLst/>
              <a:ahLst/>
              <a:cxnLst/>
              <a:rect l="l" t="t" r="r" b="b"/>
              <a:pathLst>
                <a:path w="396" h="24" extrusionOk="0">
                  <a:moveTo>
                    <a:pt x="120" y="0"/>
                  </a:moveTo>
                  <a:cubicBezTo>
                    <a:pt x="80" y="0"/>
                    <a:pt x="40" y="2"/>
                    <a:pt x="0" y="5"/>
                  </a:cubicBezTo>
                  <a:cubicBezTo>
                    <a:pt x="99" y="8"/>
                    <a:pt x="298" y="17"/>
                    <a:pt x="395" y="24"/>
                  </a:cubicBezTo>
                  <a:cubicBezTo>
                    <a:pt x="304" y="8"/>
                    <a:pt x="21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2885357" y="1085"/>
              <a:ext cx="138957" cy="9095"/>
            </a:xfrm>
            <a:custGeom>
              <a:avLst/>
              <a:gdLst/>
              <a:ahLst/>
              <a:cxnLst/>
              <a:rect l="l" t="t" r="r" b="b"/>
              <a:pathLst>
                <a:path w="657" h="43" extrusionOk="0">
                  <a:moveTo>
                    <a:pt x="300" y="0"/>
                  </a:moveTo>
                  <a:cubicBezTo>
                    <a:pt x="200" y="0"/>
                    <a:pt x="99" y="8"/>
                    <a:pt x="1" y="18"/>
                  </a:cubicBezTo>
                  <a:cubicBezTo>
                    <a:pt x="91" y="15"/>
                    <a:pt x="184" y="12"/>
                    <a:pt x="276" y="12"/>
                  </a:cubicBezTo>
                  <a:cubicBezTo>
                    <a:pt x="405" y="12"/>
                    <a:pt x="533" y="18"/>
                    <a:pt x="656" y="43"/>
                  </a:cubicBezTo>
                  <a:cubicBezTo>
                    <a:pt x="540" y="11"/>
                    <a:pt x="420" y="0"/>
                    <a:pt x="30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2916236" y="196513"/>
              <a:ext cx="90312" cy="3384"/>
            </a:xfrm>
            <a:custGeom>
              <a:avLst/>
              <a:gdLst/>
              <a:ahLst/>
              <a:cxnLst/>
              <a:rect l="l" t="t" r="r" b="b"/>
              <a:pathLst>
                <a:path w="427" h="16" extrusionOk="0">
                  <a:moveTo>
                    <a:pt x="240" y="0"/>
                  </a:moveTo>
                  <a:cubicBezTo>
                    <a:pt x="160" y="0"/>
                    <a:pt x="80" y="6"/>
                    <a:pt x="1" y="16"/>
                  </a:cubicBezTo>
                  <a:cubicBezTo>
                    <a:pt x="134" y="13"/>
                    <a:pt x="293" y="11"/>
                    <a:pt x="426" y="11"/>
                  </a:cubicBezTo>
                  <a:cubicBezTo>
                    <a:pt x="364" y="4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2896143" y="424090"/>
              <a:ext cx="59432" cy="2961"/>
            </a:xfrm>
            <a:custGeom>
              <a:avLst/>
              <a:gdLst/>
              <a:ahLst/>
              <a:cxnLst/>
              <a:rect l="l" t="t" r="r" b="b"/>
              <a:pathLst>
                <a:path w="281" h="14" extrusionOk="0">
                  <a:moveTo>
                    <a:pt x="118" y="0"/>
                  </a:moveTo>
                  <a:cubicBezTo>
                    <a:pt x="79" y="0"/>
                    <a:pt x="39" y="3"/>
                    <a:pt x="0" y="8"/>
                  </a:cubicBezTo>
                  <a:cubicBezTo>
                    <a:pt x="93" y="12"/>
                    <a:pt x="186" y="14"/>
                    <a:pt x="280" y="14"/>
                  </a:cubicBezTo>
                  <a:cubicBezTo>
                    <a:pt x="227" y="5"/>
                    <a:pt x="173" y="0"/>
                    <a:pt x="118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2877743" y="140676"/>
              <a:ext cx="50972" cy="6768"/>
            </a:xfrm>
            <a:custGeom>
              <a:avLst/>
              <a:gdLst/>
              <a:ahLst/>
              <a:cxnLst/>
              <a:rect l="l" t="t" r="r" b="b"/>
              <a:pathLst>
                <a:path w="241" h="32" extrusionOk="0">
                  <a:moveTo>
                    <a:pt x="52" y="1"/>
                  </a:moveTo>
                  <a:cubicBezTo>
                    <a:pt x="35" y="1"/>
                    <a:pt x="18" y="2"/>
                    <a:pt x="1" y="3"/>
                  </a:cubicBezTo>
                  <a:cubicBezTo>
                    <a:pt x="61" y="9"/>
                    <a:pt x="180" y="24"/>
                    <a:pt x="241" y="31"/>
                  </a:cubicBezTo>
                  <a:cubicBezTo>
                    <a:pt x="180" y="12"/>
                    <a:pt x="116" y="1"/>
                    <a:pt x="52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2935694" y="-47772"/>
              <a:ext cx="59644" cy="3807"/>
            </a:xfrm>
            <a:custGeom>
              <a:avLst/>
              <a:gdLst/>
              <a:ahLst/>
              <a:cxnLst/>
              <a:rect l="l" t="t" r="r" b="b"/>
              <a:pathLst>
                <a:path w="282" h="18" extrusionOk="0">
                  <a:moveTo>
                    <a:pt x="172" y="0"/>
                  </a:moveTo>
                  <a:cubicBezTo>
                    <a:pt x="114" y="0"/>
                    <a:pt x="57" y="6"/>
                    <a:pt x="0" y="17"/>
                  </a:cubicBezTo>
                  <a:cubicBezTo>
                    <a:pt x="83" y="15"/>
                    <a:pt x="199" y="11"/>
                    <a:pt x="282" y="8"/>
                  </a:cubicBezTo>
                  <a:cubicBezTo>
                    <a:pt x="245" y="3"/>
                    <a:pt x="208" y="0"/>
                    <a:pt x="172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2940136" y="368465"/>
              <a:ext cx="37859" cy="3173"/>
            </a:xfrm>
            <a:custGeom>
              <a:avLst/>
              <a:gdLst/>
              <a:ahLst/>
              <a:cxnLst/>
              <a:rect l="l" t="t" r="r" b="b"/>
              <a:pathLst>
                <a:path w="179" h="15" extrusionOk="0">
                  <a:moveTo>
                    <a:pt x="51" y="0"/>
                  </a:moveTo>
                  <a:cubicBezTo>
                    <a:pt x="34" y="0"/>
                    <a:pt x="17" y="1"/>
                    <a:pt x="1" y="2"/>
                  </a:cubicBezTo>
                  <a:cubicBezTo>
                    <a:pt x="43" y="10"/>
                    <a:pt x="88" y="14"/>
                    <a:pt x="132" y="14"/>
                  </a:cubicBezTo>
                  <a:cubicBezTo>
                    <a:pt x="147" y="14"/>
                    <a:pt x="163" y="14"/>
                    <a:pt x="178" y="13"/>
                  </a:cubicBezTo>
                  <a:cubicBezTo>
                    <a:pt x="136" y="4"/>
                    <a:pt x="94" y="0"/>
                    <a:pt x="5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2855958" y="-396329"/>
              <a:ext cx="188449" cy="13113"/>
            </a:xfrm>
            <a:custGeom>
              <a:avLst/>
              <a:gdLst/>
              <a:ahLst/>
              <a:cxnLst/>
              <a:rect l="l" t="t" r="r" b="b"/>
              <a:pathLst>
                <a:path w="891" h="62" extrusionOk="0">
                  <a:moveTo>
                    <a:pt x="378" y="1"/>
                  </a:moveTo>
                  <a:cubicBezTo>
                    <a:pt x="252" y="1"/>
                    <a:pt x="125" y="9"/>
                    <a:pt x="1" y="17"/>
                  </a:cubicBezTo>
                  <a:cubicBezTo>
                    <a:pt x="109" y="15"/>
                    <a:pt x="221" y="12"/>
                    <a:pt x="332" y="12"/>
                  </a:cubicBezTo>
                  <a:cubicBezTo>
                    <a:pt x="520" y="12"/>
                    <a:pt x="709" y="21"/>
                    <a:pt x="890" y="62"/>
                  </a:cubicBezTo>
                  <a:cubicBezTo>
                    <a:pt x="723" y="15"/>
                    <a:pt x="550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2811542" y="-516886"/>
              <a:ext cx="127325" cy="6980"/>
            </a:xfrm>
            <a:custGeom>
              <a:avLst/>
              <a:gdLst/>
              <a:ahLst/>
              <a:cxnLst/>
              <a:rect l="l" t="t" r="r" b="b"/>
              <a:pathLst>
                <a:path w="602" h="33" extrusionOk="0">
                  <a:moveTo>
                    <a:pt x="308" y="1"/>
                  </a:moveTo>
                  <a:cubicBezTo>
                    <a:pt x="205" y="1"/>
                    <a:pt x="101" y="11"/>
                    <a:pt x="0" y="33"/>
                  </a:cubicBezTo>
                  <a:cubicBezTo>
                    <a:pt x="103" y="19"/>
                    <a:pt x="208" y="13"/>
                    <a:pt x="313" y="13"/>
                  </a:cubicBezTo>
                  <a:cubicBezTo>
                    <a:pt x="409" y="13"/>
                    <a:pt x="506" y="18"/>
                    <a:pt x="601" y="29"/>
                  </a:cubicBezTo>
                  <a:cubicBezTo>
                    <a:pt x="505" y="10"/>
                    <a:pt x="406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999795" y="-714006"/>
              <a:ext cx="834377" cy="1234752"/>
            </a:xfrm>
            <a:custGeom>
              <a:avLst/>
              <a:gdLst/>
              <a:ahLst/>
              <a:cxnLst/>
              <a:rect l="l" t="t" r="r" b="b"/>
              <a:pathLst>
                <a:path w="3945" h="5838" extrusionOk="0">
                  <a:moveTo>
                    <a:pt x="3259" y="0"/>
                  </a:moveTo>
                  <a:cubicBezTo>
                    <a:pt x="3088" y="0"/>
                    <a:pt x="2912" y="56"/>
                    <a:pt x="2767" y="149"/>
                  </a:cubicBezTo>
                  <a:cubicBezTo>
                    <a:pt x="2502" y="319"/>
                    <a:pt x="2320" y="593"/>
                    <a:pt x="2156" y="862"/>
                  </a:cubicBezTo>
                  <a:cubicBezTo>
                    <a:pt x="1674" y="1649"/>
                    <a:pt x="1259" y="2471"/>
                    <a:pt x="843" y="3293"/>
                  </a:cubicBezTo>
                  <a:cubicBezTo>
                    <a:pt x="491" y="3989"/>
                    <a:pt x="134" y="4700"/>
                    <a:pt x="18" y="5473"/>
                  </a:cubicBezTo>
                  <a:cubicBezTo>
                    <a:pt x="1" y="5600"/>
                    <a:pt x="3" y="5760"/>
                    <a:pt x="118" y="5819"/>
                  </a:cubicBezTo>
                  <a:cubicBezTo>
                    <a:pt x="143" y="5832"/>
                    <a:pt x="169" y="5837"/>
                    <a:pt x="195" y="5837"/>
                  </a:cubicBezTo>
                  <a:cubicBezTo>
                    <a:pt x="293" y="5837"/>
                    <a:pt x="393" y="5757"/>
                    <a:pt x="469" y="5681"/>
                  </a:cubicBezTo>
                  <a:cubicBezTo>
                    <a:pt x="1664" y="4460"/>
                    <a:pt x="2713" y="3093"/>
                    <a:pt x="3583" y="1624"/>
                  </a:cubicBezTo>
                  <a:cubicBezTo>
                    <a:pt x="3723" y="1388"/>
                    <a:pt x="3861" y="1144"/>
                    <a:pt x="3903" y="873"/>
                  </a:cubicBezTo>
                  <a:cubicBezTo>
                    <a:pt x="3944" y="601"/>
                    <a:pt x="3873" y="296"/>
                    <a:pt x="3657" y="129"/>
                  </a:cubicBezTo>
                  <a:cubicBezTo>
                    <a:pt x="3543" y="40"/>
                    <a:pt x="3403" y="0"/>
                    <a:pt x="3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2451142" y="-432708"/>
              <a:ext cx="163914" cy="96445"/>
            </a:xfrm>
            <a:custGeom>
              <a:avLst/>
              <a:gdLst/>
              <a:ahLst/>
              <a:cxnLst/>
              <a:rect l="l" t="t" r="r" b="b"/>
              <a:pathLst>
                <a:path w="775" h="456" extrusionOk="0">
                  <a:moveTo>
                    <a:pt x="1" y="1"/>
                  </a:moveTo>
                  <a:cubicBezTo>
                    <a:pt x="265" y="140"/>
                    <a:pt x="525" y="290"/>
                    <a:pt x="774" y="456"/>
                  </a:cubicBezTo>
                  <a:cubicBezTo>
                    <a:pt x="532" y="279"/>
                    <a:pt x="273" y="1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2558797" y="-317227"/>
              <a:ext cx="69584" cy="46742"/>
            </a:xfrm>
            <a:custGeom>
              <a:avLst/>
              <a:gdLst/>
              <a:ahLst/>
              <a:cxnLst/>
              <a:rect l="l" t="t" r="r" b="b"/>
              <a:pathLst>
                <a:path w="329" h="221" extrusionOk="0">
                  <a:moveTo>
                    <a:pt x="0" y="0"/>
                  </a:moveTo>
                  <a:cubicBezTo>
                    <a:pt x="81" y="54"/>
                    <a:pt x="247" y="165"/>
                    <a:pt x="329" y="220"/>
                  </a:cubicBezTo>
                  <a:cubicBezTo>
                    <a:pt x="229" y="133"/>
                    <a:pt x="118" y="59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2377539" y="-193498"/>
              <a:ext cx="115903" cy="76564"/>
            </a:xfrm>
            <a:custGeom>
              <a:avLst/>
              <a:gdLst/>
              <a:ahLst/>
              <a:cxnLst/>
              <a:rect l="l" t="t" r="r" b="b"/>
              <a:pathLst>
                <a:path w="548" h="362" extrusionOk="0">
                  <a:moveTo>
                    <a:pt x="0" y="1"/>
                  </a:moveTo>
                  <a:cubicBezTo>
                    <a:pt x="189" y="107"/>
                    <a:pt x="389" y="214"/>
                    <a:pt x="548" y="362"/>
                  </a:cubicBezTo>
                  <a:cubicBezTo>
                    <a:pt x="396" y="201"/>
                    <a:pt x="197" y="95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2278556" y="85897"/>
              <a:ext cx="78044" cy="45896"/>
            </a:xfrm>
            <a:custGeom>
              <a:avLst/>
              <a:gdLst/>
              <a:ahLst/>
              <a:cxnLst/>
              <a:rect l="l" t="t" r="r" b="b"/>
              <a:pathLst>
                <a:path w="369" h="217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67"/>
                    <a:pt x="253" y="147"/>
                    <a:pt x="368" y="217"/>
                  </a:cubicBezTo>
                  <a:cubicBezTo>
                    <a:pt x="254" y="130"/>
                    <a:pt x="131" y="58"/>
                    <a:pt x="1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2144463" y="268636"/>
              <a:ext cx="50338" cy="32148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1" y="0"/>
                  </a:moveTo>
                  <a:lnTo>
                    <a:pt x="1" y="0"/>
                  </a:lnTo>
                  <a:cubicBezTo>
                    <a:pt x="78" y="53"/>
                    <a:pt x="157" y="103"/>
                    <a:pt x="238" y="152"/>
                  </a:cubicBezTo>
                  <a:cubicBezTo>
                    <a:pt x="166" y="90"/>
                    <a:pt x="86" y="38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2275806" y="15890"/>
              <a:ext cx="40397" cy="31514"/>
            </a:xfrm>
            <a:custGeom>
              <a:avLst/>
              <a:gdLst/>
              <a:ahLst/>
              <a:cxnLst/>
              <a:rect l="l" t="t" r="r" b="b"/>
              <a:pathLst>
                <a:path w="191" h="149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36"/>
                    <a:pt x="144" y="111"/>
                    <a:pt x="190" y="149"/>
                  </a:cubicBezTo>
                  <a:cubicBezTo>
                    <a:pt x="139" y="88"/>
                    <a:pt x="73" y="36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2421109" y="-113127"/>
              <a:ext cx="52030" cy="29187"/>
            </a:xfrm>
            <a:custGeom>
              <a:avLst/>
              <a:gdLst/>
              <a:ahLst/>
              <a:cxnLst/>
              <a:rect l="l" t="t" r="r" b="b"/>
              <a:pathLst>
                <a:path w="246" h="138" extrusionOk="0">
                  <a:moveTo>
                    <a:pt x="0" y="1"/>
                  </a:moveTo>
                  <a:cubicBezTo>
                    <a:pt x="73" y="41"/>
                    <a:pt x="174" y="99"/>
                    <a:pt x="246" y="138"/>
                  </a:cubicBezTo>
                  <a:cubicBezTo>
                    <a:pt x="173" y="79"/>
                    <a:pt x="89" y="32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2114430" y="315166"/>
              <a:ext cx="30879" cy="21362"/>
            </a:xfrm>
            <a:custGeom>
              <a:avLst/>
              <a:gdLst/>
              <a:ahLst/>
              <a:cxnLst/>
              <a:rect l="l" t="t" r="r" b="b"/>
              <a:pathLst>
                <a:path w="146" h="101" extrusionOk="0">
                  <a:moveTo>
                    <a:pt x="1" y="0"/>
                  </a:moveTo>
                  <a:cubicBezTo>
                    <a:pt x="45" y="39"/>
                    <a:pt x="93" y="74"/>
                    <a:pt x="146" y="100"/>
                  </a:cubicBezTo>
                  <a:cubicBezTo>
                    <a:pt x="103" y="60"/>
                    <a:pt x="53" y="27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2289342" y="-139776"/>
              <a:ext cx="156300" cy="105751"/>
            </a:xfrm>
            <a:custGeom>
              <a:avLst/>
              <a:gdLst/>
              <a:ahLst/>
              <a:cxnLst/>
              <a:rect l="l" t="t" r="r" b="b"/>
              <a:pathLst>
                <a:path w="739" h="500" extrusionOk="0">
                  <a:moveTo>
                    <a:pt x="0" y="0"/>
                  </a:moveTo>
                  <a:cubicBezTo>
                    <a:pt x="254" y="147"/>
                    <a:pt x="524" y="295"/>
                    <a:pt x="738" y="499"/>
                  </a:cubicBezTo>
                  <a:cubicBezTo>
                    <a:pt x="533" y="281"/>
                    <a:pt x="264" y="135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2555413" y="-576318"/>
              <a:ext cx="109558" cy="65566"/>
            </a:xfrm>
            <a:custGeom>
              <a:avLst/>
              <a:gdLst/>
              <a:ahLst/>
              <a:cxnLst/>
              <a:rect l="l" t="t" r="r" b="b"/>
              <a:pathLst>
                <a:path w="518" h="310" extrusionOk="0">
                  <a:moveTo>
                    <a:pt x="0" y="1"/>
                  </a:moveTo>
                  <a:lnTo>
                    <a:pt x="0" y="1"/>
                  </a:lnTo>
                  <a:cubicBezTo>
                    <a:pt x="185" y="83"/>
                    <a:pt x="358" y="185"/>
                    <a:pt x="517" y="309"/>
                  </a:cubicBezTo>
                  <a:cubicBezTo>
                    <a:pt x="367" y="174"/>
                    <a:pt x="190" y="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2383884" y="-700047"/>
              <a:ext cx="527699" cy="1380477"/>
            </a:xfrm>
            <a:custGeom>
              <a:avLst/>
              <a:gdLst/>
              <a:ahLst/>
              <a:cxnLst/>
              <a:rect l="l" t="t" r="r" b="b"/>
              <a:pathLst>
                <a:path w="2495" h="6527" extrusionOk="0">
                  <a:moveTo>
                    <a:pt x="1791" y="1"/>
                  </a:moveTo>
                  <a:cubicBezTo>
                    <a:pt x="1553" y="1"/>
                    <a:pt x="1311" y="134"/>
                    <a:pt x="1154" y="322"/>
                  </a:cubicBezTo>
                  <a:cubicBezTo>
                    <a:pt x="951" y="564"/>
                    <a:pt x="861" y="880"/>
                    <a:pt x="783" y="1186"/>
                  </a:cubicBezTo>
                  <a:cubicBezTo>
                    <a:pt x="558" y="2080"/>
                    <a:pt x="407" y="2989"/>
                    <a:pt x="255" y="3899"/>
                  </a:cubicBezTo>
                  <a:cubicBezTo>
                    <a:pt x="128" y="4669"/>
                    <a:pt x="1" y="5453"/>
                    <a:pt x="120" y="6224"/>
                  </a:cubicBezTo>
                  <a:cubicBezTo>
                    <a:pt x="140" y="6352"/>
                    <a:pt x="191" y="6503"/>
                    <a:pt x="319" y="6524"/>
                  </a:cubicBezTo>
                  <a:cubicBezTo>
                    <a:pt x="328" y="6525"/>
                    <a:pt x="338" y="6526"/>
                    <a:pt x="347" y="6526"/>
                  </a:cubicBezTo>
                  <a:cubicBezTo>
                    <a:pt x="466" y="6526"/>
                    <a:pt x="555" y="6398"/>
                    <a:pt x="612" y="6287"/>
                  </a:cubicBezTo>
                  <a:cubicBezTo>
                    <a:pt x="1388" y="4765"/>
                    <a:pt x="1981" y="3148"/>
                    <a:pt x="2374" y="1485"/>
                  </a:cubicBezTo>
                  <a:cubicBezTo>
                    <a:pt x="2438" y="1220"/>
                    <a:pt x="2495" y="944"/>
                    <a:pt x="2455" y="673"/>
                  </a:cubicBezTo>
                  <a:cubicBezTo>
                    <a:pt x="2414" y="402"/>
                    <a:pt x="2254" y="133"/>
                    <a:pt x="1998" y="37"/>
                  </a:cubicBezTo>
                  <a:cubicBezTo>
                    <a:pt x="1931" y="12"/>
                    <a:pt x="1861" y="1"/>
                    <a:pt x="1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2547799" y="-295654"/>
              <a:ext cx="185065" cy="42935"/>
            </a:xfrm>
            <a:custGeom>
              <a:avLst/>
              <a:gdLst/>
              <a:ahLst/>
              <a:cxnLst/>
              <a:rect l="l" t="t" r="r" b="b"/>
              <a:pathLst>
                <a:path w="875" h="203" extrusionOk="0">
                  <a:moveTo>
                    <a:pt x="0" y="0"/>
                  </a:moveTo>
                  <a:lnTo>
                    <a:pt x="0" y="0"/>
                  </a:lnTo>
                  <a:cubicBezTo>
                    <a:pt x="294" y="53"/>
                    <a:pt x="586" y="120"/>
                    <a:pt x="874" y="203"/>
                  </a:cubicBezTo>
                  <a:cubicBezTo>
                    <a:pt x="591" y="106"/>
                    <a:pt x="297" y="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2645936" y="-231780"/>
              <a:ext cx="80371" cy="23900"/>
            </a:xfrm>
            <a:custGeom>
              <a:avLst/>
              <a:gdLst/>
              <a:ahLst/>
              <a:cxnLst/>
              <a:rect l="l" t="t" r="r" b="b"/>
              <a:pathLst>
                <a:path w="380" h="113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28"/>
                    <a:pt x="285" y="83"/>
                    <a:pt x="380" y="112"/>
                  </a:cubicBezTo>
                  <a:cubicBezTo>
                    <a:pt x="259" y="60"/>
                    <a:pt x="131" y="22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2537646" y="141523"/>
              <a:ext cx="133247" cy="38282"/>
            </a:xfrm>
            <a:custGeom>
              <a:avLst/>
              <a:gdLst/>
              <a:ahLst/>
              <a:cxnLst/>
              <a:rect l="l" t="t" r="r" b="b"/>
              <a:pathLst>
                <a:path w="630" h="181" extrusionOk="0">
                  <a:moveTo>
                    <a:pt x="0" y="0"/>
                  </a:moveTo>
                  <a:lnTo>
                    <a:pt x="0" y="0"/>
                  </a:lnTo>
                  <a:cubicBezTo>
                    <a:pt x="211" y="44"/>
                    <a:pt x="434" y="86"/>
                    <a:pt x="630" y="180"/>
                  </a:cubicBezTo>
                  <a:cubicBezTo>
                    <a:pt x="437" y="73"/>
                    <a:pt x="216" y="32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2564930" y="193129"/>
              <a:ext cx="87985" cy="20727"/>
            </a:xfrm>
            <a:custGeom>
              <a:avLst/>
              <a:gdLst/>
              <a:ahLst/>
              <a:cxnLst/>
              <a:rect l="l" t="t" r="r" b="b"/>
              <a:pathLst>
                <a:path w="416" h="98" extrusionOk="0">
                  <a:moveTo>
                    <a:pt x="1" y="0"/>
                  </a:moveTo>
                  <a:cubicBezTo>
                    <a:pt x="131" y="29"/>
                    <a:pt x="287" y="66"/>
                    <a:pt x="415" y="97"/>
                  </a:cubicBezTo>
                  <a:cubicBezTo>
                    <a:pt x="283" y="48"/>
                    <a:pt x="142" y="15"/>
                    <a:pt x="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2551606" y="325107"/>
              <a:ext cx="57529" cy="15863"/>
            </a:xfrm>
            <a:custGeom>
              <a:avLst/>
              <a:gdLst/>
              <a:ahLst/>
              <a:cxnLst/>
              <a:rect l="l" t="t" r="r" b="b"/>
              <a:pathLst>
                <a:path w="272" h="75" extrusionOk="0">
                  <a:moveTo>
                    <a:pt x="0" y="1"/>
                  </a:moveTo>
                  <a:cubicBezTo>
                    <a:pt x="92" y="27"/>
                    <a:pt x="181" y="50"/>
                    <a:pt x="272" y="74"/>
                  </a:cubicBezTo>
                  <a:cubicBezTo>
                    <a:pt x="187" y="36"/>
                    <a:pt x="94" y="11"/>
                    <a:pt x="0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2642129" y="85051"/>
              <a:ext cx="47800" cy="18612"/>
            </a:xfrm>
            <a:custGeom>
              <a:avLst/>
              <a:gdLst/>
              <a:ahLst/>
              <a:cxnLst/>
              <a:rect l="l" t="t" r="r" b="b"/>
              <a:pathLst>
                <a:path w="226" h="88" extrusionOk="0">
                  <a:moveTo>
                    <a:pt x="1" y="1"/>
                  </a:moveTo>
                  <a:lnTo>
                    <a:pt x="1" y="1"/>
                  </a:lnTo>
                  <a:cubicBezTo>
                    <a:pt x="57" y="22"/>
                    <a:pt x="170" y="64"/>
                    <a:pt x="225" y="87"/>
                  </a:cubicBezTo>
                  <a:cubicBezTo>
                    <a:pt x="159" y="43"/>
                    <a:pt x="81" y="14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2549702" y="-67442"/>
              <a:ext cx="58375" cy="12479"/>
            </a:xfrm>
            <a:custGeom>
              <a:avLst/>
              <a:gdLst/>
              <a:ahLst/>
              <a:cxnLst/>
              <a:rect l="l" t="t" r="r" b="b"/>
              <a:pathLst>
                <a:path w="276" h="59" extrusionOk="0">
                  <a:moveTo>
                    <a:pt x="1" y="1"/>
                  </a:moveTo>
                  <a:cubicBezTo>
                    <a:pt x="81" y="16"/>
                    <a:pt x="196" y="42"/>
                    <a:pt x="276" y="58"/>
                  </a:cubicBezTo>
                  <a:cubicBezTo>
                    <a:pt x="187" y="24"/>
                    <a:pt x="94" y="5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2446489" y="453701"/>
              <a:ext cx="35955" cy="10998"/>
            </a:xfrm>
            <a:custGeom>
              <a:avLst/>
              <a:gdLst/>
              <a:ahLst/>
              <a:cxnLst/>
              <a:rect l="l" t="t" r="r" b="b"/>
              <a:pathLst>
                <a:path w="170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54" y="24"/>
                    <a:pt x="111" y="42"/>
                    <a:pt x="170" y="52"/>
                  </a:cubicBezTo>
                  <a:cubicBezTo>
                    <a:pt x="116" y="29"/>
                    <a:pt x="59" y="10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2621824" y="-342819"/>
              <a:ext cx="180412" cy="53933"/>
            </a:xfrm>
            <a:custGeom>
              <a:avLst/>
              <a:gdLst/>
              <a:ahLst/>
              <a:cxnLst/>
              <a:rect l="l" t="t" r="r" b="b"/>
              <a:pathLst>
                <a:path w="853" h="255" extrusionOk="0">
                  <a:moveTo>
                    <a:pt x="0" y="0"/>
                  </a:moveTo>
                  <a:cubicBezTo>
                    <a:pt x="286" y="63"/>
                    <a:pt x="590" y="123"/>
                    <a:pt x="853" y="255"/>
                  </a:cubicBezTo>
                  <a:cubicBezTo>
                    <a:pt x="593" y="108"/>
                    <a:pt x="293" y="5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2631554" y="-521327"/>
              <a:ext cx="123940" cy="29610"/>
            </a:xfrm>
            <a:custGeom>
              <a:avLst/>
              <a:gdLst/>
              <a:ahLst/>
              <a:cxnLst/>
              <a:rect l="l" t="t" r="r" b="b"/>
              <a:pathLst>
                <a:path w="586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23"/>
                    <a:pt x="396" y="69"/>
                    <a:pt x="586" y="140"/>
                  </a:cubicBezTo>
                  <a:cubicBezTo>
                    <a:pt x="404" y="56"/>
                    <a:pt x="201" y="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2805832" y="-117145"/>
              <a:ext cx="48646" cy="69584"/>
            </a:xfrm>
            <a:custGeom>
              <a:avLst/>
              <a:gdLst/>
              <a:ahLst/>
              <a:cxnLst/>
              <a:rect l="l" t="t" r="r" b="b"/>
              <a:pathLst>
                <a:path w="230" h="329" extrusionOk="0">
                  <a:moveTo>
                    <a:pt x="96" y="0"/>
                  </a:moveTo>
                  <a:cubicBezTo>
                    <a:pt x="24" y="0"/>
                    <a:pt x="3" y="86"/>
                    <a:pt x="2" y="172"/>
                  </a:cubicBezTo>
                  <a:cubicBezTo>
                    <a:pt x="1" y="219"/>
                    <a:pt x="9" y="266"/>
                    <a:pt x="38" y="303"/>
                  </a:cubicBezTo>
                  <a:cubicBezTo>
                    <a:pt x="44" y="312"/>
                    <a:pt x="51" y="322"/>
                    <a:pt x="62" y="325"/>
                  </a:cubicBezTo>
                  <a:cubicBezTo>
                    <a:pt x="67" y="327"/>
                    <a:pt x="73" y="328"/>
                    <a:pt x="79" y="328"/>
                  </a:cubicBezTo>
                  <a:cubicBezTo>
                    <a:pt x="91" y="328"/>
                    <a:pt x="103" y="323"/>
                    <a:pt x="113" y="315"/>
                  </a:cubicBezTo>
                  <a:cubicBezTo>
                    <a:pt x="128" y="303"/>
                    <a:pt x="138" y="287"/>
                    <a:pt x="146" y="271"/>
                  </a:cubicBezTo>
                  <a:lnTo>
                    <a:pt x="202" y="177"/>
                  </a:lnTo>
                  <a:cubicBezTo>
                    <a:pt x="213" y="157"/>
                    <a:pt x="225" y="136"/>
                    <a:pt x="227" y="113"/>
                  </a:cubicBezTo>
                  <a:cubicBezTo>
                    <a:pt x="229" y="76"/>
                    <a:pt x="202" y="40"/>
                    <a:pt x="167" y="22"/>
                  </a:cubicBezTo>
                  <a:cubicBezTo>
                    <a:pt x="139" y="7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1168590" y="-842388"/>
              <a:ext cx="176182" cy="228634"/>
            </a:xfrm>
            <a:custGeom>
              <a:avLst/>
              <a:gdLst/>
              <a:ahLst/>
              <a:cxnLst/>
              <a:rect l="l" t="t" r="r" b="b"/>
              <a:pathLst>
                <a:path w="833" h="1081" extrusionOk="0">
                  <a:moveTo>
                    <a:pt x="155" y="1"/>
                  </a:moveTo>
                  <a:cubicBezTo>
                    <a:pt x="150" y="1"/>
                    <a:pt x="144" y="2"/>
                    <a:pt x="138" y="4"/>
                  </a:cubicBezTo>
                  <a:cubicBezTo>
                    <a:pt x="86" y="17"/>
                    <a:pt x="32" y="45"/>
                    <a:pt x="16" y="96"/>
                  </a:cubicBezTo>
                  <a:cubicBezTo>
                    <a:pt x="0" y="144"/>
                    <a:pt x="25" y="197"/>
                    <a:pt x="56" y="237"/>
                  </a:cubicBezTo>
                  <a:cubicBezTo>
                    <a:pt x="88" y="278"/>
                    <a:pt x="98" y="281"/>
                    <a:pt x="121" y="327"/>
                  </a:cubicBezTo>
                  <a:cubicBezTo>
                    <a:pt x="157" y="399"/>
                    <a:pt x="148" y="484"/>
                    <a:pt x="125" y="559"/>
                  </a:cubicBezTo>
                  <a:cubicBezTo>
                    <a:pt x="100" y="636"/>
                    <a:pt x="64" y="706"/>
                    <a:pt x="48" y="784"/>
                  </a:cubicBezTo>
                  <a:cubicBezTo>
                    <a:pt x="31" y="864"/>
                    <a:pt x="36" y="948"/>
                    <a:pt x="62" y="1026"/>
                  </a:cubicBezTo>
                  <a:cubicBezTo>
                    <a:pt x="69" y="1046"/>
                    <a:pt x="79" y="1068"/>
                    <a:pt x="99" y="1077"/>
                  </a:cubicBezTo>
                  <a:cubicBezTo>
                    <a:pt x="106" y="1079"/>
                    <a:pt x="112" y="1080"/>
                    <a:pt x="119" y="1080"/>
                  </a:cubicBezTo>
                  <a:cubicBezTo>
                    <a:pt x="129" y="1080"/>
                    <a:pt x="140" y="1078"/>
                    <a:pt x="151" y="1075"/>
                  </a:cubicBezTo>
                  <a:cubicBezTo>
                    <a:pt x="289" y="1038"/>
                    <a:pt x="407" y="951"/>
                    <a:pt x="521" y="864"/>
                  </a:cubicBezTo>
                  <a:cubicBezTo>
                    <a:pt x="604" y="802"/>
                    <a:pt x="832" y="611"/>
                    <a:pt x="791" y="489"/>
                  </a:cubicBezTo>
                  <a:cubicBezTo>
                    <a:pt x="756" y="384"/>
                    <a:pt x="495" y="426"/>
                    <a:pt x="412" y="369"/>
                  </a:cubicBezTo>
                  <a:cubicBezTo>
                    <a:pt x="291" y="284"/>
                    <a:pt x="252" y="172"/>
                    <a:pt x="193" y="37"/>
                  </a:cubicBezTo>
                  <a:cubicBezTo>
                    <a:pt x="186" y="22"/>
                    <a:pt x="178" y="6"/>
                    <a:pt x="164" y="2"/>
                  </a:cubicBez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147440" y="-741925"/>
              <a:ext cx="1701115" cy="864622"/>
            </a:xfrm>
            <a:custGeom>
              <a:avLst/>
              <a:gdLst/>
              <a:ahLst/>
              <a:cxnLst/>
              <a:rect l="l" t="t" r="r" b="b"/>
              <a:pathLst>
                <a:path w="8043" h="4088" extrusionOk="0">
                  <a:moveTo>
                    <a:pt x="907" y="0"/>
                  </a:moveTo>
                  <a:cubicBezTo>
                    <a:pt x="744" y="0"/>
                    <a:pt x="579" y="43"/>
                    <a:pt x="423" y="142"/>
                  </a:cubicBezTo>
                  <a:cubicBezTo>
                    <a:pt x="0" y="408"/>
                    <a:pt x="89" y="1082"/>
                    <a:pt x="465" y="1509"/>
                  </a:cubicBezTo>
                  <a:cubicBezTo>
                    <a:pt x="1975" y="3227"/>
                    <a:pt x="4044" y="4088"/>
                    <a:pt x="6213" y="4088"/>
                  </a:cubicBezTo>
                  <a:cubicBezTo>
                    <a:pt x="6427" y="4088"/>
                    <a:pt x="6643" y="4079"/>
                    <a:pt x="6859" y="4062"/>
                  </a:cubicBezTo>
                  <a:cubicBezTo>
                    <a:pt x="7480" y="4015"/>
                    <a:pt x="8043" y="3483"/>
                    <a:pt x="7921" y="2999"/>
                  </a:cubicBezTo>
                  <a:cubicBezTo>
                    <a:pt x="7849" y="2615"/>
                    <a:pt x="7395" y="2372"/>
                    <a:pt x="6874" y="2355"/>
                  </a:cubicBezTo>
                  <a:cubicBezTo>
                    <a:pt x="5032" y="2293"/>
                    <a:pt x="3160" y="1518"/>
                    <a:pt x="1699" y="310"/>
                  </a:cubicBezTo>
                  <a:cubicBezTo>
                    <a:pt x="1466" y="126"/>
                    <a:pt x="1188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223793" y="-618830"/>
              <a:ext cx="1416432" cy="628374"/>
            </a:xfrm>
            <a:custGeom>
              <a:avLst/>
              <a:gdLst/>
              <a:ahLst/>
              <a:cxnLst/>
              <a:rect l="l" t="t" r="r" b="b"/>
              <a:pathLst>
                <a:path w="6697" h="2971" extrusionOk="0">
                  <a:moveTo>
                    <a:pt x="0" y="1"/>
                  </a:moveTo>
                  <a:cubicBezTo>
                    <a:pt x="48" y="82"/>
                    <a:pt x="101" y="161"/>
                    <a:pt x="156" y="237"/>
                  </a:cubicBezTo>
                  <a:lnTo>
                    <a:pt x="156" y="237"/>
                  </a:lnTo>
                  <a:cubicBezTo>
                    <a:pt x="101" y="159"/>
                    <a:pt x="49" y="81"/>
                    <a:pt x="0" y="1"/>
                  </a:cubicBezTo>
                  <a:close/>
                  <a:moveTo>
                    <a:pt x="156" y="237"/>
                  </a:moveTo>
                  <a:lnTo>
                    <a:pt x="156" y="237"/>
                  </a:lnTo>
                  <a:cubicBezTo>
                    <a:pt x="1147" y="1625"/>
                    <a:pt x="3176" y="2619"/>
                    <a:pt x="4792" y="2886"/>
                  </a:cubicBezTo>
                  <a:cubicBezTo>
                    <a:pt x="5122" y="2940"/>
                    <a:pt x="5457" y="2971"/>
                    <a:pt x="5792" y="2971"/>
                  </a:cubicBezTo>
                  <a:cubicBezTo>
                    <a:pt x="6095" y="2971"/>
                    <a:pt x="6398" y="2946"/>
                    <a:pt x="6696" y="2891"/>
                  </a:cubicBezTo>
                  <a:lnTo>
                    <a:pt x="6696" y="2891"/>
                  </a:lnTo>
                  <a:cubicBezTo>
                    <a:pt x="6407" y="2938"/>
                    <a:pt x="6117" y="2960"/>
                    <a:pt x="5828" y="2960"/>
                  </a:cubicBezTo>
                  <a:cubicBezTo>
                    <a:pt x="4491" y="2960"/>
                    <a:pt x="3167" y="2490"/>
                    <a:pt x="2013" y="1831"/>
                  </a:cubicBezTo>
                  <a:cubicBezTo>
                    <a:pt x="1501" y="1526"/>
                    <a:pt x="1016" y="1169"/>
                    <a:pt x="596" y="744"/>
                  </a:cubicBezTo>
                  <a:cubicBezTo>
                    <a:pt x="440" y="585"/>
                    <a:pt x="289" y="417"/>
                    <a:pt x="156" y="237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1330178" y="-621368"/>
              <a:ext cx="560059" cy="372244"/>
            </a:xfrm>
            <a:custGeom>
              <a:avLst/>
              <a:gdLst/>
              <a:ahLst/>
              <a:cxnLst/>
              <a:rect l="l" t="t" r="r" b="b"/>
              <a:pathLst>
                <a:path w="2648" h="1760" extrusionOk="0">
                  <a:moveTo>
                    <a:pt x="1" y="0"/>
                  </a:moveTo>
                  <a:cubicBezTo>
                    <a:pt x="304" y="344"/>
                    <a:pt x="664" y="637"/>
                    <a:pt x="1037" y="901"/>
                  </a:cubicBezTo>
                  <a:cubicBezTo>
                    <a:pt x="1141" y="972"/>
                    <a:pt x="1285" y="1070"/>
                    <a:pt x="1394" y="1134"/>
                  </a:cubicBezTo>
                  <a:cubicBezTo>
                    <a:pt x="1490" y="1196"/>
                    <a:pt x="1638" y="1279"/>
                    <a:pt x="1740" y="1337"/>
                  </a:cubicBezTo>
                  <a:cubicBezTo>
                    <a:pt x="1832" y="1387"/>
                    <a:pt x="1934" y="1438"/>
                    <a:pt x="2027" y="1487"/>
                  </a:cubicBezTo>
                  <a:cubicBezTo>
                    <a:pt x="2078" y="1511"/>
                    <a:pt x="2225" y="1580"/>
                    <a:pt x="2278" y="1604"/>
                  </a:cubicBezTo>
                  <a:cubicBezTo>
                    <a:pt x="2383" y="1653"/>
                    <a:pt x="2540" y="1713"/>
                    <a:pt x="2647" y="1759"/>
                  </a:cubicBezTo>
                  <a:cubicBezTo>
                    <a:pt x="2585" y="1732"/>
                    <a:pt x="2435" y="1666"/>
                    <a:pt x="2373" y="1639"/>
                  </a:cubicBezTo>
                  <a:cubicBezTo>
                    <a:pt x="2278" y="1597"/>
                    <a:pt x="2129" y="1523"/>
                    <a:pt x="2035" y="1477"/>
                  </a:cubicBezTo>
                  <a:cubicBezTo>
                    <a:pt x="1941" y="1428"/>
                    <a:pt x="1840" y="1375"/>
                    <a:pt x="1747" y="1325"/>
                  </a:cubicBezTo>
                  <a:cubicBezTo>
                    <a:pt x="1341" y="1098"/>
                    <a:pt x="948" y="838"/>
                    <a:pt x="588" y="543"/>
                  </a:cubicBezTo>
                  <a:cubicBezTo>
                    <a:pt x="381" y="375"/>
                    <a:pt x="182" y="196"/>
                    <a:pt x="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2673008" y="-183769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1"/>
                  </a:moveTo>
                  <a:cubicBezTo>
                    <a:pt x="13" y="1"/>
                    <a:pt x="0" y="14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4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2504441" y="-220782"/>
              <a:ext cx="11633" cy="11844"/>
            </a:xfrm>
            <a:custGeom>
              <a:avLst/>
              <a:gdLst/>
              <a:ahLst/>
              <a:cxnLst/>
              <a:rect l="l" t="t" r="r" b="b"/>
              <a:pathLst>
                <a:path w="55" h="56" extrusionOk="0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2" y="56"/>
                    <a:pt x="55" y="43"/>
                    <a:pt x="55" y="29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1552256" y="-566377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2" y="56"/>
                    <a:pt x="55" y="43"/>
                    <a:pt x="55" y="28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2695216" y="-152466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2616537" y="-177424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3"/>
                    <a:pt x="18" y="79"/>
                    <a:pt x="40" y="79"/>
                  </a:cubicBezTo>
                  <a:cubicBezTo>
                    <a:pt x="62" y="79"/>
                    <a:pt x="80" y="6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1596249" y="-5505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1" y="1"/>
                  </a:moveTo>
                  <a:cubicBezTo>
                    <a:pt x="19" y="1"/>
                    <a:pt x="1" y="19"/>
                    <a:pt x="1" y="41"/>
                  </a:cubicBezTo>
                  <a:cubicBezTo>
                    <a:pt x="1" y="63"/>
                    <a:pt x="19" y="80"/>
                    <a:pt x="41" y="80"/>
                  </a:cubicBezTo>
                  <a:cubicBezTo>
                    <a:pt x="62" y="80"/>
                    <a:pt x="80" y="63"/>
                    <a:pt x="80" y="41"/>
                  </a:cubicBezTo>
                  <a:cubicBezTo>
                    <a:pt x="80" y="19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925997" y="-227338"/>
              <a:ext cx="2355926" cy="1966127"/>
            </a:xfrm>
            <a:custGeom>
              <a:avLst/>
              <a:gdLst/>
              <a:ahLst/>
              <a:cxnLst/>
              <a:rect l="l" t="t" r="r" b="b"/>
              <a:pathLst>
                <a:path w="11139" h="9296" extrusionOk="0">
                  <a:moveTo>
                    <a:pt x="10629" y="1"/>
                  </a:moveTo>
                  <a:lnTo>
                    <a:pt x="10255" y="246"/>
                  </a:lnTo>
                  <a:lnTo>
                    <a:pt x="9876" y="8"/>
                  </a:lnTo>
                  <a:lnTo>
                    <a:pt x="9502" y="254"/>
                  </a:lnTo>
                  <a:lnTo>
                    <a:pt x="9126" y="16"/>
                  </a:lnTo>
                  <a:lnTo>
                    <a:pt x="8753" y="262"/>
                  </a:lnTo>
                  <a:lnTo>
                    <a:pt x="8375" y="24"/>
                  </a:lnTo>
                  <a:lnTo>
                    <a:pt x="8002" y="270"/>
                  </a:lnTo>
                  <a:lnTo>
                    <a:pt x="7625" y="31"/>
                  </a:lnTo>
                  <a:lnTo>
                    <a:pt x="7254" y="278"/>
                  </a:lnTo>
                  <a:lnTo>
                    <a:pt x="6878" y="40"/>
                  </a:lnTo>
                  <a:lnTo>
                    <a:pt x="6505" y="286"/>
                  </a:lnTo>
                  <a:lnTo>
                    <a:pt x="6127" y="47"/>
                  </a:lnTo>
                  <a:lnTo>
                    <a:pt x="5754" y="293"/>
                  </a:lnTo>
                  <a:lnTo>
                    <a:pt x="5379" y="55"/>
                  </a:lnTo>
                  <a:lnTo>
                    <a:pt x="5006" y="302"/>
                  </a:lnTo>
                  <a:lnTo>
                    <a:pt x="4629" y="63"/>
                  </a:lnTo>
                  <a:lnTo>
                    <a:pt x="4258" y="309"/>
                  </a:lnTo>
                  <a:lnTo>
                    <a:pt x="3882" y="71"/>
                  </a:lnTo>
                  <a:lnTo>
                    <a:pt x="3510" y="318"/>
                  </a:lnTo>
                  <a:lnTo>
                    <a:pt x="3133" y="79"/>
                  </a:lnTo>
                  <a:lnTo>
                    <a:pt x="2762" y="325"/>
                  </a:lnTo>
                  <a:lnTo>
                    <a:pt x="2385" y="87"/>
                  </a:lnTo>
                  <a:lnTo>
                    <a:pt x="2013" y="333"/>
                  </a:lnTo>
                  <a:lnTo>
                    <a:pt x="1637" y="94"/>
                  </a:lnTo>
                  <a:lnTo>
                    <a:pt x="1265" y="341"/>
                  </a:lnTo>
                  <a:lnTo>
                    <a:pt x="889" y="103"/>
                  </a:lnTo>
                  <a:lnTo>
                    <a:pt x="518" y="349"/>
                  </a:lnTo>
                  <a:lnTo>
                    <a:pt x="142" y="110"/>
                  </a:lnTo>
                  <a:lnTo>
                    <a:pt x="152" y="1042"/>
                  </a:lnTo>
                  <a:cubicBezTo>
                    <a:pt x="152" y="1097"/>
                    <a:pt x="151" y="1147"/>
                    <a:pt x="147" y="1195"/>
                  </a:cubicBezTo>
                  <a:cubicBezTo>
                    <a:pt x="137" y="1350"/>
                    <a:pt x="107" y="1467"/>
                    <a:pt x="78" y="1551"/>
                  </a:cubicBezTo>
                  <a:cubicBezTo>
                    <a:pt x="59" y="1604"/>
                    <a:pt x="46" y="1658"/>
                    <a:pt x="33" y="1713"/>
                  </a:cubicBezTo>
                  <a:cubicBezTo>
                    <a:pt x="11" y="1824"/>
                    <a:pt x="1" y="1937"/>
                    <a:pt x="2" y="2052"/>
                  </a:cubicBezTo>
                  <a:lnTo>
                    <a:pt x="58" y="7120"/>
                  </a:lnTo>
                  <a:cubicBezTo>
                    <a:pt x="58" y="7179"/>
                    <a:pt x="63" y="7238"/>
                    <a:pt x="69" y="7296"/>
                  </a:cubicBezTo>
                  <a:cubicBezTo>
                    <a:pt x="79" y="7379"/>
                    <a:pt x="91" y="7462"/>
                    <a:pt x="116" y="7542"/>
                  </a:cubicBezTo>
                  <a:cubicBezTo>
                    <a:pt x="158" y="7683"/>
                    <a:pt x="159" y="7761"/>
                    <a:pt x="144" y="7832"/>
                  </a:cubicBezTo>
                  <a:cubicBezTo>
                    <a:pt x="130" y="7901"/>
                    <a:pt x="100" y="7963"/>
                    <a:pt x="75" y="8072"/>
                  </a:cubicBezTo>
                  <a:cubicBezTo>
                    <a:pt x="18" y="8325"/>
                    <a:pt x="358" y="8380"/>
                    <a:pt x="220" y="8522"/>
                  </a:cubicBezTo>
                  <a:cubicBezTo>
                    <a:pt x="81" y="8663"/>
                    <a:pt x="83" y="8843"/>
                    <a:pt x="83" y="8843"/>
                  </a:cubicBezTo>
                  <a:lnTo>
                    <a:pt x="88" y="9296"/>
                  </a:lnTo>
                  <a:lnTo>
                    <a:pt x="11044" y="9178"/>
                  </a:lnTo>
                  <a:cubicBezTo>
                    <a:pt x="11048" y="9177"/>
                    <a:pt x="11139" y="8778"/>
                    <a:pt x="10942" y="8498"/>
                  </a:cubicBezTo>
                  <a:cubicBezTo>
                    <a:pt x="10923" y="8472"/>
                    <a:pt x="10905" y="8444"/>
                    <a:pt x="10880" y="8420"/>
                  </a:cubicBezTo>
                  <a:cubicBezTo>
                    <a:pt x="10596" y="8144"/>
                    <a:pt x="10816" y="8082"/>
                    <a:pt x="10950" y="7602"/>
                  </a:cubicBezTo>
                  <a:cubicBezTo>
                    <a:pt x="10953" y="7591"/>
                    <a:pt x="10955" y="7573"/>
                    <a:pt x="10959" y="7558"/>
                  </a:cubicBezTo>
                  <a:cubicBezTo>
                    <a:pt x="11048" y="7081"/>
                    <a:pt x="10968" y="4623"/>
                    <a:pt x="10924" y="3443"/>
                  </a:cubicBezTo>
                  <a:cubicBezTo>
                    <a:pt x="10915" y="3202"/>
                    <a:pt x="10886" y="2962"/>
                    <a:pt x="10833" y="2728"/>
                  </a:cubicBezTo>
                  <a:cubicBezTo>
                    <a:pt x="10815" y="2646"/>
                    <a:pt x="10794" y="2565"/>
                    <a:pt x="10770" y="2485"/>
                  </a:cubicBezTo>
                  <a:cubicBezTo>
                    <a:pt x="10733" y="2361"/>
                    <a:pt x="10697" y="2202"/>
                    <a:pt x="10674" y="2018"/>
                  </a:cubicBezTo>
                  <a:cubicBezTo>
                    <a:pt x="10660" y="1906"/>
                    <a:pt x="10649" y="1788"/>
                    <a:pt x="10648" y="1657"/>
                  </a:cubicBezTo>
                  <a:cubicBezTo>
                    <a:pt x="10640" y="939"/>
                    <a:pt x="10629" y="1"/>
                    <a:pt x="10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2673643" y="199051"/>
              <a:ext cx="543773" cy="164549"/>
            </a:xfrm>
            <a:custGeom>
              <a:avLst/>
              <a:gdLst/>
              <a:ahLst/>
              <a:cxnLst/>
              <a:rect l="l" t="t" r="r" b="b"/>
              <a:pathLst>
                <a:path w="2571" h="778" extrusionOk="0">
                  <a:moveTo>
                    <a:pt x="2411" y="1"/>
                  </a:moveTo>
                  <a:cubicBezTo>
                    <a:pt x="2094" y="140"/>
                    <a:pt x="1307" y="449"/>
                    <a:pt x="1" y="724"/>
                  </a:cubicBezTo>
                  <a:cubicBezTo>
                    <a:pt x="1" y="724"/>
                    <a:pt x="777" y="777"/>
                    <a:pt x="1517" y="777"/>
                  </a:cubicBezTo>
                  <a:cubicBezTo>
                    <a:pt x="1924" y="777"/>
                    <a:pt x="2320" y="761"/>
                    <a:pt x="2570" y="711"/>
                  </a:cubicBezTo>
                  <a:cubicBezTo>
                    <a:pt x="2552" y="629"/>
                    <a:pt x="2531" y="548"/>
                    <a:pt x="2507" y="467"/>
                  </a:cubicBezTo>
                  <a:cubicBezTo>
                    <a:pt x="2470" y="344"/>
                    <a:pt x="2434" y="185"/>
                    <a:pt x="2411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2261847" y="1370988"/>
              <a:ext cx="982006" cy="211502"/>
            </a:xfrm>
            <a:custGeom>
              <a:avLst/>
              <a:gdLst/>
              <a:ahLst/>
              <a:cxnLst/>
              <a:rect l="l" t="t" r="r" b="b"/>
              <a:pathLst>
                <a:path w="4643" h="1000" extrusionOk="0">
                  <a:moveTo>
                    <a:pt x="1" y="980"/>
                  </a:moveTo>
                  <a:cubicBezTo>
                    <a:pt x="1" y="980"/>
                    <a:pt x="1" y="980"/>
                    <a:pt x="1" y="980"/>
                  </a:cubicBezTo>
                  <a:cubicBezTo>
                    <a:pt x="1" y="980"/>
                    <a:pt x="1" y="980"/>
                    <a:pt x="1" y="980"/>
                  </a:cubicBezTo>
                  <a:close/>
                  <a:moveTo>
                    <a:pt x="4643" y="1"/>
                  </a:moveTo>
                  <a:lnTo>
                    <a:pt x="4643" y="1"/>
                  </a:lnTo>
                  <a:cubicBezTo>
                    <a:pt x="4169" y="148"/>
                    <a:pt x="2011" y="794"/>
                    <a:pt x="1" y="980"/>
                  </a:cubicBezTo>
                  <a:lnTo>
                    <a:pt x="1" y="980"/>
                  </a:lnTo>
                  <a:cubicBezTo>
                    <a:pt x="1" y="980"/>
                    <a:pt x="1" y="980"/>
                    <a:pt x="1" y="980"/>
                  </a:cubicBezTo>
                  <a:cubicBezTo>
                    <a:pt x="27" y="980"/>
                    <a:pt x="936" y="1000"/>
                    <a:pt x="2024" y="1000"/>
                  </a:cubicBezTo>
                  <a:cubicBezTo>
                    <a:pt x="2897" y="1000"/>
                    <a:pt x="3886" y="987"/>
                    <a:pt x="4626" y="941"/>
                  </a:cubicBezTo>
                  <a:cubicBezTo>
                    <a:pt x="4607" y="915"/>
                    <a:pt x="4589" y="887"/>
                    <a:pt x="4564" y="863"/>
                  </a:cubicBezTo>
                  <a:cubicBezTo>
                    <a:pt x="4280" y="587"/>
                    <a:pt x="4500" y="525"/>
                    <a:pt x="4634" y="45"/>
                  </a:cubicBezTo>
                  <a:cubicBezTo>
                    <a:pt x="4637" y="34"/>
                    <a:pt x="4639" y="16"/>
                    <a:pt x="464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941225" y="1315786"/>
              <a:ext cx="356382" cy="113365"/>
            </a:xfrm>
            <a:custGeom>
              <a:avLst/>
              <a:gdLst/>
              <a:ahLst/>
              <a:cxnLst/>
              <a:rect l="l" t="t" r="r" b="b"/>
              <a:pathLst>
                <a:path w="1685" h="53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83"/>
                    <a:pt x="23" y="166"/>
                    <a:pt x="47" y="246"/>
                  </a:cubicBezTo>
                  <a:cubicBezTo>
                    <a:pt x="89" y="387"/>
                    <a:pt x="90" y="465"/>
                    <a:pt x="75" y="536"/>
                  </a:cubicBezTo>
                  <a:cubicBezTo>
                    <a:pt x="607" y="468"/>
                    <a:pt x="1623" y="467"/>
                    <a:pt x="1682" y="467"/>
                  </a:cubicBezTo>
                  <a:cubicBezTo>
                    <a:pt x="1684" y="467"/>
                    <a:pt x="1685" y="467"/>
                    <a:pt x="1685" y="467"/>
                  </a:cubicBezTo>
                  <a:cubicBezTo>
                    <a:pt x="1380" y="429"/>
                    <a:pt x="1075" y="375"/>
                    <a:pt x="775" y="306"/>
                  </a:cubicBezTo>
                  <a:cubicBezTo>
                    <a:pt x="503" y="243"/>
                    <a:pt x="229" y="156"/>
                    <a:pt x="0" y="1"/>
                  </a:cubicBezTo>
                  <a:close/>
                </a:path>
              </a:pathLst>
            </a:custGeom>
            <a:solidFill>
              <a:srgbClr val="EED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933611" y="25619"/>
              <a:ext cx="179566" cy="109558"/>
            </a:xfrm>
            <a:custGeom>
              <a:avLst/>
              <a:gdLst/>
              <a:ahLst/>
              <a:cxnLst/>
              <a:rect l="l" t="t" r="r" b="b"/>
              <a:pathLst>
                <a:path w="849" h="518" extrusionOk="0">
                  <a:moveTo>
                    <a:pt x="114" y="1"/>
                  </a:moveTo>
                  <a:cubicBezTo>
                    <a:pt x="104" y="155"/>
                    <a:pt x="74" y="273"/>
                    <a:pt x="44" y="358"/>
                  </a:cubicBezTo>
                  <a:cubicBezTo>
                    <a:pt x="26" y="410"/>
                    <a:pt x="12" y="464"/>
                    <a:pt x="1" y="518"/>
                  </a:cubicBezTo>
                  <a:cubicBezTo>
                    <a:pt x="191" y="432"/>
                    <a:pt x="558" y="276"/>
                    <a:pt x="848" y="218"/>
                  </a:cubicBezTo>
                  <a:cubicBezTo>
                    <a:pt x="848" y="216"/>
                    <a:pt x="493" y="24"/>
                    <a:pt x="11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719994" y="1269255"/>
              <a:ext cx="690556" cy="467209"/>
            </a:xfrm>
            <a:custGeom>
              <a:avLst/>
              <a:gdLst/>
              <a:ahLst/>
              <a:cxnLst/>
              <a:rect l="l" t="t" r="r" b="b"/>
              <a:pathLst>
                <a:path w="3265" h="2209" extrusionOk="0">
                  <a:moveTo>
                    <a:pt x="1706" y="1"/>
                  </a:moveTo>
                  <a:cubicBezTo>
                    <a:pt x="1563" y="1"/>
                    <a:pt x="1421" y="14"/>
                    <a:pt x="1285" y="42"/>
                  </a:cubicBezTo>
                  <a:cubicBezTo>
                    <a:pt x="522" y="196"/>
                    <a:pt x="1" y="801"/>
                    <a:pt x="121" y="1389"/>
                  </a:cubicBezTo>
                  <a:cubicBezTo>
                    <a:pt x="223" y="1882"/>
                    <a:pt x="743" y="2209"/>
                    <a:pt x="1359" y="2209"/>
                  </a:cubicBezTo>
                  <a:cubicBezTo>
                    <a:pt x="1477" y="2209"/>
                    <a:pt x="1599" y="2197"/>
                    <a:pt x="1721" y="2172"/>
                  </a:cubicBezTo>
                  <a:cubicBezTo>
                    <a:pt x="2485" y="2017"/>
                    <a:pt x="3265" y="1360"/>
                    <a:pt x="3146" y="771"/>
                  </a:cubicBezTo>
                  <a:cubicBezTo>
                    <a:pt x="3046" y="288"/>
                    <a:pt x="2368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1236694" y="1502754"/>
              <a:ext cx="95811" cy="89677"/>
            </a:xfrm>
            <a:custGeom>
              <a:avLst/>
              <a:gdLst/>
              <a:ahLst/>
              <a:cxnLst/>
              <a:rect l="l" t="t" r="r" b="b"/>
              <a:pathLst>
                <a:path w="453" h="424" extrusionOk="0">
                  <a:moveTo>
                    <a:pt x="259" y="1"/>
                  </a:moveTo>
                  <a:cubicBezTo>
                    <a:pt x="193" y="1"/>
                    <a:pt x="124" y="34"/>
                    <a:pt x="76" y="96"/>
                  </a:cubicBezTo>
                  <a:cubicBezTo>
                    <a:pt x="1" y="194"/>
                    <a:pt x="7" y="325"/>
                    <a:pt x="89" y="390"/>
                  </a:cubicBezTo>
                  <a:cubicBezTo>
                    <a:pt x="119" y="413"/>
                    <a:pt x="156" y="424"/>
                    <a:pt x="194" y="424"/>
                  </a:cubicBezTo>
                  <a:cubicBezTo>
                    <a:pt x="259" y="424"/>
                    <a:pt x="328" y="391"/>
                    <a:pt x="376" y="328"/>
                  </a:cubicBezTo>
                  <a:cubicBezTo>
                    <a:pt x="452" y="231"/>
                    <a:pt x="446" y="100"/>
                    <a:pt x="364" y="36"/>
                  </a:cubicBezTo>
                  <a:cubicBezTo>
                    <a:pt x="333" y="12"/>
                    <a:pt x="297" y="1"/>
                    <a:pt x="259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1320026" y="1461300"/>
              <a:ext cx="46531" cy="43781"/>
            </a:xfrm>
            <a:custGeom>
              <a:avLst/>
              <a:gdLst/>
              <a:ahLst/>
              <a:cxnLst/>
              <a:rect l="l" t="t" r="r" b="b"/>
              <a:pathLst>
                <a:path w="220" h="207" extrusionOk="0">
                  <a:moveTo>
                    <a:pt x="126" y="0"/>
                  </a:moveTo>
                  <a:cubicBezTo>
                    <a:pt x="94" y="0"/>
                    <a:pt x="61" y="17"/>
                    <a:pt x="37" y="48"/>
                  </a:cubicBezTo>
                  <a:cubicBezTo>
                    <a:pt x="0" y="95"/>
                    <a:pt x="2" y="159"/>
                    <a:pt x="42" y="190"/>
                  </a:cubicBezTo>
                  <a:cubicBezTo>
                    <a:pt x="57" y="201"/>
                    <a:pt x="75" y="207"/>
                    <a:pt x="93" y="207"/>
                  </a:cubicBezTo>
                  <a:cubicBezTo>
                    <a:pt x="125" y="207"/>
                    <a:pt x="159" y="190"/>
                    <a:pt x="182" y="160"/>
                  </a:cubicBezTo>
                  <a:cubicBezTo>
                    <a:pt x="219" y="113"/>
                    <a:pt x="217" y="49"/>
                    <a:pt x="176" y="17"/>
                  </a:cubicBezTo>
                  <a:cubicBezTo>
                    <a:pt x="161" y="6"/>
                    <a:pt x="144" y="0"/>
                    <a:pt x="126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374382" y="1085036"/>
              <a:ext cx="521354" cy="644448"/>
            </a:xfrm>
            <a:custGeom>
              <a:avLst/>
              <a:gdLst/>
              <a:ahLst/>
              <a:cxnLst/>
              <a:rect l="l" t="t" r="r" b="b"/>
              <a:pathLst>
                <a:path w="2465" h="3047" extrusionOk="0">
                  <a:moveTo>
                    <a:pt x="999" y="1"/>
                  </a:moveTo>
                  <a:cubicBezTo>
                    <a:pt x="953" y="1"/>
                    <a:pt x="907" y="6"/>
                    <a:pt x="862" y="16"/>
                  </a:cubicBezTo>
                  <a:cubicBezTo>
                    <a:pt x="276" y="149"/>
                    <a:pt x="0" y="1131"/>
                    <a:pt x="171" y="1890"/>
                  </a:cubicBezTo>
                  <a:cubicBezTo>
                    <a:pt x="324" y="2569"/>
                    <a:pt x="831" y="3047"/>
                    <a:pt x="1354" y="3047"/>
                  </a:cubicBezTo>
                  <a:cubicBezTo>
                    <a:pt x="1417" y="3047"/>
                    <a:pt x="1480" y="3040"/>
                    <a:pt x="1543" y="3026"/>
                  </a:cubicBezTo>
                  <a:cubicBezTo>
                    <a:pt x="2129" y="2893"/>
                    <a:pt x="2465" y="2169"/>
                    <a:pt x="2292" y="1410"/>
                  </a:cubicBezTo>
                  <a:cubicBezTo>
                    <a:pt x="2135" y="709"/>
                    <a:pt x="1549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621206" y="1141931"/>
              <a:ext cx="102790" cy="85870"/>
            </a:xfrm>
            <a:custGeom>
              <a:avLst/>
              <a:gdLst/>
              <a:ahLst/>
              <a:cxnLst/>
              <a:rect l="l" t="t" r="r" b="b"/>
              <a:pathLst>
                <a:path w="486" h="406" extrusionOk="0">
                  <a:moveTo>
                    <a:pt x="210" y="1"/>
                  </a:moveTo>
                  <a:cubicBezTo>
                    <a:pt x="151" y="1"/>
                    <a:pt x="97" y="24"/>
                    <a:pt x="63" y="70"/>
                  </a:cubicBezTo>
                  <a:cubicBezTo>
                    <a:pt x="1" y="154"/>
                    <a:pt x="30" y="282"/>
                    <a:pt x="130" y="355"/>
                  </a:cubicBezTo>
                  <a:cubicBezTo>
                    <a:pt x="176" y="389"/>
                    <a:pt x="228" y="406"/>
                    <a:pt x="277" y="406"/>
                  </a:cubicBezTo>
                  <a:cubicBezTo>
                    <a:pt x="335" y="406"/>
                    <a:pt x="389" y="382"/>
                    <a:pt x="423" y="337"/>
                  </a:cubicBezTo>
                  <a:cubicBezTo>
                    <a:pt x="485" y="253"/>
                    <a:pt x="456" y="125"/>
                    <a:pt x="356" y="51"/>
                  </a:cubicBezTo>
                  <a:cubicBezTo>
                    <a:pt x="310" y="17"/>
                    <a:pt x="259" y="1"/>
                    <a:pt x="210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1582078" y="1107244"/>
              <a:ext cx="50126" cy="41877"/>
            </a:xfrm>
            <a:custGeom>
              <a:avLst/>
              <a:gdLst/>
              <a:ahLst/>
              <a:cxnLst/>
              <a:rect l="l" t="t" r="r" b="b"/>
              <a:pathLst>
                <a:path w="237" h="198" extrusionOk="0">
                  <a:moveTo>
                    <a:pt x="102" y="0"/>
                  </a:moveTo>
                  <a:cubicBezTo>
                    <a:pt x="73" y="0"/>
                    <a:pt x="47" y="12"/>
                    <a:pt x="31" y="34"/>
                  </a:cubicBezTo>
                  <a:cubicBezTo>
                    <a:pt x="0" y="74"/>
                    <a:pt x="15" y="136"/>
                    <a:pt x="64" y="173"/>
                  </a:cubicBezTo>
                  <a:cubicBezTo>
                    <a:pt x="86" y="189"/>
                    <a:pt x="111" y="197"/>
                    <a:pt x="134" y="197"/>
                  </a:cubicBezTo>
                  <a:cubicBezTo>
                    <a:pt x="163" y="197"/>
                    <a:pt x="189" y="186"/>
                    <a:pt x="206" y="163"/>
                  </a:cubicBezTo>
                  <a:cubicBezTo>
                    <a:pt x="236" y="123"/>
                    <a:pt x="222" y="60"/>
                    <a:pt x="173" y="24"/>
                  </a:cubicBezTo>
                  <a:cubicBezTo>
                    <a:pt x="151" y="8"/>
                    <a:pt x="126" y="0"/>
                    <a:pt x="102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2923639" y="761226"/>
              <a:ext cx="892541" cy="263532"/>
            </a:xfrm>
            <a:custGeom>
              <a:avLst/>
              <a:gdLst/>
              <a:ahLst/>
              <a:cxnLst/>
              <a:rect l="l" t="t" r="r" b="b"/>
              <a:pathLst>
                <a:path w="4220" h="1246" extrusionOk="0">
                  <a:moveTo>
                    <a:pt x="3547" y="0"/>
                  </a:moveTo>
                  <a:lnTo>
                    <a:pt x="651" y="32"/>
                  </a:lnTo>
                  <a:lnTo>
                    <a:pt x="652" y="153"/>
                  </a:lnTo>
                  <a:cubicBezTo>
                    <a:pt x="653" y="235"/>
                    <a:pt x="615" y="313"/>
                    <a:pt x="550" y="361"/>
                  </a:cubicBezTo>
                  <a:lnTo>
                    <a:pt x="348" y="514"/>
                  </a:lnTo>
                  <a:cubicBezTo>
                    <a:pt x="129" y="680"/>
                    <a:pt x="1" y="940"/>
                    <a:pt x="4" y="1216"/>
                  </a:cubicBezTo>
                  <a:lnTo>
                    <a:pt x="4" y="1246"/>
                  </a:lnTo>
                  <a:lnTo>
                    <a:pt x="4219" y="1199"/>
                  </a:lnTo>
                  <a:lnTo>
                    <a:pt x="4219" y="1171"/>
                  </a:lnTo>
                  <a:cubicBezTo>
                    <a:pt x="4216" y="896"/>
                    <a:pt x="4082" y="638"/>
                    <a:pt x="3860" y="476"/>
                  </a:cubicBezTo>
                  <a:lnTo>
                    <a:pt x="3654" y="326"/>
                  </a:lnTo>
                  <a:cubicBezTo>
                    <a:pt x="3589" y="279"/>
                    <a:pt x="3549" y="203"/>
                    <a:pt x="3548" y="121"/>
                  </a:cubicBezTo>
                  <a:lnTo>
                    <a:pt x="35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2924485" y="1014818"/>
              <a:ext cx="899309" cy="704938"/>
            </a:xfrm>
            <a:custGeom>
              <a:avLst/>
              <a:gdLst/>
              <a:ahLst/>
              <a:cxnLst/>
              <a:rect l="l" t="t" r="r" b="b"/>
              <a:pathLst>
                <a:path w="4252" h="3333" extrusionOk="0">
                  <a:moveTo>
                    <a:pt x="4216" y="0"/>
                  </a:moveTo>
                  <a:lnTo>
                    <a:pt x="1" y="47"/>
                  </a:lnTo>
                  <a:lnTo>
                    <a:pt x="31" y="2827"/>
                  </a:lnTo>
                  <a:cubicBezTo>
                    <a:pt x="35" y="3108"/>
                    <a:pt x="262" y="3332"/>
                    <a:pt x="541" y="3332"/>
                  </a:cubicBezTo>
                  <a:cubicBezTo>
                    <a:pt x="543" y="3332"/>
                    <a:pt x="546" y="3332"/>
                    <a:pt x="548" y="3332"/>
                  </a:cubicBezTo>
                  <a:lnTo>
                    <a:pt x="2145" y="3316"/>
                  </a:lnTo>
                  <a:lnTo>
                    <a:pt x="3742" y="3299"/>
                  </a:lnTo>
                  <a:cubicBezTo>
                    <a:pt x="4025" y="3296"/>
                    <a:pt x="4251" y="3064"/>
                    <a:pt x="4247" y="2782"/>
                  </a:cubicBezTo>
                  <a:lnTo>
                    <a:pt x="42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3083323" y="1217860"/>
              <a:ext cx="582266" cy="337558"/>
            </a:xfrm>
            <a:custGeom>
              <a:avLst/>
              <a:gdLst/>
              <a:ahLst/>
              <a:cxnLst/>
              <a:rect l="l" t="t" r="r" b="b"/>
              <a:pathLst>
                <a:path w="2753" h="1596" extrusionOk="0">
                  <a:moveTo>
                    <a:pt x="2698" y="0"/>
                  </a:moveTo>
                  <a:lnTo>
                    <a:pt x="38" y="29"/>
                  </a:lnTo>
                  <a:cubicBezTo>
                    <a:pt x="17" y="29"/>
                    <a:pt x="1" y="46"/>
                    <a:pt x="1" y="67"/>
                  </a:cubicBezTo>
                  <a:lnTo>
                    <a:pt x="16" y="1557"/>
                  </a:lnTo>
                  <a:cubicBezTo>
                    <a:pt x="16" y="1578"/>
                    <a:pt x="33" y="1595"/>
                    <a:pt x="54" y="1595"/>
                  </a:cubicBezTo>
                  <a:lnTo>
                    <a:pt x="2714" y="1566"/>
                  </a:lnTo>
                  <a:cubicBezTo>
                    <a:pt x="2735" y="1566"/>
                    <a:pt x="2753" y="1549"/>
                    <a:pt x="2752" y="1528"/>
                  </a:cubicBezTo>
                  <a:lnTo>
                    <a:pt x="2737" y="38"/>
                  </a:lnTo>
                  <a:cubicBezTo>
                    <a:pt x="2737" y="17"/>
                    <a:pt x="2719" y="0"/>
                    <a:pt x="2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3261197" y="1275177"/>
              <a:ext cx="246612" cy="226096"/>
            </a:xfrm>
            <a:custGeom>
              <a:avLst/>
              <a:gdLst/>
              <a:ahLst/>
              <a:cxnLst/>
              <a:rect l="l" t="t" r="r" b="b"/>
              <a:pathLst>
                <a:path w="1166" h="1069" extrusionOk="0">
                  <a:moveTo>
                    <a:pt x="515" y="0"/>
                  </a:moveTo>
                  <a:cubicBezTo>
                    <a:pt x="412" y="0"/>
                    <a:pt x="315" y="52"/>
                    <a:pt x="228" y="177"/>
                  </a:cubicBezTo>
                  <a:cubicBezTo>
                    <a:pt x="61" y="417"/>
                    <a:pt x="1" y="873"/>
                    <a:pt x="213" y="1020"/>
                  </a:cubicBezTo>
                  <a:cubicBezTo>
                    <a:pt x="261" y="1054"/>
                    <a:pt x="319" y="1068"/>
                    <a:pt x="382" y="1068"/>
                  </a:cubicBezTo>
                  <a:cubicBezTo>
                    <a:pt x="597" y="1068"/>
                    <a:pt x="868" y="897"/>
                    <a:pt x="998" y="711"/>
                  </a:cubicBezTo>
                  <a:cubicBezTo>
                    <a:pt x="1165" y="470"/>
                    <a:pt x="1025" y="263"/>
                    <a:pt x="813" y="116"/>
                  </a:cubicBezTo>
                  <a:cubicBezTo>
                    <a:pt x="712" y="45"/>
                    <a:pt x="611" y="0"/>
                    <a:pt x="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3396347" y="1281734"/>
              <a:ext cx="77410" cy="61124"/>
            </a:xfrm>
            <a:custGeom>
              <a:avLst/>
              <a:gdLst/>
              <a:ahLst/>
              <a:cxnLst/>
              <a:rect l="l" t="t" r="r" b="b"/>
              <a:pathLst>
                <a:path w="366" h="289" extrusionOk="0">
                  <a:moveTo>
                    <a:pt x="37" y="0"/>
                  </a:moveTo>
                  <a:cubicBezTo>
                    <a:pt x="28" y="0"/>
                    <a:pt x="22" y="12"/>
                    <a:pt x="28" y="20"/>
                  </a:cubicBezTo>
                  <a:lnTo>
                    <a:pt x="93" y="91"/>
                  </a:lnTo>
                  <a:cubicBezTo>
                    <a:pt x="99" y="99"/>
                    <a:pt x="96" y="107"/>
                    <a:pt x="88" y="109"/>
                  </a:cubicBezTo>
                  <a:lnTo>
                    <a:pt x="12" y="159"/>
                  </a:lnTo>
                  <a:cubicBezTo>
                    <a:pt x="1" y="162"/>
                    <a:pt x="1" y="179"/>
                    <a:pt x="12" y="180"/>
                  </a:cubicBezTo>
                  <a:lnTo>
                    <a:pt x="144" y="153"/>
                  </a:lnTo>
                  <a:cubicBezTo>
                    <a:pt x="149" y="154"/>
                    <a:pt x="153" y="159"/>
                    <a:pt x="153" y="164"/>
                  </a:cubicBezTo>
                  <a:lnTo>
                    <a:pt x="159" y="279"/>
                  </a:lnTo>
                  <a:cubicBezTo>
                    <a:pt x="159" y="285"/>
                    <a:pt x="164" y="288"/>
                    <a:pt x="169" y="288"/>
                  </a:cubicBezTo>
                  <a:cubicBezTo>
                    <a:pt x="172" y="288"/>
                    <a:pt x="175" y="287"/>
                    <a:pt x="178" y="285"/>
                  </a:cubicBezTo>
                  <a:lnTo>
                    <a:pt x="238" y="221"/>
                  </a:lnTo>
                  <a:cubicBezTo>
                    <a:pt x="240" y="218"/>
                    <a:pt x="244" y="217"/>
                    <a:pt x="247" y="217"/>
                  </a:cubicBezTo>
                  <a:cubicBezTo>
                    <a:pt x="248" y="217"/>
                    <a:pt x="248" y="217"/>
                    <a:pt x="249" y="217"/>
                  </a:cubicBezTo>
                  <a:lnTo>
                    <a:pt x="347" y="260"/>
                  </a:lnTo>
                  <a:cubicBezTo>
                    <a:pt x="349" y="260"/>
                    <a:pt x="350" y="260"/>
                    <a:pt x="352" y="260"/>
                  </a:cubicBezTo>
                  <a:cubicBezTo>
                    <a:pt x="360" y="260"/>
                    <a:pt x="365" y="251"/>
                    <a:pt x="359" y="243"/>
                  </a:cubicBezTo>
                  <a:lnTo>
                    <a:pt x="263" y="133"/>
                  </a:lnTo>
                  <a:lnTo>
                    <a:pt x="261" y="132"/>
                  </a:lnTo>
                  <a:lnTo>
                    <a:pt x="165" y="65"/>
                  </a:lnTo>
                  <a:lnTo>
                    <a:pt x="42" y="2"/>
                  </a:lnTo>
                  <a:cubicBezTo>
                    <a:pt x="40" y="1"/>
                    <a:pt x="3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3431879" y="1258680"/>
              <a:ext cx="32148" cy="62182"/>
            </a:xfrm>
            <a:custGeom>
              <a:avLst/>
              <a:gdLst/>
              <a:ahLst/>
              <a:cxnLst/>
              <a:rect l="l" t="t" r="r" b="b"/>
              <a:pathLst>
                <a:path w="152" h="294" extrusionOk="0">
                  <a:moveTo>
                    <a:pt x="55" y="1"/>
                  </a:moveTo>
                  <a:cubicBezTo>
                    <a:pt x="49" y="1"/>
                    <a:pt x="43" y="2"/>
                    <a:pt x="39" y="5"/>
                  </a:cubicBezTo>
                  <a:cubicBezTo>
                    <a:pt x="28" y="14"/>
                    <a:pt x="26" y="31"/>
                    <a:pt x="34" y="41"/>
                  </a:cubicBezTo>
                  <a:cubicBezTo>
                    <a:pt x="103" y="135"/>
                    <a:pt x="11" y="246"/>
                    <a:pt x="6" y="252"/>
                  </a:cubicBezTo>
                  <a:cubicBezTo>
                    <a:pt x="1" y="258"/>
                    <a:pt x="0" y="266"/>
                    <a:pt x="1" y="274"/>
                  </a:cubicBezTo>
                  <a:cubicBezTo>
                    <a:pt x="1" y="278"/>
                    <a:pt x="5" y="283"/>
                    <a:pt x="11" y="288"/>
                  </a:cubicBezTo>
                  <a:cubicBezTo>
                    <a:pt x="15" y="292"/>
                    <a:pt x="21" y="294"/>
                    <a:pt x="26" y="294"/>
                  </a:cubicBezTo>
                  <a:cubicBezTo>
                    <a:pt x="34" y="294"/>
                    <a:pt x="41" y="290"/>
                    <a:pt x="46" y="284"/>
                  </a:cubicBezTo>
                  <a:cubicBezTo>
                    <a:pt x="90" y="235"/>
                    <a:pt x="152" y="111"/>
                    <a:pt x="75" y="11"/>
                  </a:cubicBezTo>
                  <a:cubicBezTo>
                    <a:pt x="71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438436" y="1383044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5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3"/>
                    <a:pt x="70" y="6"/>
                    <a:pt x="63" y="1"/>
                  </a:cubicBezTo>
                  <a:cubicBezTo>
                    <a:pt x="62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405018" y="1364220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1"/>
                  </a:moveTo>
                  <a:cubicBezTo>
                    <a:pt x="49" y="1"/>
                    <a:pt x="18" y="36"/>
                    <a:pt x="10" y="49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7"/>
                    <a:pt x="15" y="87"/>
                  </a:cubicBezTo>
                  <a:cubicBezTo>
                    <a:pt x="23" y="87"/>
                    <a:pt x="33" y="80"/>
                    <a:pt x="40" y="69"/>
                  </a:cubicBezTo>
                  <a:cubicBezTo>
                    <a:pt x="49" y="54"/>
                    <a:pt x="70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378158" y="1336513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5"/>
                    <a:pt x="9" y="48"/>
                  </a:cubicBezTo>
                  <a:cubicBezTo>
                    <a:pt x="0" y="63"/>
                    <a:pt x="0" y="78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2" y="79"/>
                    <a:pt x="39" y="68"/>
                  </a:cubicBezTo>
                  <a:cubicBezTo>
                    <a:pt x="49" y="53"/>
                    <a:pt x="70" y="6"/>
                    <a:pt x="61" y="1"/>
                  </a:cubicBezTo>
                  <a:cubicBezTo>
                    <a:pt x="61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341991" y="1320862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6"/>
                    <a:pt x="16" y="86"/>
                  </a:cubicBezTo>
                  <a:cubicBezTo>
                    <a:pt x="24" y="86"/>
                    <a:pt x="34" y="79"/>
                    <a:pt x="41" y="68"/>
                  </a:cubicBezTo>
                  <a:cubicBezTo>
                    <a:pt x="51" y="54"/>
                    <a:pt x="71" y="6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3405230" y="1402714"/>
              <a:ext cx="15440" cy="18401"/>
            </a:xfrm>
            <a:custGeom>
              <a:avLst/>
              <a:gdLst/>
              <a:ahLst/>
              <a:cxnLst/>
              <a:rect l="l" t="t" r="r" b="b"/>
              <a:pathLst>
                <a:path w="73" h="87" extrusionOk="0">
                  <a:moveTo>
                    <a:pt x="61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1" y="63"/>
                    <a:pt x="1" y="79"/>
                    <a:pt x="9" y="85"/>
                  </a:cubicBezTo>
                  <a:cubicBezTo>
                    <a:pt x="11" y="86"/>
                    <a:pt x="13" y="87"/>
                    <a:pt x="15" y="87"/>
                  </a:cubicBezTo>
                  <a:cubicBezTo>
                    <a:pt x="23" y="87"/>
                    <a:pt x="34" y="79"/>
                    <a:pt x="41" y="69"/>
                  </a:cubicBezTo>
                  <a:cubicBezTo>
                    <a:pt x="49" y="54"/>
                    <a:pt x="72" y="7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3369486" y="1387485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0" y="63"/>
                    <a:pt x="0" y="79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9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3367583" y="1423229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1"/>
                  </a:moveTo>
                  <a:cubicBezTo>
                    <a:pt x="49" y="1"/>
                    <a:pt x="19" y="36"/>
                    <a:pt x="10" y="49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7"/>
                    <a:pt x="16" y="87"/>
                  </a:cubicBezTo>
                  <a:cubicBezTo>
                    <a:pt x="24" y="87"/>
                    <a:pt x="34" y="80"/>
                    <a:pt x="41" y="69"/>
                  </a:cubicBezTo>
                  <a:cubicBezTo>
                    <a:pt x="50" y="54"/>
                    <a:pt x="71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3326128" y="1450090"/>
              <a:ext cx="14805" cy="18189"/>
            </a:xfrm>
            <a:custGeom>
              <a:avLst/>
              <a:gdLst/>
              <a:ahLst/>
              <a:cxnLst/>
              <a:rect l="l" t="t" r="r" b="b"/>
              <a:pathLst>
                <a:path w="70" h="86" extrusionOk="0">
                  <a:moveTo>
                    <a:pt x="60" y="0"/>
                  </a:moveTo>
                  <a:cubicBezTo>
                    <a:pt x="48" y="0"/>
                    <a:pt x="17" y="35"/>
                    <a:pt x="10" y="48"/>
                  </a:cubicBezTo>
                  <a:cubicBezTo>
                    <a:pt x="0" y="63"/>
                    <a:pt x="0" y="78"/>
                    <a:pt x="7" y="84"/>
                  </a:cubicBezTo>
                  <a:cubicBezTo>
                    <a:pt x="9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3332050" y="1407790"/>
              <a:ext cx="15228" cy="18189"/>
            </a:xfrm>
            <a:custGeom>
              <a:avLst/>
              <a:gdLst/>
              <a:ahLst/>
              <a:cxnLst/>
              <a:rect l="l" t="t" r="r" b="b"/>
              <a:pathLst>
                <a:path w="72" h="86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0" y="63"/>
                    <a:pt x="0" y="78"/>
                    <a:pt x="9" y="84"/>
                  </a:cubicBezTo>
                  <a:cubicBezTo>
                    <a:pt x="11" y="85"/>
                    <a:pt x="13" y="86"/>
                    <a:pt x="15" y="86"/>
                  </a:cubicBezTo>
                  <a:cubicBezTo>
                    <a:pt x="23" y="86"/>
                    <a:pt x="33" y="79"/>
                    <a:pt x="41" y="68"/>
                  </a:cubicBezTo>
                  <a:cubicBezTo>
                    <a:pt x="50" y="53"/>
                    <a:pt x="71" y="6"/>
                    <a:pt x="63" y="0"/>
                  </a:cubicBezTo>
                  <a:cubicBezTo>
                    <a:pt x="62" y="0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3304978" y="1375007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8" y="0"/>
                    <a:pt x="17" y="34"/>
                    <a:pt x="10" y="48"/>
                  </a:cubicBezTo>
                  <a:cubicBezTo>
                    <a:pt x="0" y="63"/>
                    <a:pt x="0" y="79"/>
                    <a:pt x="7" y="84"/>
                  </a:cubicBezTo>
                  <a:cubicBezTo>
                    <a:pt x="9" y="85"/>
                    <a:pt x="12" y="86"/>
                    <a:pt x="14" y="86"/>
                  </a:cubicBezTo>
                  <a:cubicBezTo>
                    <a:pt x="22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3398885" y="1440361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0" y="62"/>
                    <a:pt x="0" y="78"/>
                    <a:pt x="9" y="83"/>
                  </a:cubicBezTo>
                  <a:cubicBezTo>
                    <a:pt x="11" y="85"/>
                    <a:pt x="13" y="86"/>
                    <a:pt x="16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50" y="54"/>
                    <a:pt x="71" y="4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3342414" y="1359356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8" y="35"/>
                    <a:pt x="9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4"/>
                    <a:pt x="70" y="6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3645285" y="851960"/>
              <a:ext cx="130709" cy="262475"/>
            </a:xfrm>
            <a:custGeom>
              <a:avLst/>
              <a:gdLst/>
              <a:ahLst/>
              <a:cxnLst/>
              <a:rect l="l" t="t" r="r" b="b"/>
              <a:pathLst>
                <a:path w="618" h="1241" fill="none" extrusionOk="0">
                  <a:moveTo>
                    <a:pt x="1" y="1"/>
                  </a:moveTo>
                  <a:cubicBezTo>
                    <a:pt x="56" y="70"/>
                    <a:pt x="143" y="156"/>
                    <a:pt x="282" y="246"/>
                  </a:cubicBezTo>
                  <a:cubicBezTo>
                    <a:pt x="618" y="463"/>
                    <a:pt x="583" y="960"/>
                    <a:pt x="583" y="960"/>
                  </a:cubicBezTo>
                  <a:lnTo>
                    <a:pt x="586" y="124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3770283" y="1165619"/>
              <a:ext cx="212" cy="13748"/>
            </a:xfrm>
            <a:custGeom>
              <a:avLst/>
              <a:gdLst/>
              <a:ahLst/>
              <a:cxnLst/>
              <a:rect l="l" t="t" r="r" b="b"/>
              <a:pathLst>
                <a:path w="1" h="65" fill="none" extrusionOk="0">
                  <a:moveTo>
                    <a:pt x="0" y="0"/>
                  </a:moveTo>
                  <a:lnTo>
                    <a:pt x="0" y="6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3030447" y="666895"/>
              <a:ext cx="670674" cy="101733"/>
            </a:xfrm>
            <a:custGeom>
              <a:avLst/>
              <a:gdLst/>
              <a:ahLst/>
              <a:cxnLst/>
              <a:rect l="l" t="t" r="r" b="b"/>
              <a:pathLst>
                <a:path w="3171" h="481" extrusionOk="0">
                  <a:moveTo>
                    <a:pt x="3146" y="1"/>
                  </a:moveTo>
                  <a:lnTo>
                    <a:pt x="23" y="34"/>
                  </a:lnTo>
                  <a:cubicBezTo>
                    <a:pt x="10" y="34"/>
                    <a:pt x="1" y="44"/>
                    <a:pt x="1" y="56"/>
                  </a:cubicBezTo>
                  <a:lnTo>
                    <a:pt x="5" y="460"/>
                  </a:lnTo>
                  <a:cubicBezTo>
                    <a:pt x="5" y="471"/>
                    <a:pt x="15" y="481"/>
                    <a:pt x="26" y="481"/>
                  </a:cubicBezTo>
                  <a:lnTo>
                    <a:pt x="3150" y="447"/>
                  </a:lnTo>
                  <a:cubicBezTo>
                    <a:pt x="3162" y="447"/>
                    <a:pt x="3171" y="438"/>
                    <a:pt x="3171" y="426"/>
                  </a:cubicBezTo>
                  <a:lnTo>
                    <a:pt x="3167" y="22"/>
                  </a:lnTo>
                  <a:cubicBezTo>
                    <a:pt x="3167" y="10"/>
                    <a:pt x="3157" y="1"/>
                    <a:pt x="3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3091149" y="673241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3182941" y="672606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5" y="444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3274733" y="671337"/>
              <a:ext cx="1058" cy="94753"/>
            </a:xfrm>
            <a:custGeom>
              <a:avLst/>
              <a:gdLst/>
              <a:ahLst/>
              <a:cxnLst/>
              <a:rect l="l" t="t" r="r" b="b"/>
              <a:pathLst>
                <a:path w="5" h="448" fill="none" extrusionOk="0">
                  <a:moveTo>
                    <a:pt x="1" y="1"/>
                  </a:moveTo>
                  <a:lnTo>
                    <a:pt x="4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3366313" y="670279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1" y="1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3458106" y="669433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6" y="445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3550109" y="668376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5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3641690" y="667318"/>
              <a:ext cx="1481" cy="94542"/>
            </a:xfrm>
            <a:custGeom>
              <a:avLst/>
              <a:gdLst/>
              <a:ahLst/>
              <a:cxnLst/>
              <a:rect l="l" t="t" r="r" b="b"/>
              <a:pathLst>
                <a:path w="7" h="447" fill="none" extrusionOk="0">
                  <a:moveTo>
                    <a:pt x="1" y="1"/>
                  </a:moveTo>
                  <a:lnTo>
                    <a:pt x="6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2"/>
          <p:cNvGrpSpPr/>
          <p:nvPr/>
        </p:nvGrpSpPr>
        <p:grpSpPr>
          <a:xfrm>
            <a:off x="4282683" y="2581086"/>
            <a:ext cx="216823" cy="216819"/>
            <a:chOff x="-223479" y="-1094052"/>
            <a:chExt cx="216823" cy="216819"/>
          </a:xfrm>
        </p:grpSpPr>
        <p:sp>
          <p:nvSpPr>
            <p:cNvPr id="1006" name="Google Shape;1006;p4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2"/>
          <p:cNvGrpSpPr/>
          <p:nvPr/>
        </p:nvGrpSpPr>
        <p:grpSpPr>
          <a:xfrm>
            <a:off x="1565696" y="539998"/>
            <a:ext cx="216823" cy="216819"/>
            <a:chOff x="-223479" y="-1094052"/>
            <a:chExt cx="216823" cy="216819"/>
          </a:xfrm>
        </p:grpSpPr>
        <p:sp>
          <p:nvSpPr>
            <p:cNvPr id="1009" name="Google Shape;1009;p4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1" name="Google Shape;1011;p42"/>
          <p:cNvCxnSpPr/>
          <p:nvPr/>
        </p:nvCxnSpPr>
        <p:spPr>
          <a:xfrm rot="10800000">
            <a:off x="4076850" y="1008275"/>
            <a:ext cx="628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42"/>
          <p:cNvCxnSpPr/>
          <p:nvPr/>
        </p:nvCxnSpPr>
        <p:spPr>
          <a:xfrm rot="10800000">
            <a:off x="3314813" y="775500"/>
            <a:ext cx="1016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3" name="Google Shape;1013;p42"/>
          <p:cNvSpPr/>
          <p:nvPr/>
        </p:nvSpPr>
        <p:spPr>
          <a:xfrm>
            <a:off x="6538873" y="2858178"/>
            <a:ext cx="494654" cy="494604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2"/>
          <p:cNvGrpSpPr/>
          <p:nvPr/>
        </p:nvGrpSpPr>
        <p:grpSpPr>
          <a:xfrm>
            <a:off x="7170880" y="2858091"/>
            <a:ext cx="494682" cy="494633"/>
            <a:chOff x="812101" y="2571761"/>
            <a:chExt cx="417066" cy="417024"/>
          </a:xfrm>
        </p:grpSpPr>
        <p:sp>
          <p:nvSpPr>
            <p:cNvPr id="1015" name="Google Shape;1015;p4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2"/>
          <p:cNvGrpSpPr/>
          <p:nvPr/>
        </p:nvGrpSpPr>
        <p:grpSpPr>
          <a:xfrm>
            <a:off x="7802958" y="2858091"/>
            <a:ext cx="494633" cy="494633"/>
            <a:chOff x="1323129" y="2571761"/>
            <a:chExt cx="417024" cy="417024"/>
          </a:xfrm>
        </p:grpSpPr>
        <p:sp>
          <p:nvSpPr>
            <p:cNvPr id="1020" name="Google Shape;1020;p4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2"/>
          <p:cNvGrpSpPr/>
          <p:nvPr/>
        </p:nvGrpSpPr>
        <p:grpSpPr>
          <a:xfrm>
            <a:off x="116283" y="2996998"/>
            <a:ext cx="216823" cy="216819"/>
            <a:chOff x="-223479" y="-1094052"/>
            <a:chExt cx="216823" cy="216819"/>
          </a:xfrm>
        </p:grpSpPr>
        <p:sp>
          <p:nvSpPr>
            <p:cNvPr id="1025" name="Google Shape;1025;p4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name="adj" fmla="val 8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name="adj" fmla="val 1210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2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3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4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5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6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7"/>
          </p:nvPr>
        </p:nvSpPr>
        <p:spPr>
          <a:xfrm>
            <a:off x="5859218" y="382429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&amp; metrics</a:t>
            </a:r>
            <a:endParaRPr/>
          </a:p>
        </p:txBody>
      </p:sp>
      <p:sp>
        <p:nvSpPr>
          <p:cNvPr id="455" name="Google Shape;455;p31"/>
          <p:cNvSpPr txBox="1">
            <a:spLocks noGrp="1"/>
          </p:cNvSpPr>
          <p:nvPr>
            <p:ph type="title" idx="8"/>
          </p:nvPr>
        </p:nvSpPr>
        <p:spPr>
          <a:xfrm>
            <a:off x="5859218" y="27351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timeline</a:t>
            </a:r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title" idx="9"/>
          </p:nvPr>
        </p:nvSpPr>
        <p:spPr>
          <a:xfrm>
            <a:off x="5859218" y="1646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13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 idx="14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15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61" name="Google Shape;461;p31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2" name="Google Shape;462;p31"/>
          <p:cNvGrpSpPr/>
          <p:nvPr/>
        </p:nvGrpSpPr>
        <p:grpSpPr>
          <a:xfrm rot="-410059">
            <a:off x="6846631" y="988409"/>
            <a:ext cx="1031028" cy="407880"/>
            <a:chOff x="-3195683" y="539998"/>
            <a:chExt cx="2949300" cy="1166758"/>
          </a:xfrm>
        </p:grpSpPr>
        <p:sp>
          <p:nvSpPr>
            <p:cNvPr id="463" name="Google Shape;463;p31"/>
            <p:cNvSpPr/>
            <p:nvPr/>
          </p:nvSpPr>
          <p:spPr>
            <a:xfrm>
              <a:off x="-3195683" y="539998"/>
              <a:ext cx="738432" cy="1003477"/>
            </a:xfrm>
            <a:custGeom>
              <a:avLst/>
              <a:gdLst/>
              <a:ahLst/>
              <a:cxnLst/>
              <a:rect l="l" t="t" r="r" b="b"/>
              <a:pathLst>
                <a:path w="1334" h="1813" extrusionOk="0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-2735685" y="666194"/>
              <a:ext cx="147244" cy="138373"/>
            </a:xfrm>
            <a:custGeom>
              <a:avLst/>
              <a:gdLst/>
              <a:ahLst/>
              <a:cxnLst/>
              <a:rect l="l" t="t" r="r" b="b"/>
              <a:pathLst>
                <a:path w="266" h="250" extrusionOk="0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-2770005" y="588705"/>
              <a:ext cx="71408" cy="68079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-2561871" y="617487"/>
              <a:ext cx="891765" cy="925435"/>
            </a:xfrm>
            <a:custGeom>
              <a:avLst/>
              <a:gdLst/>
              <a:ahLst/>
              <a:cxnLst/>
              <a:rect l="l" t="t" r="r" b="b"/>
              <a:pathLst>
                <a:path w="1611" h="1672" extrusionOk="0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-2274027" y="664533"/>
              <a:ext cx="160529" cy="126196"/>
            </a:xfrm>
            <a:custGeom>
              <a:avLst/>
              <a:gdLst/>
              <a:ahLst/>
              <a:cxnLst/>
              <a:rect l="l" t="t" r="r" b="b"/>
              <a:pathLst>
                <a:path w="290" h="228" extrusionOk="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-2357059" y="647375"/>
              <a:ext cx="78050" cy="61991"/>
            </a:xfrm>
            <a:custGeom>
              <a:avLst/>
              <a:gdLst/>
              <a:ahLst/>
              <a:cxnLst/>
              <a:rect l="l" t="t" r="r" b="b"/>
              <a:pathLst>
                <a:path w="141" h="112" extrusionOk="0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1300890" y="991647"/>
              <a:ext cx="1054508" cy="715109"/>
            </a:xfrm>
            <a:custGeom>
              <a:avLst/>
              <a:gdLst/>
              <a:ahLst/>
              <a:cxnLst/>
              <a:rect l="l" t="t" r="r" b="b"/>
              <a:pathLst>
                <a:path w="1905" h="1292" extrusionOk="0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519282" y="1116182"/>
              <a:ext cx="160529" cy="130070"/>
            </a:xfrm>
            <a:custGeom>
              <a:avLst/>
              <a:gdLst/>
              <a:ahLst/>
              <a:cxnLst/>
              <a:rect l="l" t="t" r="r" b="b"/>
              <a:pathLst>
                <a:path w="290" h="235" extrusionOk="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-589029" y="1074670"/>
              <a:ext cx="79157" cy="62544"/>
            </a:xfrm>
            <a:custGeom>
              <a:avLst/>
              <a:gdLst/>
              <a:ahLst/>
              <a:cxnLst/>
              <a:rect l="l" t="t" r="r" b="b"/>
              <a:pathLst>
                <a:path w="143" h="113" extrusionOk="0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1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3" name="Google Shape;473;p3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5" name="Google Shape;475;p31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3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32"/>
          <p:cNvSpPr/>
          <p:nvPr/>
        </p:nvSpPr>
        <p:spPr>
          <a:xfrm>
            <a:off x="8397700" y="57675"/>
            <a:ext cx="771300" cy="655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 txBox="1">
            <a:spLocks noGrp="1"/>
          </p:cNvSpPr>
          <p:nvPr>
            <p:ph type="title"/>
          </p:nvPr>
        </p:nvSpPr>
        <p:spPr>
          <a:xfrm>
            <a:off x="2876450" y="-22125"/>
            <a:ext cx="348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2"/>
          </p:nvPr>
        </p:nvSpPr>
        <p:spPr>
          <a:xfrm>
            <a:off x="8142338" y="-213075"/>
            <a:ext cx="12699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01</a:t>
            </a:r>
            <a:endParaRPr sz="3100"/>
          </a:p>
        </p:txBody>
      </p:sp>
      <p:pic>
        <p:nvPicPr>
          <p:cNvPr id="484" name="Google Shape;484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196575" y="1010624"/>
            <a:ext cx="2590800" cy="2940900"/>
          </a:xfrm>
          <a:prstGeom prst="roundRect">
            <a:avLst>
              <a:gd name="adj" fmla="val 10632"/>
            </a:avLst>
          </a:prstGeom>
        </p:spPr>
      </p:pic>
      <p:sp>
        <p:nvSpPr>
          <p:cNvPr id="485" name="Google Shape;485;p32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350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0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2"/>
          <p:cNvGrpSpPr/>
          <p:nvPr/>
        </p:nvGrpSpPr>
        <p:grpSpPr>
          <a:xfrm flipH="1">
            <a:off x="2666999" y="921000"/>
            <a:ext cx="216956" cy="216952"/>
            <a:chOff x="1614232" y="-877237"/>
            <a:chExt cx="216956" cy="216952"/>
          </a:xfrm>
        </p:grpSpPr>
        <p:sp>
          <p:nvSpPr>
            <p:cNvPr id="488" name="Google Shape;488;p32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2"/>
          <p:cNvGrpSpPr/>
          <p:nvPr/>
        </p:nvGrpSpPr>
        <p:grpSpPr>
          <a:xfrm flipH="1">
            <a:off x="8674928" y="2288869"/>
            <a:ext cx="216823" cy="216819"/>
            <a:chOff x="-484038" y="-1914531"/>
            <a:chExt cx="216823" cy="216819"/>
          </a:xfrm>
        </p:grpSpPr>
        <p:sp>
          <p:nvSpPr>
            <p:cNvPr id="491" name="Google Shape;491;p32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3" name="Google Shape;493;p3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4" name="Google Shape;494;p32"/>
          <p:cNvGrpSpPr/>
          <p:nvPr/>
        </p:nvGrpSpPr>
        <p:grpSpPr>
          <a:xfrm>
            <a:off x="2606317" y="2447161"/>
            <a:ext cx="466671" cy="1592114"/>
            <a:chOff x="11922041" y="-2061241"/>
            <a:chExt cx="982257" cy="3351113"/>
          </a:xfrm>
        </p:grpSpPr>
        <p:sp>
          <p:nvSpPr>
            <p:cNvPr id="495" name="Google Shape;495;p32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0" name="Google Shape;5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601" y="2081075"/>
            <a:ext cx="2767675" cy="19636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501" name="Google Shape;501;p32"/>
          <p:cNvGrpSpPr/>
          <p:nvPr/>
        </p:nvGrpSpPr>
        <p:grpSpPr>
          <a:xfrm>
            <a:off x="8028061" y="3555321"/>
            <a:ext cx="981304" cy="865313"/>
            <a:chOff x="9024814" y="-512021"/>
            <a:chExt cx="2065469" cy="1821329"/>
          </a:xfrm>
        </p:grpSpPr>
        <p:sp>
          <p:nvSpPr>
            <p:cNvPr id="502" name="Google Shape;502;p32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2"/>
          <p:cNvSpPr txBox="1"/>
          <p:nvPr/>
        </p:nvSpPr>
        <p:spPr>
          <a:xfrm>
            <a:off x="2795025" y="1221475"/>
            <a:ext cx="3038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Open Sans"/>
                <a:ea typeface="Open Sans"/>
                <a:cs typeface="Open Sans"/>
                <a:sym typeface="Open Sans"/>
              </a:rPr>
              <a:t>Emily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-Busy Professional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-No time to check expiration dates while shopping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-Ends up overspending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32"/>
          <p:cNvSpPr txBox="1"/>
          <p:nvPr/>
        </p:nvSpPr>
        <p:spPr>
          <a:xfrm>
            <a:off x="4371050" y="3700100"/>
            <a:ext cx="3038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Open Sans"/>
                <a:ea typeface="Open Sans"/>
                <a:cs typeface="Open Sans"/>
                <a:sym typeface="Open Sans"/>
              </a:rPr>
              <a:t>Sarah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-Health-conscious mom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-Carefully chooses products, worried about hidden ingredients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-Time-taking leading to anxiety &amp; confusion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/>
          <p:nvPr/>
        </p:nvSpPr>
        <p:spPr>
          <a:xfrm flipH="1">
            <a:off x="5206575" y="2371250"/>
            <a:ext cx="3775500" cy="2772300"/>
          </a:xfrm>
          <a:prstGeom prst="round1Rect">
            <a:avLst>
              <a:gd name="adj" fmla="val 269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0000" y="905850"/>
            <a:ext cx="49092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 shopping assistant needed? </a:t>
            </a:r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subTitle" idx="1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 short presentation that entrepreneurs use to describe their business and present it to potential investors. It usually consists of about 10 slides that provide the following: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 overview of the company's mission, product and service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Market opportunity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Team, financials, etc.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garner enough interest from investors so that they are motivated to invest in the business</a:t>
            </a:r>
            <a:endParaRPr/>
          </a:p>
        </p:txBody>
      </p:sp>
      <p:cxnSp>
        <p:nvCxnSpPr>
          <p:cNvPr id="527" name="Google Shape;527;p33"/>
          <p:cNvCxnSpPr/>
          <p:nvPr/>
        </p:nvCxnSpPr>
        <p:spPr>
          <a:xfrm rot="10800000">
            <a:off x="150" y="1744050"/>
            <a:ext cx="2762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8" name="Google Shape;528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824" r="16292"/>
          <a:stretch/>
        </p:blipFill>
        <p:spPr>
          <a:xfrm flipH="1">
            <a:off x="5629200" y="540000"/>
            <a:ext cx="3514800" cy="4603500"/>
          </a:xfrm>
          <a:prstGeom prst="round1Rect">
            <a:avLst>
              <a:gd name="adj" fmla="val 36926"/>
            </a:avLst>
          </a:prstGeom>
        </p:spPr>
      </p:pic>
      <p:cxnSp>
        <p:nvCxnSpPr>
          <p:cNvPr id="529" name="Google Shape;529;p33"/>
          <p:cNvCxnSpPr/>
          <p:nvPr/>
        </p:nvCxnSpPr>
        <p:spPr>
          <a:xfrm rot="10800000">
            <a:off x="-9600" y="1581150"/>
            <a:ext cx="581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0" name="Google Shape;530;p33"/>
          <p:cNvGrpSpPr/>
          <p:nvPr/>
        </p:nvGrpSpPr>
        <p:grpSpPr>
          <a:xfrm flipH="1">
            <a:off x="4829015" y="4278762"/>
            <a:ext cx="1257248" cy="1018488"/>
            <a:chOff x="3984450" y="-1754153"/>
            <a:chExt cx="1316076" cy="1065922"/>
          </a:xfrm>
        </p:grpSpPr>
        <p:sp>
          <p:nvSpPr>
            <p:cNvPr id="531" name="Google Shape;531;p33"/>
            <p:cNvSpPr/>
            <p:nvPr/>
          </p:nvSpPr>
          <p:spPr>
            <a:xfrm>
              <a:off x="4593307" y="-1724336"/>
              <a:ext cx="531123" cy="649558"/>
            </a:xfrm>
            <a:custGeom>
              <a:avLst/>
              <a:gdLst/>
              <a:ahLst/>
              <a:cxnLst/>
              <a:rect l="l" t="t" r="r" b="b"/>
              <a:pathLst>
                <a:path w="1879" h="2298" extrusionOk="0">
                  <a:moveTo>
                    <a:pt x="894" y="1"/>
                  </a:moveTo>
                  <a:cubicBezTo>
                    <a:pt x="832" y="1"/>
                    <a:pt x="768" y="17"/>
                    <a:pt x="711" y="45"/>
                  </a:cubicBezTo>
                  <a:cubicBezTo>
                    <a:pt x="615" y="92"/>
                    <a:pt x="533" y="168"/>
                    <a:pt x="460" y="249"/>
                  </a:cubicBezTo>
                  <a:cubicBezTo>
                    <a:pt x="402" y="570"/>
                    <a:pt x="258" y="867"/>
                    <a:pt x="157" y="1177"/>
                  </a:cubicBezTo>
                  <a:cubicBezTo>
                    <a:pt x="57" y="1487"/>
                    <a:pt x="1" y="1832"/>
                    <a:pt x="123" y="2134"/>
                  </a:cubicBezTo>
                  <a:cubicBezTo>
                    <a:pt x="146" y="2188"/>
                    <a:pt x="175" y="2245"/>
                    <a:pt x="228" y="2274"/>
                  </a:cubicBezTo>
                  <a:cubicBezTo>
                    <a:pt x="259" y="2291"/>
                    <a:pt x="294" y="2298"/>
                    <a:pt x="330" y="2298"/>
                  </a:cubicBezTo>
                  <a:cubicBezTo>
                    <a:pt x="359" y="2298"/>
                    <a:pt x="388" y="2294"/>
                    <a:pt x="416" y="2288"/>
                  </a:cubicBezTo>
                  <a:cubicBezTo>
                    <a:pt x="630" y="2245"/>
                    <a:pt x="822" y="2128"/>
                    <a:pt x="991" y="1992"/>
                  </a:cubicBezTo>
                  <a:cubicBezTo>
                    <a:pt x="1162" y="1855"/>
                    <a:pt x="1315" y="1697"/>
                    <a:pt x="1483" y="1558"/>
                  </a:cubicBezTo>
                  <a:cubicBezTo>
                    <a:pt x="1547" y="1504"/>
                    <a:pt x="1615" y="1455"/>
                    <a:pt x="1670" y="1393"/>
                  </a:cubicBezTo>
                  <a:cubicBezTo>
                    <a:pt x="1718" y="1341"/>
                    <a:pt x="1759" y="1283"/>
                    <a:pt x="1790" y="1220"/>
                  </a:cubicBezTo>
                  <a:cubicBezTo>
                    <a:pt x="1849" y="1104"/>
                    <a:pt x="1879" y="970"/>
                    <a:pt x="1853" y="846"/>
                  </a:cubicBezTo>
                  <a:cubicBezTo>
                    <a:pt x="1828" y="728"/>
                    <a:pt x="1757" y="620"/>
                    <a:pt x="1657" y="551"/>
                  </a:cubicBezTo>
                  <a:cubicBezTo>
                    <a:pt x="1567" y="491"/>
                    <a:pt x="1459" y="462"/>
                    <a:pt x="1375" y="397"/>
                  </a:cubicBezTo>
                  <a:cubicBezTo>
                    <a:pt x="1242" y="291"/>
                    <a:pt x="1180" y="100"/>
                    <a:pt x="1026" y="29"/>
                  </a:cubicBezTo>
                  <a:cubicBezTo>
                    <a:pt x="985" y="10"/>
                    <a:pt x="940" y="1"/>
                    <a:pt x="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597557" y="-1724336"/>
              <a:ext cx="531123" cy="649558"/>
            </a:xfrm>
            <a:custGeom>
              <a:avLst/>
              <a:gdLst/>
              <a:ahLst/>
              <a:cxnLst/>
              <a:rect l="l" t="t" r="r" b="b"/>
              <a:pathLst>
                <a:path w="1879" h="2298" extrusionOk="0">
                  <a:moveTo>
                    <a:pt x="894" y="1"/>
                  </a:moveTo>
                  <a:cubicBezTo>
                    <a:pt x="832" y="1"/>
                    <a:pt x="768" y="17"/>
                    <a:pt x="711" y="45"/>
                  </a:cubicBezTo>
                  <a:cubicBezTo>
                    <a:pt x="615" y="92"/>
                    <a:pt x="533" y="168"/>
                    <a:pt x="460" y="249"/>
                  </a:cubicBezTo>
                  <a:cubicBezTo>
                    <a:pt x="402" y="570"/>
                    <a:pt x="258" y="867"/>
                    <a:pt x="157" y="1177"/>
                  </a:cubicBezTo>
                  <a:cubicBezTo>
                    <a:pt x="57" y="1487"/>
                    <a:pt x="1" y="1832"/>
                    <a:pt x="123" y="2134"/>
                  </a:cubicBezTo>
                  <a:cubicBezTo>
                    <a:pt x="146" y="2188"/>
                    <a:pt x="175" y="2245"/>
                    <a:pt x="228" y="2274"/>
                  </a:cubicBezTo>
                  <a:cubicBezTo>
                    <a:pt x="259" y="2291"/>
                    <a:pt x="294" y="2298"/>
                    <a:pt x="330" y="2298"/>
                  </a:cubicBezTo>
                  <a:cubicBezTo>
                    <a:pt x="359" y="2298"/>
                    <a:pt x="388" y="2294"/>
                    <a:pt x="416" y="2288"/>
                  </a:cubicBezTo>
                  <a:cubicBezTo>
                    <a:pt x="630" y="2245"/>
                    <a:pt x="822" y="2128"/>
                    <a:pt x="991" y="1992"/>
                  </a:cubicBezTo>
                  <a:cubicBezTo>
                    <a:pt x="1162" y="1855"/>
                    <a:pt x="1315" y="1697"/>
                    <a:pt x="1483" y="1558"/>
                  </a:cubicBezTo>
                  <a:cubicBezTo>
                    <a:pt x="1547" y="1504"/>
                    <a:pt x="1615" y="1455"/>
                    <a:pt x="1670" y="1393"/>
                  </a:cubicBezTo>
                  <a:cubicBezTo>
                    <a:pt x="1718" y="1341"/>
                    <a:pt x="1759" y="1283"/>
                    <a:pt x="1790" y="1220"/>
                  </a:cubicBezTo>
                  <a:cubicBezTo>
                    <a:pt x="1849" y="1104"/>
                    <a:pt x="1879" y="970"/>
                    <a:pt x="1853" y="846"/>
                  </a:cubicBezTo>
                  <a:cubicBezTo>
                    <a:pt x="1828" y="728"/>
                    <a:pt x="1757" y="620"/>
                    <a:pt x="1657" y="551"/>
                  </a:cubicBezTo>
                  <a:cubicBezTo>
                    <a:pt x="1567" y="491"/>
                    <a:pt x="1459" y="462"/>
                    <a:pt x="1375" y="397"/>
                  </a:cubicBezTo>
                  <a:cubicBezTo>
                    <a:pt x="1242" y="291"/>
                    <a:pt x="1180" y="100"/>
                    <a:pt x="1026" y="29"/>
                  </a:cubicBezTo>
                  <a:cubicBezTo>
                    <a:pt x="985" y="10"/>
                    <a:pt x="940" y="1"/>
                    <a:pt x="89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682911" y="-1613249"/>
              <a:ext cx="299340" cy="442367"/>
            </a:xfrm>
            <a:custGeom>
              <a:avLst/>
              <a:gdLst/>
              <a:ahLst/>
              <a:cxnLst/>
              <a:rect l="l" t="t" r="r" b="b"/>
              <a:pathLst>
                <a:path w="1059" h="1565" extrusionOk="0">
                  <a:moveTo>
                    <a:pt x="1059" y="0"/>
                  </a:moveTo>
                  <a:cubicBezTo>
                    <a:pt x="779" y="567"/>
                    <a:pt x="453" y="1120"/>
                    <a:pt x="1" y="1565"/>
                  </a:cubicBezTo>
                  <a:cubicBezTo>
                    <a:pt x="480" y="1144"/>
                    <a:pt x="811" y="581"/>
                    <a:pt x="105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951440" y="-1534951"/>
              <a:ext cx="132569" cy="74058"/>
            </a:xfrm>
            <a:custGeom>
              <a:avLst/>
              <a:gdLst/>
              <a:ahLst/>
              <a:cxnLst/>
              <a:rect l="l" t="t" r="r" b="b"/>
              <a:pathLst>
                <a:path w="469" h="262" extrusionOk="0">
                  <a:moveTo>
                    <a:pt x="53" y="1"/>
                  </a:moveTo>
                  <a:cubicBezTo>
                    <a:pt x="35" y="1"/>
                    <a:pt x="18" y="3"/>
                    <a:pt x="0" y="8"/>
                  </a:cubicBezTo>
                  <a:cubicBezTo>
                    <a:pt x="10" y="6"/>
                    <a:pt x="20" y="5"/>
                    <a:pt x="30" y="5"/>
                  </a:cubicBezTo>
                  <a:cubicBezTo>
                    <a:pt x="90" y="5"/>
                    <a:pt x="146" y="32"/>
                    <a:pt x="200" y="55"/>
                  </a:cubicBezTo>
                  <a:cubicBezTo>
                    <a:pt x="306" y="98"/>
                    <a:pt x="416" y="154"/>
                    <a:pt x="469" y="261"/>
                  </a:cubicBezTo>
                  <a:cubicBezTo>
                    <a:pt x="439" y="171"/>
                    <a:pt x="355" y="108"/>
                    <a:pt x="271" y="69"/>
                  </a:cubicBezTo>
                  <a:cubicBezTo>
                    <a:pt x="202" y="41"/>
                    <a:pt x="128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836962" y="-1573676"/>
              <a:ext cx="87060" cy="82537"/>
            </a:xfrm>
            <a:custGeom>
              <a:avLst/>
              <a:gdLst/>
              <a:ahLst/>
              <a:cxnLst/>
              <a:rect l="l" t="t" r="r" b="b"/>
              <a:pathLst>
                <a:path w="308" h="292" extrusionOk="0">
                  <a:moveTo>
                    <a:pt x="1" y="0"/>
                  </a:moveTo>
                  <a:lnTo>
                    <a:pt x="1" y="0"/>
                  </a:lnTo>
                  <a:cubicBezTo>
                    <a:pt x="112" y="59"/>
                    <a:pt x="210" y="140"/>
                    <a:pt x="285" y="243"/>
                  </a:cubicBezTo>
                  <a:cubicBezTo>
                    <a:pt x="296" y="256"/>
                    <a:pt x="303" y="272"/>
                    <a:pt x="307" y="291"/>
                  </a:cubicBezTo>
                  <a:cubicBezTo>
                    <a:pt x="306" y="272"/>
                    <a:pt x="300" y="254"/>
                    <a:pt x="292" y="238"/>
                  </a:cubicBezTo>
                  <a:cubicBezTo>
                    <a:pt x="227" y="128"/>
                    <a:pt x="122" y="39"/>
                    <a:pt x="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4849117" y="-1485203"/>
              <a:ext cx="42965" cy="44378"/>
            </a:xfrm>
            <a:custGeom>
              <a:avLst/>
              <a:gdLst/>
              <a:ahLst/>
              <a:cxnLst/>
              <a:rect l="l" t="t" r="r" b="b"/>
              <a:pathLst>
                <a:path w="152" h="157" extrusionOk="0">
                  <a:moveTo>
                    <a:pt x="0" y="0"/>
                  </a:moveTo>
                  <a:lnTo>
                    <a:pt x="0" y="0"/>
                  </a:lnTo>
                  <a:cubicBezTo>
                    <a:pt x="59" y="45"/>
                    <a:pt x="125" y="83"/>
                    <a:pt x="152" y="157"/>
                  </a:cubicBezTo>
                  <a:cubicBezTo>
                    <a:pt x="149" y="77"/>
                    <a:pt x="70" y="22"/>
                    <a:pt x="0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819154" y="-1325498"/>
              <a:ext cx="47770" cy="34202"/>
            </a:xfrm>
            <a:custGeom>
              <a:avLst/>
              <a:gdLst/>
              <a:ahLst/>
              <a:cxnLst/>
              <a:rect l="l" t="t" r="r" b="b"/>
              <a:pathLst>
                <a:path w="169" h="121" extrusionOk="0">
                  <a:moveTo>
                    <a:pt x="14" y="1"/>
                  </a:moveTo>
                  <a:cubicBezTo>
                    <a:pt x="10" y="1"/>
                    <a:pt x="5" y="1"/>
                    <a:pt x="1" y="2"/>
                  </a:cubicBezTo>
                  <a:cubicBezTo>
                    <a:pt x="70" y="19"/>
                    <a:pt x="127" y="61"/>
                    <a:pt x="168" y="121"/>
                  </a:cubicBezTo>
                  <a:cubicBezTo>
                    <a:pt x="151" y="54"/>
                    <a:pt x="83" y="1"/>
                    <a:pt x="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789192" y="-1287055"/>
              <a:ext cx="40703" cy="33919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0" y="0"/>
                  </a:moveTo>
                  <a:cubicBezTo>
                    <a:pt x="44" y="45"/>
                    <a:pt x="119" y="52"/>
                    <a:pt x="137" y="119"/>
                  </a:cubicBezTo>
                  <a:cubicBezTo>
                    <a:pt x="144" y="45"/>
                    <a:pt x="54" y="21"/>
                    <a:pt x="0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4791454" y="-1415385"/>
              <a:ext cx="57946" cy="46639"/>
            </a:xfrm>
            <a:custGeom>
              <a:avLst/>
              <a:gdLst/>
              <a:ahLst/>
              <a:cxnLst/>
              <a:rect l="l" t="t" r="r" b="b"/>
              <a:pathLst>
                <a:path w="205" h="165" extrusionOk="0">
                  <a:moveTo>
                    <a:pt x="1" y="1"/>
                  </a:moveTo>
                  <a:lnTo>
                    <a:pt x="1" y="1"/>
                  </a:lnTo>
                  <a:cubicBezTo>
                    <a:pt x="83" y="38"/>
                    <a:pt x="150" y="94"/>
                    <a:pt x="204" y="165"/>
                  </a:cubicBezTo>
                  <a:cubicBezTo>
                    <a:pt x="172" y="81"/>
                    <a:pt x="90" y="15"/>
                    <a:pt x="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414100" y="-1745819"/>
              <a:ext cx="375658" cy="818591"/>
            </a:xfrm>
            <a:custGeom>
              <a:avLst/>
              <a:gdLst/>
              <a:ahLst/>
              <a:cxnLst/>
              <a:rect l="l" t="t" r="r" b="b"/>
              <a:pathLst>
                <a:path w="1329" h="2896" extrusionOk="0">
                  <a:moveTo>
                    <a:pt x="568" y="0"/>
                  </a:moveTo>
                  <a:cubicBezTo>
                    <a:pt x="535" y="0"/>
                    <a:pt x="503" y="5"/>
                    <a:pt x="472" y="16"/>
                  </a:cubicBezTo>
                  <a:cubicBezTo>
                    <a:pt x="406" y="38"/>
                    <a:pt x="346" y="86"/>
                    <a:pt x="278" y="86"/>
                  </a:cubicBezTo>
                  <a:cubicBezTo>
                    <a:pt x="274" y="86"/>
                    <a:pt x="271" y="85"/>
                    <a:pt x="267" y="85"/>
                  </a:cubicBezTo>
                  <a:cubicBezTo>
                    <a:pt x="254" y="84"/>
                    <a:pt x="240" y="81"/>
                    <a:pt x="227" y="81"/>
                  </a:cubicBezTo>
                  <a:cubicBezTo>
                    <a:pt x="216" y="81"/>
                    <a:pt x="207" y="83"/>
                    <a:pt x="198" y="88"/>
                  </a:cubicBezTo>
                  <a:cubicBezTo>
                    <a:pt x="187" y="95"/>
                    <a:pt x="181" y="105"/>
                    <a:pt x="175" y="117"/>
                  </a:cubicBezTo>
                  <a:cubicBezTo>
                    <a:pt x="1" y="432"/>
                    <a:pt x="4" y="815"/>
                    <a:pt x="61" y="1170"/>
                  </a:cubicBezTo>
                  <a:cubicBezTo>
                    <a:pt x="77" y="1270"/>
                    <a:pt x="97" y="1370"/>
                    <a:pt x="102" y="1471"/>
                  </a:cubicBezTo>
                  <a:cubicBezTo>
                    <a:pt x="117" y="1769"/>
                    <a:pt x="1" y="2064"/>
                    <a:pt x="34" y="2362"/>
                  </a:cubicBezTo>
                  <a:cubicBezTo>
                    <a:pt x="48" y="2494"/>
                    <a:pt x="91" y="2618"/>
                    <a:pt x="141" y="2741"/>
                  </a:cubicBezTo>
                  <a:cubicBezTo>
                    <a:pt x="160" y="2785"/>
                    <a:pt x="180" y="2829"/>
                    <a:pt x="217" y="2858"/>
                  </a:cubicBezTo>
                  <a:cubicBezTo>
                    <a:pt x="250" y="2886"/>
                    <a:pt x="292" y="2896"/>
                    <a:pt x="336" y="2896"/>
                  </a:cubicBezTo>
                  <a:cubicBezTo>
                    <a:pt x="371" y="2896"/>
                    <a:pt x="408" y="2889"/>
                    <a:pt x="441" y="2879"/>
                  </a:cubicBezTo>
                  <a:cubicBezTo>
                    <a:pt x="669" y="2810"/>
                    <a:pt x="841" y="2616"/>
                    <a:pt x="934" y="2397"/>
                  </a:cubicBezTo>
                  <a:cubicBezTo>
                    <a:pt x="971" y="2310"/>
                    <a:pt x="996" y="2210"/>
                    <a:pt x="971" y="2116"/>
                  </a:cubicBezTo>
                  <a:cubicBezTo>
                    <a:pt x="960" y="2079"/>
                    <a:pt x="941" y="2042"/>
                    <a:pt x="943" y="2004"/>
                  </a:cubicBezTo>
                  <a:cubicBezTo>
                    <a:pt x="945" y="1917"/>
                    <a:pt x="1041" y="1863"/>
                    <a:pt x="1066" y="1780"/>
                  </a:cubicBezTo>
                  <a:cubicBezTo>
                    <a:pt x="1087" y="1711"/>
                    <a:pt x="1052" y="1634"/>
                    <a:pt x="1056" y="1560"/>
                  </a:cubicBezTo>
                  <a:cubicBezTo>
                    <a:pt x="1062" y="1411"/>
                    <a:pt x="1218" y="1313"/>
                    <a:pt x="1281" y="1178"/>
                  </a:cubicBezTo>
                  <a:cubicBezTo>
                    <a:pt x="1329" y="1074"/>
                    <a:pt x="1319" y="944"/>
                    <a:pt x="1255" y="849"/>
                  </a:cubicBezTo>
                  <a:cubicBezTo>
                    <a:pt x="1228" y="812"/>
                    <a:pt x="1194" y="779"/>
                    <a:pt x="1173" y="737"/>
                  </a:cubicBezTo>
                  <a:cubicBezTo>
                    <a:pt x="1108" y="610"/>
                    <a:pt x="1183" y="452"/>
                    <a:pt x="1140" y="318"/>
                  </a:cubicBezTo>
                  <a:cubicBezTo>
                    <a:pt x="1097" y="188"/>
                    <a:pt x="956" y="118"/>
                    <a:pt x="828" y="67"/>
                  </a:cubicBezTo>
                  <a:cubicBezTo>
                    <a:pt x="746" y="33"/>
                    <a:pt x="655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563345" y="-1443368"/>
              <a:ext cx="158291" cy="37029"/>
            </a:xfrm>
            <a:custGeom>
              <a:avLst/>
              <a:gdLst/>
              <a:ahLst/>
              <a:cxnLst/>
              <a:rect l="l" t="t" r="r" b="b"/>
              <a:pathLst>
                <a:path w="560" h="131" extrusionOk="0">
                  <a:moveTo>
                    <a:pt x="424" y="0"/>
                  </a:moveTo>
                  <a:cubicBezTo>
                    <a:pt x="275" y="0"/>
                    <a:pt x="123" y="46"/>
                    <a:pt x="0" y="130"/>
                  </a:cubicBezTo>
                  <a:cubicBezTo>
                    <a:pt x="154" y="52"/>
                    <a:pt x="321" y="11"/>
                    <a:pt x="491" y="11"/>
                  </a:cubicBezTo>
                  <a:cubicBezTo>
                    <a:pt x="514" y="11"/>
                    <a:pt x="536" y="12"/>
                    <a:pt x="559" y="13"/>
                  </a:cubicBezTo>
                  <a:cubicBezTo>
                    <a:pt x="515" y="5"/>
                    <a:pt x="470" y="0"/>
                    <a:pt x="424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4557409" y="-1500184"/>
              <a:ext cx="111652" cy="20634"/>
            </a:xfrm>
            <a:custGeom>
              <a:avLst/>
              <a:gdLst/>
              <a:ahLst/>
              <a:cxnLst/>
              <a:rect l="l" t="t" r="r" b="b"/>
              <a:pathLst>
                <a:path w="395" h="73" extrusionOk="0">
                  <a:moveTo>
                    <a:pt x="274" y="1"/>
                  </a:moveTo>
                  <a:cubicBezTo>
                    <a:pt x="179" y="1"/>
                    <a:pt x="82" y="25"/>
                    <a:pt x="0" y="72"/>
                  </a:cubicBezTo>
                  <a:cubicBezTo>
                    <a:pt x="110" y="33"/>
                    <a:pt x="223" y="13"/>
                    <a:pt x="339" y="13"/>
                  </a:cubicBezTo>
                  <a:cubicBezTo>
                    <a:pt x="357" y="13"/>
                    <a:pt x="376" y="13"/>
                    <a:pt x="394" y="14"/>
                  </a:cubicBezTo>
                  <a:cubicBezTo>
                    <a:pt x="355" y="5"/>
                    <a:pt x="315" y="1"/>
                    <a:pt x="274" y="1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576913" y="-1553890"/>
              <a:ext cx="42117" cy="5936"/>
            </a:xfrm>
            <a:custGeom>
              <a:avLst/>
              <a:gdLst/>
              <a:ahLst/>
              <a:cxnLst/>
              <a:rect l="l" t="t" r="r" b="b"/>
              <a:pathLst>
                <a:path w="149" h="21" extrusionOk="0">
                  <a:moveTo>
                    <a:pt x="89" y="1"/>
                  </a:moveTo>
                  <a:cubicBezTo>
                    <a:pt x="59" y="1"/>
                    <a:pt x="28" y="8"/>
                    <a:pt x="1" y="21"/>
                  </a:cubicBezTo>
                  <a:cubicBezTo>
                    <a:pt x="51" y="21"/>
                    <a:pt x="99" y="18"/>
                    <a:pt x="148" y="10"/>
                  </a:cubicBezTo>
                  <a:cubicBezTo>
                    <a:pt x="129" y="4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513031" y="-1212432"/>
              <a:ext cx="116740" cy="31376"/>
            </a:xfrm>
            <a:custGeom>
              <a:avLst/>
              <a:gdLst/>
              <a:ahLst/>
              <a:cxnLst/>
              <a:rect l="l" t="t" r="r" b="b"/>
              <a:pathLst>
                <a:path w="413" h="111" extrusionOk="0">
                  <a:moveTo>
                    <a:pt x="374" y="1"/>
                  </a:moveTo>
                  <a:cubicBezTo>
                    <a:pt x="243" y="1"/>
                    <a:pt x="111" y="40"/>
                    <a:pt x="0" y="110"/>
                  </a:cubicBezTo>
                  <a:cubicBezTo>
                    <a:pt x="132" y="54"/>
                    <a:pt x="269" y="17"/>
                    <a:pt x="412" y="2"/>
                  </a:cubicBezTo>
                  <a:cubicBezTo>
                    <a:pt x="400" y="1"/>
                    <a:pt x="387" y="1"/>
                    <a:pt x="374" y="1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661" y="-1425980"/>
              <a:ext cx="1004865" cy="737749"/>
            </a:xfrm>
            <a:custGeom>
              <a:avLst/>
              <a:gdLst/>
              <a:ahLst/>
              <a:cxnLst/>
              <a:rect l="l" t="t" r="r" b="b"/>
              <a:pathLst>
                <a:path w="3555" h="2610" extrusionOk="0">
                  <a:moveTo>
                    <a:pt x="2998" y="1"/>
                  </a:moveTo>
                  <a:cubicBezTo>
                    <a:pt x="2886" y="1"/>
                    <a:pt x="2772" y="34"/>
                    <a:pt x="2665" y="74"/>
                  </a:cubicBezTo>
                  <a:cubicBezTo>
                    <a:pt x="2491" y="138"/>
                    <a:pt x="2317" y="222"/>
                    <a:pt x="2202" y="368"/>
                  </a:cubicBezTo>
                  <a:cubicBezTo>
                    <a:pt x="2076" y="532"/>
                    <a:pt x="2031" y="760"/>
                    <a:pt x="1862" y="878"/>
                  </a:cubicBezTo>
                  <a:cubicBezTo>
                    <a:pt x="1691" y="995"/>
                    <a:pt x="1443" y="960"/>
                    <a:pt x="1290" y="1100"/>
                  </a:cubicBezTo>
                  <a:cubicBezTo>
                    <a:pt x="1175" y="1204"/>
                    <a:pt x="1152" y="1375"/>
                    <a:pt x="1064" y="1502"/>
                  </a:cubicBezTo>
                  <a:cubicBezTo>
                    <a:pt x="978" y="1626"/>
                    <a:pt x="828" y="1703"/>
                    <a:pt x="678" y="1703"/>
                  </a:cubicBezTo>
                  <a:cubicBezTo>
                    <a:pt x="668" y="1703"/>
                    <a:pt x="657" y="1703"/>
                    <a:pt x="647" y="1702"/>
                  </a:cubicBezTo>
                  <a:cubicBezTo>
                    <a:pt x="527" y="1694"/>
                    <a:pt x="399" y="1640"/>
                    <a:pt x="283" y="1640"/>
                  </a:cubicBezTo>
                  <a:cubicBezTo>
                    <a:pt x="231" y="1640"/>
                    <a:pt x="181" y="1652"/>
                    <a:pt x="135" y="1683"/>
                  </a:cubicBezTo>
                  <a:cubicBezTo>
                    <a:pt x="0" y="1775"/>
                    <a:pt x="15" y="1975"/>
                    <a:pt x="69" y="2128"/>
                  </a:cubicBezTo>
                  <a:cubicBezTo>
                    <a:pt x="126" y="2289"/>
                    <a:pt x="217" y="2445"/>
                    <a:pt x="365" y="2531"/>
                  </a:cubicBezTo>
                  <a:cubicBezTo>
                    <a:pt x="463" y="2589"/>
                    <a:pt x="575" y="2609"/>
                    <a:pt x="690" y="2609"/>
                  </a:cubicBezTo>
                  <a:cubicBezTo>
                    <a:pt x="786" y="2609"/>
                    <a:pt x="885" y="2594"/>
                    <a:pt x="980" y="2575"/>
                  </a:cubicBezTo>
                  <a:cubicBezTo>
                    <a:pt x="1144" y="2542"/>
                    <a:pt x="1310" y="2495"/>
                    <a:pt x="1476" y="2495"/>
                  </a:cubicBezTo>
                  <a:cubicBezTo>
                    <a:pt x="1519" y="2495"/>
                    <a:pt x="1561" y="2499"/>
                    <a:pt x="1604" y="2506"/>
                  </a:cubicBezTo>
                  <a:cubicBezTo>
                    <a:pt x="1704" y="2522"/>
                    <a:pt x="1800" y="2560"/>
                    <a:pt x="1900" y="2579"/>
                  </a:cubicBezTo>
                  <a:cubicBezTo>
                    <a:pt x="1945" y="2588"/>
                    <a:pt x="1992" y="2592"/>
                    <a:pt x="2038" y="2592"/>
                  </a:cubicBezTo>
                  <a:cubicBezTo>
                    <a:pt x="2270" y="2592"/>
                    <a:pt x="2502" y="2488"/>
                    <a:pt x="2651" y="2310"/>
                  </a:cubicBezTo>
                  <a:cubicBezTo>
                    <a:pt x="2695" y="2255"/>
                    <a:pt x="2732" y="2196"/>
                    <a:pt x="2785" y="2149"/>
                  </a:cubicBezTo>
                  <a:cubicBezTo>
                    <a:pt x="2921" y="2018"/>
                    <a:pt x="3126" y="1989"/>
                    <a:pt x="3276" y="1874"/>
                  </a:cubicBezTo>
                  <a:cubicBezTo>
                    <a:pt x="3404" y="1774"/>
                    <a:pt x="3483" y="1612"/>
                    <a:pt x="3479" y="1450"/>
                  </a:cubicBezTo>
                  <a:cubicBezTo>
                    <a:pt x="3478" y="1373"/>
                    <a:pt x="3458" y="1295"/>
                    <a:pt x="3457" y="1217"/>
                  </a:cubicBezTo>
                  <a:cubicBezTo>
                    <a:pt x="3453" y="1083"/>
                    <a:pt x="3501" y="954"/>
                    <a:pt x="3525" y="822"/>
                  </a:cubicBezTo>
                  <a:cubicBezTo>
                    <a:pt x="3555" y="657"/>
                    <a:pt x="3545" y="480"/>
                    <a:pt x="3476" y="326"/>
                  </a:cubicBezTo>
                  <a:cubicBezTo>
                    <a:pt x="3406" y="174"/>
                    <a:pt x="3268" y="46"/>
                    <a:pt x="3104" y="11"/>
                  </a:cubicBezTo>
                  <a:cubicBezTo>
                    <a:pt x="3069" y="4"/>
                    <a:pt x="3034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295648" y="-1425980"/>
              <a:ext cx="1004865" cy="737749"/>
            </a:xfrm>
            <a:custGeom>
              <a:avLst/>
              <a:gdLst/>
              <a:ahLst/>
              <a:cxnLst/>
              <a:rect l="l" t="t" r="r" b="b"/>
              <a:pathLst>
                <a:path w="3555" h="2610" extrusionOk="0">
                  <a:moveTo>
                    <a:pt x="2998" y="1"/>
                  </a:moveTo>
                  <a:cubicBezTo>
                    <a:pt x="2886" y="1"/>
                    <a:pt x="2772" y="34"/>
                    <a:pt x="2665" y="74"/>
                  </a:cubicBezTo>
                  <a:cubicBezTo>
                    <a:pt x="2491" y="138"/>
                    <a:pt x="2317" y="222"/>
                    <a:pt x="2202" y="368"/>
                  </a:cubicBezTo>
                  <a:cubicBezTo>
                    <a:pt x="2076" y="532"/>
                    <a:pt x="2031" y="760"/>
                    <a:pt x="1862" y="878"/>
                  </a:cubicBezTo>
                  <a:cubicBezTo>
                    <a:pt x="1691" y="995"/>
                    <a:pt x="1443" y="960"/>
                    <a:pt x="1290" y="1100"/>
                  </a:cubicBezTo>
                  <a:cubicBezTo>
                    <a:pt x="1175" y="1204"/>
                    <a:pt x="1152" y="1375"/>
                    <a:pt x="1064" y="1502"/>
                  </a:cubicBezTo>
                  <a:cubicBezTo>
                    <a:pt x="978" y="1626"/>
                    <a:pt x="828" y="1703"/>
                    <a:pt x="678" y="1703"/>
                  </a:cubicBezTo>
                  <a:cubicBezTo>
                    <a:pt x="668" y="1703"/>
                    <a:pt x="657" y="1703"/>
                    <a:pt x="647" y="1702"/>
                  </a:cubicBezTo>
                  <a:cubicBezTo>
                    <a:pt x="527" y="1694"/>
                    <a:pt x="399" y="1640"/>
                    <a:pt x="283" y="1640"/>
                  </a:cubicBezTo>
                  <a:cubicBezTo>
                    <a:pt x="231" y="1640"/>
                    <a:pt x="181" y="1652"/>
                    <a:pt x="135" y="1683"/>
                  </a:cubicBezTo>
                  <a:cubicBezTo>
                    <a:pt x="0" y="1775"/>
                    <a:pt x="15" y="1975"/>
                    <a:pt x="69" y="2128"/>
                  </a:cubicBezTo>
                  <a:cubicBezTo>
                    <a:pt x="126" y="2289"/>
                    <a:pt x="217" y="2445"/>
                    <a:pt x="365" y="2531"/>
                  </a:cubicBezTo>
                  <a:cubicBezTo>
                    <a:pt x="463" y="2589"/>
                    <a:pt x="575" y="2609"/>
                    <a:pt x="690" y="2609"/>
                  </a:cubicBezTo>
                  <a:cubicBezTo>
                    <a:pt x="786" y="2609"/>
                    <a:pt x="885" y="2594"/>
                    <a:pt x="980" y="2575"/>
                  </a:cubicBezTo>
                  <a:cubicBezTo>
                    <a:pt x="1144" y="2542"/>
                    <a:pt x="1310" y="2495"/>
                    <a:pt x="1476" y="2495"/>
                  </a:cubicBezTo>
                  <a:cubicBezTo>
                    <a:pt x="1519" y="2495"/>
                    <a:pt x="1561" y="2499"/>
                    <a:pt x="1604" y="2506"/>
                  </a:cubicBezTo>
                  <a:cubicBezTo>
                    <a:pt x="1704" y="2522"/>
                    <a:pt x="1800" y="2560"/>
                    <a:pt x="1900" y="2579"/>
                  </a:cubicBezTo>
                  <a:cubicBezTo>
                    <a:pt x="1945" y="2588"/>
                    <a:pt x="1992" y="2592"/>
                    <a:pt x="2038" y="2592"/>
                  </a:cubicBezTo>
                  <a:cubicBezTo>
                    <a:pt x="2270" y="2592"/>
                    <a:pt x="2502" y="2488"/>
                    <a:pt x="2651" y="2310"/>
                  </a:cubicBezTo>
                  <a:cubicBezTo>
                    <a:pt x="2695" y="2255"/>
                    <a:pt x="2732" y="2196"/>
                    <a:pt x="2785" y="2149"/>
                  </a:cubicBezTo>
                  <a:cubicBezTo>
                    <a:pt x="2921" y="2018"/>
                    <a:pt x="3126" y="1989"/>
                    <a:pt x="3276" y="1874"/>
                  </a:cubicBezTo>
                  <a:cubicBezTo>
                    <a:pt x="3404" y="1774"/>
                    <a:pt x="3483" y="1612"/>
                    <a:pt x="3479" y="1450"/>
                  </a:cubicBezTo>
                  <a:cubicBezTo>
                    <a:pt x="3478" y="1373"/>
                    <a:pt x="3458" y="1295"/>
                    <a:pt x="3457" y="1217"/>
                  </a:cubicBezTo>
                  <a:cubicBezTo>
                    <a:pt x="3453" y="1083"/>
                    <a:pt x="3501" y="954"/>
                    <a:pt x="3525" y="822"/>
                  </a:cubicBezTo>
                  <a:cubicBezTo>
                    <a:pt x="3555" y="657"/>
                    <a:pt x="3545" y="480"/>
                    <a:pt x="3476" y="326"/>
                  </a:cubicBezTo>
                  <a:cubicBezTo>
                    <a:pt x="3406" y="174"/>
                    <a:pt x="3268" y="46"/>
                    <a:pt x="3104" y="11"/>
                  </a:cubicBezTo>
                  <a:cubicBezTo>
                    <a:pt x="3069" y="4"/>
                    <a:pt x="3034" y="1"/>
                    <a:pt x="299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312906" y="-1371572"/>
              <a:ext cx="955682" cy="566456"/>
            </a:xfrm>
            <a:custGeom>
              <a:avLst/>
              <a:gdLst/>
              <a:ahLst/>
              <a:cxnLst/>
              <a:rect l="l" t="t" r="r" b="b"/>
              <a:pathLst>
                <a:path w="3381" h="2004" extrusionOk="0">
                  <a:moveTo>
                    <a:pt x="3380" y="0"/>
                  </a:moveTo>
                  <a:cubicBezTo>
                    <a:pt x="3307" y="250"/>
                    <a:pt x="3147" y="459"/>
                    <a:pt x="2968" y="641"/>
                  </a:cubicBezTo>
                  <a:cubicBezTo>
                    <a:pt x="2667" y="945"/>
                    <a:pt x="2322" y="1205"/>
                    <a:pt x="1950" y="1413"/>
                  </a:cubicBezTo>
                  <a:cubicBezTo>
                    <a:pt x="1824" y="1486"/>
                    <a:pt x="1682" y="1553"/>
                    <a:pt x="1550" y="1614"/>
                  </a:cubicBezTo>
                  <a:cubicBezTo>
                    <a:pt x="1512" y="1630"/>
                    <a:pt x="1412" y="1671"/>
                    <a:pt x="1372" y="1688"/>
                  </a:cubicBezTo>
                  <a:cubicBezTo>
                    <a:pt x="1257" y="1733"/>
                    <a:pt x="1127" y="1777"/>
                    <a:pt x="1009" y="1814"/>
                  </a:cubicBezTo>
                  <a:cubicBezTo>
                    <a:pt x="681" y="1914"/>
                    <a:pt x="341" y="1975"/>
                    <a:pt x="1" y="2004"/>
                  </a:cubicBezTo>
                  <a:cubicBezTo>
                    <a:pt x="167" y="1996"/>
                    <a:pt x="349" y="1981"/>
                    <a:pt x="513" y="1951"/>
                  </a:cubicBezTo>
                  <a:cubicBezTo>
                    <a:pt x="607" y="1937"/>
                    <a:pt x="702" y="1915"/>
                    <a:pt x="797" y="1895"/>
                  </a:cubicBezTo>
                  <a:cubicBezTo>
                    <a:pt x="841" y="1885"/>
                    <a:pt x="908" y="1868"/>
                    <a:pt x="954" y="1856"/>
                  </a:cubicBezTo>
                  <a:cubicBezTo>
                    <a:pt x="1346" y="1751"/>
                    <a:pt x="1729" y="1587"/>
                    <a:pt x="2078" y="1378"/>
                  </a:cubicBezTo>
                  <a:cubicBezTo>
                    <a:pt x="2112" y="1361"/>
                    <a:pt x="2155" y="1331"/>
                    <a:pt x="2188" y="1310"/>
                  </a:cubicBezTo>
                  <a:cubicBezTo>
                    <a:pt x="2218" y="1290"/>
                    <a:pt x="2267" y="1261"/>
                    <a:pt x="2296" y="1239"/>
                  </a:cubicBezTo>
                  <a:cubicBezTo>
                    <a:pt x="2469" y="1119"/>
                    <a:pt x="2646" y="983"/>
                    <a:pt x="2799" y="838"/>
                  </a:cubicBezTo>
                  <a:cubicBezTo>
                    <a:pt x="2988" y="663"/>
                    <a:pt x="3171" y="472"/>
                    <a:pt x="3288" y="241"/>
                  </a:cubicBezTo>
                  <a:cubicBezTo>
                    <a:pt x="3328" y="163"/>
                    <a:pt x="3358" y="83"/>
                    <a:pt x="3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4441235" y="-883411"/>
              <a:ext cx="21200" cy="59076"/>
            </a:xfrm>
            <a:custGeom>
              <a:avLst/>
              <a:gdLst/>
              <a:ahLst/>
              <a:cxnLst/>
              <a:rect l="l" t="t" r="r" b="b"/>
              <a:pathLst>
                <a:path w="75" h="209" extrusionOk="0">
                  <a:moveTo>
                    <a:pt x="71" y="1"/>
                  </a:moveTo>
                  <a:lnTo>
                    <a:pt x="71" y="1"/>
                  </a:lnTo>
                  <a:cubicBezTo>
                    <a:pt x="50" y="72"/>
                    <a:pt x="18" y="136"/>
                    <a:pt x="1" y="208"/>
                  </a:cubicBezTo>
                  <a:cubicBezTo>
                    <a:pt x="40" y="145"/>
                    <a:pt x="74" y="75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656624" y="-1065447"/>
              <a:ext cx="62186" cy="189384"/>
            </a:xfrm>
            <a:custGeom>
              <a:avLst/>
              <a:gdLst/>
              <a:ahLst/>
              <a:cxnLst/>
              <a:rect l="l" t="t" r="r" b="b"/>
              <a:pathLst>
                <a:path w="220" h="670" extrusionOk="0">
                  <a:moveTo>
                    <a:pt x="220" y="1"/>
                  </a:moveTo>
                  <a:cubicBezTo>
                    <a:pt x="213" y="29"/>
                    <a:pt x="206" y="58"/>
                    <a:pt x="198" y="87"/>
                  </a:cubicBezTo>
                  <a:cubicBezTo>
                    <a:pt x="150" y="285"/>
                    <a:pt x="99" y="489"/>
                    <a:pt x="1" y="669"/>
                  </a:cubicBezTo>
                  <a:cubicBezTo>
                    <a:pt x="119" y="498"/>
                    <a:pt x="172" y="290"/>
                    <a:pt x="207" y="88"/>
                  </a:cubicBezTo>
                  <a:cubicBezTo>
                    <a:pt x="212" y="59"/>
                    <a:pt x="217" y="30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786083" y="-1071383"/>
              <a:ext cx="38442" cy="142462"/>
            </a:xfrm>
            <a:custGeom>
              <a:avLst/>
              <a:gdLst/>
              <a:ahLst/>
              <a:cxnLst/>
              <a:rect l="l" t="t" r="r" b="b"/>
              <a:pathLst>
                <a:path w="136" h="504" extrusionOk="0">
                  <a:moveTo>
                    <a:pt x="118" y="1"/>
                  </a:moveTo>
                  <a:cubicBezTo>
                    <a:pt x="113" y="176"/>
                    <a:pt x="59" y="341"/>
                    <a:pt x="1" y="504"/>
                  </a:cubicBezTo>
                  <a:cubicBezTo>
                    <a:pt x="80" y="351"/>
                    <a:pt x="136" y="176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903105" y="-1082407"/>
              <a:ext cx="23744" cy="92148"/>
            </a:xfrm>
            <a:custGeom>
              <a:avLst/>
              <a:gdLst/>
              <a:ahLst/>
              <a:cxnLst/>
              <a:rect l="l" t="t" r="r" b="b"/>
              <a:pathLst>
                <a:path w="84" h="326" extrusionOk="0">
                  <a:moveTo>
                    <a:pt x="52" y="1"/>
                  </a:moveTo>
                  <a:lnTo>
                    <a:pt x="52" y="1"/>
                  </a:lnTo>
                  <a:cubicBezTo>
                    <a:pt x="61" y="111"/>
                    <a:pt x="38" y="222"/>
                    <a:pt x="1" y="326"/>
                  </a:cubicBezTo>
                  <a:cubicBezTo>
                    <a:pt x="61" y="231"/>
                    <a:pt x="84" y="107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4998362" y="-1275466"/>
              <a:ext cx="33919" cy="219911"/>
            </a:xfrm>
            <a:custGeom>
              <a:avLst/>
              <a:gdLst/>
              <a:ahLst/>
              <a:cxnLst/>
              <a:rect l="l" t="t" r="r" b="b"/>
              <a:pathLst>
                <a:path w="120" h="778" extrusionOk="0">
                  <a:moveTo>
                    <a:pt x="64" y="0"/>
                  </a:moveTo>
                  <a:cubicBezTo>
                    <a:pt x="68" y="28"/>
                    <a:pt x="73" y="69"/>
                    <a:pt x="76" y="98"/>
                  </a:cubicBezTo>
                  <a:cubicBezTo>
                    <a:pt x="99" y="326"/>
                    <a:pt x="71" y="558"/>
                    <a:pt x="1" y="777"/>
                  </a:cubicBezTo>
                  <a:cubicBezTo>
                    <a:pt x="92" y="565"/>
                    <a:pt x="120" y="326"/>
                    <a:pt x="84" y="98"/>
                  </a:cubicBezTo>
                  <a:cubicBezTo>
                    <a:pt x="78" y="69"/>
                    <a:pt x="71" y="28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086270" y="-1119436"/>
              <a:ext cx="121828" cy="45226"/>
            </a:xfrm>
            <a:custGeom>
              <a:avLst/>
              <a:gdLst/>
              <a:ahLst/>
              <a:cxnLst/>
              <a:rect l="l" t="t" r="r" b="b"/>
              <a:pathLst>
                <a:path w="431" h="160" extrusionOk="0">
                  <a:moveTo>
                    <a:pt x="0" y="0"/>
                  </a:moveTo>
                  <a:cubicBezTo>
                    <a:pt x="153" y="28"/>
                    <a:pt x="297" y="80"/>
                    <a:pt x="431" y="159"/>
                  </a:cubicBezTo>
                  <a:cubicBezTo>
                    <a:pt x="311" y="60"/>
                    <a:pt x="15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147042" y="-1177947"/>
              <a:ext cx="60490" cy="25722"/>
            </a:xfrm>
            <a:custGeom>
              <a:avLst/>
              <a:gdLst/>
              <a:ahLst/>
              <a:cxnLst/>
              <a:rect l="l" t="t" r="r" b="b"/>
              <a:pathLst>
                <a:path w="214" h="91" extrusionOk="0">
                  <a:moveTo>
                    <a:pt x="11" y="1"/>
                  </a:moveTo>
                  <a:cubicBezTo>
                    <a:pt x="7" y="1"/>
                    <a:pt x="4" y="1"/>
                    <a:pt x="1" y="1"/>
                  </a:cubicBezTo>
                  <a:cubicBezTo>
                    <a:pt x="75" y="23"/>
                    <a:pt x="153" y="40"/>
                    <a:pt x="214" y="90"/>
                  </a:cubicBezTo>
                  <a:cubicBezTo>
                    <a:pt x="170" y="25"/>
                    <a:pt x="86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950875" y="-1015415"/>
              <a:ext cx="133699" cy="47770"/>
            </a:xfrm>
            <a:custGeom>
              <a:avLst/>
              <a:gdLst/>
              <a:ahLst/>
              <a:cxnLst/>
              <a:rect l="l" t="t" r="r" b="b"/>
              <a:pathLst>
                <a:path w="473" h="169" extrusionOk="0">
                  <a:moveTo>
                    <a:pt x="0" y="1"/>
                  </a:moveTo>
                  <a:cubicBezTo>
                    <a:pt x="166" y="31"/>
                    <a:pt x="324" y="87"/>
                    <a:pt x="473" y="169"/>
                  </a:cubicBezTo>
                  <a:cubicBezTo>
                    <a:pt x="339" y="66"/>
                    <a:pt x="169" y="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841767" y="-951533"/>
              <a:ext cx="129177" cy="49466"/>
            </a:xfrm>
            <a:custGeom>
              <a:avLst/>
              <a:gdLst/>
              <a:ahLst/>
              <a:cxnLst/>
              <a:rect l="l" t="t" r="r" b="b"/>
              <a:pathLst>
                <a:path w="457" h="175" extrusionOk="0">
                  <a:moveTo>
                    <a:pt x="1" y="1"/>
                  </a:moveTo>
                  <a:lnTo>
                    <a:pt x="1" y="1"/>
                  </a:lnTo>
                  <a:cubicBezTo>
                    <a:pt x="158" y="45"/>
                    <a:pt x="307" y="103"/>
                    <a:pt x="457" y="175"/>
                  </a:cubicBezTo>
                  <a:cubicBezTo>
                    <a:pt x="321" y="84"/>
                    <a:pt x="163" y="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734356" y="-901219"/>
              <a:ext cx="89887" cy="31941"/>
            </a:xfrm>
            <a:custGeom>
              <a:avLst/>
              <a:gdLst/>
              <a:ahLst/>
              <a:cxnLst/>
              <a:rect l="l" t="t" r="r" b="b"/>
              <a:pathLst>
                <a:path w="318" h="113" extrusionOk="0">
                  <a:moveTo>
                    <a:pt x="1" y="1"/>
                  </a:moveTo>
                  <a:lnTo>
                    <a:pt x="1" y="1"/>
                  </a:lnTo>
                  <a:cubicBezTo>
                    <a:pt x="107" y="36"/>
                    <a:pt x="211" y="72"/>
                    <a:pt x="318" y="112"/>
                  </a:cubicBezTo>
                  <a:cubicBezTo>
                    <a:pt x="222" y="53"/>
                    <a:pt x="112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605179" y="-854297"/>
              <a:ext cx="98932" cy="45226"/>
            </a:xfrm>
            <a:custGeom>
              <a:avLst/>
              <a:gdLst/>
              <a:ahLst/>
              <a:cxnLst/>
              <a:rect l="l" t="t" r="r" b="b"/>
              <a:pathLst>
                <a:path w="350" h="160" extrusionOk="0">
                  <a:moveTo>
                    <a:pt x="1" y="0"/>
                  </a:moveTo>
                  <a:lnTo>
                    <a:pt x="1" y="0"/>
                  </a:lnTo>
                  <a:cubicBezTo>
                    <a:pt x="121" y="47"/>
                    <a:pt x="238" y="96"/>
                    <a:pt x="349" y="159"/>
                  </a:cubicBezTo>
                  <a:cubicBezTo>
                    <a:pt x="249" y="77"/>
                    <a:pt x="127" y="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499463" y="-829705"/>
              <a:ext cx="49749" cy="36746"/>
            </a:xfrm>
            <a:custGeom>
              <a:avLst/>
              <a:gdLst/>
              <a:ahLst/>
              <a:cxnLst/>
              <a:rect l="l" t="t" r="r" b="b"/>
              <a:pathLst>
                <a:path w="176" h="130" extrusionOk="0">
                  <a:moveTo>
                    <a:pt x="0" y="0"/>
                  </a:moveTo>
                  <a:lnTo>
                    <a:pt x="0" y="0"/>
                  </a:lnTo>
                  <a:cubicBezTo>
                    <a:pt x="65" y="38"/>
                    <a:pt x="123" y="76"/>
                    <a:pt x="176" y="130"/>
                  </a:cubicBezTo>
                  <a:cubicBezTo>
                    <a:pt x="143" y="62"/>
                    <a:pt x="73" y="1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984450" y="-1754153"/>
              <a:ext cx="591613" cy="1027196"/>
            </a:xfrm>
            <a:custGeom>
              <a:avLst/>
              <a:gdLst/>
              <a:ahLst/>
              <a:cxnLst/>
              <a:rect l="l" t="t" r="r" b="b"/>
              <a:pathLst>
                <a:path w="2093" h="3634" extrusionOk="0">
                  <a:moveTo>
                    <a:pt x="1591" y="0"/>
                  </a:moveTo>
                  <a:cubicBezTo>
                    <a:pt x="1491" y="0"/>
                    <a:pt x="1390" y="44"/>
                    <a:pt x="1301" y="94"/>
                  </a:cubicBezTo>
                  <a:cubicBezTo>
                    <a:pt x="1185" y="161"/>
                    <a:pt x="1066" y="241"/>
                    <a:pt x="932" y="251"/>
                  </a:cubicBezTo>
                  <a:cubicBezTo>
                    <a:pt x="921" y="252"/>
                    <a:pt x="911" y="252"/>
                    <a:pt x="900" y="252"/>
                  </a:cubicBezTo>
                  <a:cubicBezTo>
                    <a:pt x="835" y="252"/>
                    <a:pt x="771" y="240"/>
                    <a:pt x="708" y="240"/>
                  </a:cubicBezTo>
                  <a:cubicBezTo>
                    <a:pt x="695" y="240"/>
                    <a:pt x="682" y="241"/>
                    <a:pt x="669" y="242"/>
                  </a:cubicBezTo>
                  <a:cubicBezTo>
                    <a:pt x="446" y="263"/>
                    <a:pt x="297" y="487"/>
                    <a:pt x="245" y="704"/>
                  </a:cubicBezTo>
                  <a:cubicBezTo>
                    <a:pt x="195" y="921"/>
                    <a:pt x="209" y="1150"/>
                    <a:pt x="145" y="1364"/>
                  </a:cubicBezTo>
                  <a:cubicBezTo>
                    <a:pt x="96" y="1531"/>
                    <a:pt x="0" y="1701"/>
                    <a:pt x="48" y="1868"/>
                  </a:cubicBezTo>
                  <a:cubicBezTo>
                    <a:pt x="103" y="2069"/>
                    <a:pt x="340" y="2167"/>
                    <a:pt x="439" y="2353"/>
                  </a:cubicBezTo>
                  <a:cubicBezTo>
                    <a:pt x="491" y="2451"/>
                    <a:pt x="500" y="2564"/>
                    <a:pt x="529" y="2673"/>
                  </a:cubicBezTo>
                  <a:cubicBezTo>
                    <a:pt x="635" y="3077"/>
                    <a:pt x="1001" y="3352"/>
                    <a:pt x="1358" y="3569"/>
                  </a:cubicBezTo>
                  <a:cubicBezTo>
                    <a:pt x="1411" y="3601"/>
                    <a:pt x="1471" y="3633"/>
                    <a:pt x="1530" y="3633"/>
                  </a:cubicBezTo>
                  <a:cubicBezTo>
                    <a:pt x="1548" y="3633"/>
                    <a:pt x="1565" y="3630"/>
                    <a:pt x="1583" y="3623"/>
                  </a:cubicBezTo>
                  <a:cubicBezTo>
                    <a:pt x="1627" y="3606"/>
                    <a:pt x="1656" y="3567"/>
                    <a:pt x="1680" y="3526"/>
                  </a:cubicBezTo>
                  <a:cubicBezTo>
                    <a:pt x="1728" y="3442"/>
                    <a:pt x="1750" y="3344"/>
                    <a:pt x="1745" y="3248"/>
                  </a:cubicBezTo>
                  <a:cubicBezTo>
                    <a:pt x="1743" y="3193"/>
                    <a:pt x="1729" y="3138"/>
                    <a:pt x="1734" y="3083"/>
                  </a:cubicBezTo>
                  <a:cubicBezTo>
                    <a:pt x="1750" y="2910"/>
                    <a:pt x="1927" y="2789"/>
                    <a:pt x="1967" y="2619"/>
                  </a:cubicBezTo>
                  <a:cubicBezTo>
                    <a:pt x="2001" y="2480"/>
                    <a:pt x="1938" y="2340"/>
                    <a:pt x="1891" y="2205"/>
                  </a:cubicBezTo>
                  <a:cubicBezTo>
                    <a:pt x="1845" y="2071"/>
                    <a:pt x="1816" y="1908"/>
                    <a:pt x="1904" y="1796"/>
                  </a:cubicBezTo>
                  <a:cubicBezTo>
                    <a:pt x="1937" y="1753"/>
                    <a:pt x="1985" y="1723"/>
                    <a:pt x="2018" y="1679"/>
                  </a:cubicBezTo>
                  <a:cubicBezTo>
                    <a:pt x="2092" y="1587"/>
                    <a:pt x="2088" y="1456"/>
                    <a:pt x="2065" y="1341"/>
                  </a:cubicBezTo>
                  <a:cubicBezTo>
                    <a:pt x="2041" y="1226"/>
                    <a:pt x="1997" y="1114"/>
                    <a:pt x="2002" y="997"/>
                  </a:cubicBezTo>
                  <a:cubicBezTo>
                    <a:pt x="2006" y="847"/>
                    <a:pt x="2086" y="705"/>
                    <a:pt x="2070" y="558"/>
                  </a:cubicBezTo>
                  <a:cubicBezTo>
                    <a:pt x="2059" y="454"/>
                    <a:pt x="2003" y="363"/>
                    <a:pt x="1948" y="275"/>
                  </a:cubicBezTo>
                  <a:cubicBezTo>
                    <a:pt x="1881" y="170"/>
                    <a:pt x="1806" y="55"/>
                    <a:pt x="1687" y="15"/>
                  </a:cubicBezTo>
                  <a:cubicBezTo>
                    <a:pt x="1655" y="5"/>
                    <a:pt x="1623" y="0"/>
                    <a:pt x="1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984450" y="-1754153"/>
              <a:ext cx="591613" cy="1027196"/>
            </a:xfrm>
            <a:custGeom>
              <a:avLst/>
              <a:gdLst/>
              <a:ahLst/>
              <a:cxnLst/>
              <a:rect l="l" t="t" r="r" b="b"/>
              <a:pathLst>
                <a:path w="2093" h="3634" extrusionOk="0">
                  <a:moveTo>
                    <a:pt x="1591" y="0"/>
                  </a:moveTo>
                  <a:cubicBezTo>
                    <a:pt x="1491" y="0"/>
                    <a:pt x="1390" y="44"/>
                    <a:pt x="1301" y="94"/>
                  </a:cubicBezTo>
                  <a:cubicBezTo>
                    <a:pt x="1185" y="161"/>
                    <a:pt x="1066" y="241"/>
                    <a:pt x="932" y="251"/>
                  </a:cubicBezTo>
                  <a:cubicBezTo>
                    <a:pt x="921" y="252"/>
                    <a:pt x="911" y="252"/>
                    <a:pt x="900" y="252"/>
                  </a:cubicBezTo>
                  <a:cubicBezTo>
                    <a:pt x="835" y="252"/>
                    <a:pt x="771" y="240"/>
                    <a:pt x="708" y="240"/>
                  </a:cubicBezTo>
                  <a:cubicBezTo>
                    <a:pt x="695" y="240"/>
                    <a:pt x="682" y="241"/>
                    <a:pt x="669" y="242"/>
                  </a:cubicBezTo>
                  <a:cubicBezTo>
                    <a:pt x="446" y="263"/>
                    <a:pt x="297" y="487"/>
                    <a:pt x="245" y="704"/>
                  </a:cubicBezTo>
                  <a:cubicBezTo>
                    <a:pt x="195" y="921"/>
                    <a:pt x="209" y="1150"/>
                    <a:pt x="145" y="1364"/>
                  </a:cubicBezTo>
                  <a:cubicBezTo>
                    <a:pt x="96" y="1531"/>
                    <a:pt x="0" y="1701"/>
                    <a:pt x="48" y="1868"/>
                  </a:cubicBezTo>
                  <a:cubicBezTo>
                    <a:pt x="103" y="2069"/>
                    <a:pt x="340" y="2167"/>
                    <a:pt x="439" y="2353"/>
                  </a:cubicBezTo>
                  <a:cubicBezTo>
                    <a:pt x="491" y="2451"/>
                    <a:pt x="500" y="2564"/>
                    <a:pt x="529" y="2673"/>
                  </a:cubicBezTo>
                  <a:cubicBezTo>
                    <a:pt x="635" y="3077"/>
                    <a:pt x="1001" y="3352"/>
                    <a:pt x="1358" y="3569"/>
                  </a:cubicBezTo>
                  <a:cubicBezTo>
                    <a:pt x="1411" y="3601"/>
                    <a:pt x="1471" y="3633"/>
                    <a:pt x="1530" y="3633"/>
                  </a:cubicBezTo>
                  <a:cubicBezTo>
                    <a:pt x="1548" y="3633"/>
                    <a:pt x="1565" y="3630"/>
                    <a:pt x="1583" y="3623"/>
                  </a:cubicBezTo>
                  <a:cubicBezTo>
                    <a:pt x="1627" y="3606"/>
                    <a:pt x="1656" y="3567"/>
                    <a:pt x="1680" y="3526"/>
                  </a:cubicBezTo>
                  <a:cubicBezTo>
                    <a:pt x="1728" y="3442"/>
                    <a:pt x="1750" y="3344"/>
                    <a:pt x="1745" y="3248"/>
                  </a:cubicBezTo>
                  <a:cubicBezTo>
                    <a:pt x="1743" y="3193"/>
                    <a:pt x="1729" y="3138"/>
                    <a:pt x="1734" y="3083"/>
                  </a:cubicBezTo>
                  <a:cubicBezTo>
                    <a:pt x="1750" y="2910"/>
                    <a:pt x="1927" y="2789"/>
                    <a:pt x="1967" y="2619"/>
                  </a:cubicBezTo>
                  <a:cubicBezTo>
                    <a:pt x="2001" y="2480"/>
                    <a:pt x="1938" y="2340"/>
                    <a:pt x="1891" y="2205"/>
                  </a:cubicBezTo>
                  <a:cubicBezTo>
                    <a:pt x="1845" y="2071"/>
                    <a:pt x="1816" y="1908"/>
                    <a:pt x="1904" y="1796"/>
                  </a:cubicBezTo>
                  <a:cubicBezTo>
                    <a:pt x="1937" y="1753"/>
                    <a:pt x="1985" y="1723"/>
                    <a:pt x="2018" y="1679"/>
                  </a:cubicBezTo>
                  <a:cubicBezTo>
                    <a:pt x="2092" y="1587"/>
                    <a:pt x="2088" y="1456"/>
                    <a:pt x="2065" y="1341"/>
                  </a:cubicBezTo>
                  <a:cubicBezTo>
                    <a:pt x="2041" y="1226"/>
                    <a:pt x="1997" y="1114"/>
                    <a:pt x="2002" y="997"/>
                  </a:cubicBezTo>
                  <a:cubicBezTo>
                    <a:pt x="2006" y="847"/>
                    <a:pt x="2086" y="705"/>
                    <a:pt x="2070" y="558"/>
                  </a:cubicBezTo>
                  <a:cubicBezTo>
                    <a:pt x="2059" y="454"/>
                    <a:pt x="2003" y="363"/>
                    <a:pt x="1948" y="275"/>
                  </a:cubicBezTo>
                  <a:cubicBezTo>
                    <a:pt x="1881" y="170"/>
                    <a:pt x="1806" y="55"/>
                    <a:pt x="1687" y="15"/>
                  </a:cubicBezTo>
                  <a:cubicBezTo>
                    <a:pt x="1655" y="5"/>
                    <a:pt x="1623" y="0"/>
                    <a:pt x="159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232065" y="-1690982"/>
              <a:ext cx="138222" cy="800783"/>
            </a:xfrm>
            <a:custGeom>
              <a:avLst/>
              <a:gdLst/>
              <a:ahLst/>
              <a:cxnLst/>
              <a:rect l="l" t="t" r="r" b="b"/>
              <a:pathLst>
                <a:path w="489" h="2833" extrusionOk="0">
                  <a:moveTo>
                    <a:pt x="214" y="1"/>
                  </a:moveTo>
                  <a:cubicBezTo>
                    <a:pt x="64" y="470"/>
                    <a:pt x="1" y="969"/>
                    <a:pt x="22" y="1461"/>
                  </a:cubicBezTo>
                  <a:cubicBezTo>
                    <a:pt x="35" y="1708"/>
                    <a:pt x="63" y="1955"/>
                    <a:pt x="123" y="2196"/>
                  </a:cubicBezTo>
                  <a:cubicBezTo>
                    <a:pt x="184" y="2435"/>
                    <a:pt x="310" y="2660"/>
                    <a:pt x="488" y="2833"/>
                  </a:cubicBezTo>
                  <a:cubicBezTo>
                    <a:pt x="446" y="2786"/>
                    <a:pt x="408" y="2739"/>
                    <a:pt x="372" y="2690"/>
                  </a:cubicBezTo>
                  <a:cubicBezTo>
                    <a:pt x="184" y="2428"/>
                    <a:pt x="125" y="2140"/>
                    <a:pt x="88" y="1827"/>
                  </a:cubicBezTo>
                  <a:cubicBezTo>
                    <a:pt x="10" y="1218"/>
                    <a:pt x="57" y="595"/>
                    <a:pt x="21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261179" y="-1644342"/>
              <a:ext cx="164227" cy="83385"/>
            </a:xfrm>
            <a:custGeom>
              <a:avLst/>
              <a:gdLst/>
              <a:ahLst/>
              <a:cxnLst/>
              <a:rect l="l" t="t" r="r" b="b"/>
              <a:pathLst>
                <a:path w="581" h="295" extrusionOk="0">
                  <a:moveTo>
                    <a:pt x="581" y="1"/>
                  </a:moveTo>
                  <a:cubicBezTo>
                    <a:pt x="558" y="1"/>
                    <a:pt x="521" y="3"/>
                    <a:pt x="497" y="5"/>
                  </a:cubicBezTo>
                  <a:cubicBezTo>
                    <a:pt x="301" y="27"/>
                    <a:pt x="113" y="133"/>
                    <a:pt x="1" y="295"/>
                  </a:cubicBezTo>
                  <a:cubicBezTo>
                    <a:pt x="121" y="161"/>
                    <a:pt x="281" y="63"/>
                    <a:pt x="458" y="21"/>
                  </a:cubicBezTo>
                  <a:cubicBezTo>
                    <a:pt x="496" y="14"/>
                    <a:pt x="543" y="5"/>
                    <a:pt x="581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251003" y="-1535799"/>
              <a:ext cx="74906" cy="42682"/>
            </a:xfrm>
            <a:custGeom>
              <a:avLst/>
              <a:gdLst/>
              <a:ahLst/>
              <a:cxnLst/>
              <a:rect l="l" t="t" r="r" b="b"/>
              <a:pathLst>
                <a:path w="265" h="151" extrusionOk="0">
                  <a:moveTo>
                    <a:pt x="264" y="0"/>
                  </a:moveTo>
                  <a:cubicBezTo>
                    <a:pt x="160" y="9"/>
                    <a:pt x="60" y="66"/>
                    <a:pt x="1" y="151"/>
                  </a:cubicBezTo>
                  <a:cubicBezTo>
                    <a:pt x="79" y="82"/>
                    <a:pt x="165" y="32"/>
                    <a:pt x="264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247046" y="-1497922"/>
              <a:ext cx="141331" cy="67839"/>
            </a:xfrm>
            <a:custGeom>
              <a:avLst/>
              <a:gdLst/>
              <a:ahLst/>
              <a:cxnLst/>
              <a:rect l="l" t="t" r="r" b="b"/>
              <a:pathLst>
                <a:path w="500" h="240" extrusionOk="0">
                  <a:moveTo>
                    <a:pt x="499" y="1"/>
                  </a:moveTo>
                  <a:lnTo>
                    <a:pt x="499" y="1"/>
                  </a:lnTo>
                  <a:cubicBezTo>
                    <a:pt x="315" y="27"/>
                    <a:pt x="136" y="113"/>
                    <a:pt x="0" y="240"/>
                  </a:cubicBezTo>
                  <a:cubicBezTo>
                    <a:pt x="152" y="129"/>
                    <a:pt x="319" y="49"/>
                    <a:pt x="499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4250438" y="-1297514"/>
              <a:ext cx="97519" cy="44378"/>
            </a:xfrm>
            <a:custGeom>
              <a:avLst/>
              <a:gdLst/>
              <a:ahLst/>
              <a:cxnLst/>
              <a:rect l="l" t="t" r="r" b="b"/>
              <a:pathLst>
                <a:path w="345" h="157" extrusionOk="0">
                  <a:moveTo>
                    <a:pt x="344" y="0"/>
                  </a:moveTo>
                  <a:lnTo>
                    <a:pt x="344" y="0"/>
                  </a:lnTo>
                  <a:cubicBezTo>
                    <a:pt x="217" y="11"/>
                    <a:pt x="92" y="68"/>
                    <a:pt x="1" y="156"/>
                  </a:cubicBezTo>
                  <a:cubicBezTo>
                    <a:pt x="107" y="87"/>
                    <a:pt x="220" y="35"/>
                    <a:pt x="344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4248460" y="-1239002"/>
              <a:ext cx="82820" cy="35615"/>
            </a:xfrm>
            <a:custGeom>
              <a:avLst/>
              <a:gdLst/>
              <a:ahLst/>
              <a:cxnLst/>
              <a:rect l="l" t="t" r="r" b="b"/>
              <a:pathLst>
                <a:path w="293" h="126" extrusionOk="0">
                  <a:moveTo>
                    <a:pt x="292" y="1"/>
                  </a:moveTo>
                  <a:lnTo>
                    <a:pt x="292" y="1"/>
                  </a:lnTo>
                  <a:cubicBezTo>
                    <a:pt x="184" y="2"/>
                    <a:pt x="76" y="48"/>
                    <a:pt x="0" y="125"/>
                  </a:cubicBezTo>
                  <a:cubicBezTo>
                    <a:pt x="90" y="67"/>
                    <a:pt x="187" y="25"/>
                    <a:pt x="292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267681" y="-1137526"/>
              <a:ext cx="105150" cy="48053"/>
            </a:xfrm>
            <a:custGeom>
              <a:avLst/>
              <a:gdLst/>
              <a:ahLst/>
              <a:cxnLst/>
              <a:rect l="l" t="t" r="r" b="b"/>
              <a:pathLst>
                <a:path w="372" h="170" extrusionOk="0">
                  <a:moveTo>
                    <a:pt x="372" y="1"/>
                  </a:moveTo>
                  <a:lnTo>
                    <a:pt x="372" y="1"/>
                  </a:lnTo>
                  <a:cubicBezTo>
                    <a:pt x="236" y="18"/>
                    <a:pt x="104" y="79"/>
                    <a:pt x="1" y="169"/>
                  </a:cubicBezTo>
                  <a:cubicBezTo>
                    <a:pt x="119" y="97"/>
                    <a:pt x="241" y="42"/>
                    <a:pt x="372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4221607" y="-1026439"/>
              <a:ext cx="65860" cy="11872"/>
            </a:xfrm>
            <a:custGeom>
              <a:avLst/>
              <a:gdLst/>
              <a:ahLst/>
              <a:cxnLst/>
              <a:rect l="l" t="t" r="r" b="b"/>
              <a:pathLst>
                <a:path w="233" h="42" extrusionOk="0">
                  <a:moveTo>
                    <a:pt x="153" y="0"/>
                  </a:moveTo>
                  <a:cubicBezTo>
                    <a:pt x="100" y="0"/>
                    <a:pt x="46" y="16"/>
                    <a:pt x="1" y="42"/>
                  </a:cubicBezTo>
                  <a:cubicBezTo>
                    <a:pt x="71" y="25"/>
                    <a:pt x="138" y="13"/>
                    <a:pt x="209" y="13"/>
                  </a:cubicBezTo>
                  <a:cubicBezTo>
                    <a:pt x="217" y="13"/>
                    <a:pt x="225" y="13"/>
                    <a:pt x="232" y="13"/>
                  </a:cubicBezTo>
                  <a:cubicBezTo>
                    <a:pt x="207" y="4"/>
                    <a:pt x="180" y="0"/>
                    <a:pt x="153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194188" y="-1118022"/>
              <a:ext cx="67274" cy="17242"/>
            </a:xfrm>
            <a:custGeom>
              <a:avLst/>
              <a:gdLst/>
              <a:ahLst/>
              <a:cxnLst/>
              <a:rect l="l" t="t" r="r" b="b"/>
              <a:pathLst>
                <a:path w="238" h="61" extrusionOk="0">
                  <a:moveTo>
                    <a:pt x="163" y="1"/>
                  </a:moveTo>
                  <a:cubicBezTo>
                    <a:pt x="105" y="1"/>
                    <a:pt x="45" y="22"/>
                    <a:pt x="1" y="60"/>
                  </a:cubicBezTo>
                  <a:cubicBezTo>
                    <a:pt x="70" y="29"/>
                    <a:pt x="142" y="13"/>
                    <a:pt x="218" y="13"/>
                  </a:cubicBezTo>
                  <a:cubicBezTo>
                    <a:pt x="225" y="13"/>
                    <a:pt x="231" y="13"/>
                    <a:pt x="238" y="13"/>
                  </a:cubicBezTo>
                  <a:cubicBezTo>
                    <a:pt x="214" y="5"/>
                    <a:pt x="189" y="1"/>
                    <a:pt x="16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4187404" y="-1170033"/>
              <a:ext cx="57380" cy="9328"/>
            </a:xfrm>
            <a:custGeom>
              <a:avLst/>
              <a:gdLst/>
              <a:ahLst/>
              <a:cxnLst/>
              <a:rect l="l" t="t" r="r" b="b"/>
              <a:pathLst>
                <a:path w="203" h="33" extrusionOk="0">
                  <a:moveTo>
                    <a:pt x="119" y="0"/>
                  </a:moveTo>
                  <a:cubicBezTo>
                    <a:pt x="77" y="0"/>
                    <a:pt x="36" y="11"/>
                    <a:pt x="1" y="33"/>
                  </a:cubicBezTo>
                  <a:cubicBezTo>
                    <a:pt x="54" y="21"/>
                    <a:pt x="104" y="16"/>
                    <a:pt x="157" y="16"/>
                  </a:cubicBezTo>
                  <a:cubicBezTo>
                    <a:pt x="172" y="16"/>
                    <a:pt x="187" y="16"/>
                    <a:pt x="203" y="17"/>
                  </a:cubicBezTo>
                  <a:cubicBezTo>
                    <a:pt x="177" y="6"/>
                    <a:pt x="148" y="0"/>
                    <a:pt x="119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127763" y="-1348393"/>
              <a:ext cx="106564" cy="13568"/>
            </a:xfrm>
            <a:custGeom>
              <a:avLst/>
              <a:gdLst/>
              <a:ahLst/>
              <a:cxnLst/>
              <a:rect l="l" t="t" r="r" b="b"/>
              <a:pathLst>
                <a:path w="377" h="48" extrusionOk="0">
                  <a:moveTo>
                    <a:pt x="217" y="1"/>
                  </a:moveTo>
                  <a:cubicBezTo>
                    <a:pt x="142" y="1"/>
                    <a:pt x="67" y="17"/>
                    <a:pt x="0" y="48"/>
                  </a:cubicBezTo>
                  <a:cubicBezTo>
                    <a:pt x="81" y="28"/>
                    <a:pt x="161" y="18"/>
                    <a:pt x="243" y="18"/>
                  </a:cubicBezTo>
                  <a:cubicBezTo>
                    <a:pt x="287" y="18"/>
                    <a:pt x="332" y="21"/>
                    <a:pt x="377" y="27"/>
                  </a:cubicBezTo>
                  <a:cubicBezTo>
                    <a:pt x="326" y="9"/>
                    <a:pt x="271" y="1"/>
                    <a:pt x="217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142744" y="-1537213"/>
              <a:ext cx="107129" cy="11872"/>
            </a:xfrm>
            <a:custGeom>
              <a:avLst/>
              <a:gdLst/>
              <a:ahLst/>
              <a:cxnLst/>
              <a:rect l="l" t="t" r="r" b="b"/>
              <a:pathLst>
                <a:path w="379" h="42" extrusionOk="0">
                  <a:moveTo>
                    <a:pt x="216" y="0"/>
                  </a:moveTo>
                  <a:cubicBezTo>
                    <a:pt x="142" y="0"/>
                    <a:pt x="69" y="14"/>
                    <a:pt x="1" y="42"/>
                  </a:cubicBezTo>
                  <a:cubicBezTo>
                    <a:pt x="82" y="25"/>
                    <a:pt x="163" y="16"/>
                    <a:pt x="244" y="16"/>
                  </a:cubicBezTo>
                  <a:cubicBezTo>
                    <a:pt x="289" y="16"/>
                    <a:pt x="334" y="19"/>
                    <a:pt x="379" y="24"/>
                  </a:cubicBezTo>
                  <a:cubicBezTo>
                    <a:pt x="326" y="8"/>
                    <a:pt x="271" y="0"/>
                    <a:pt x="216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4"/>
          <p:cNvSpPr txBox="1">
            <a:spLocks noGrp="1"/>
          </p:cNvSpPr>
          <p:nvPr>
            <p:ph type="title"/>
          </p:nvPr>
        </p:nvSpPr>
        <p:spPr>
          <a:xfrm>
            <a:off x="162650" y="2578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Solved by ShopSmart</a:t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3108525" y="1126100"/>
            <a:ext cx="2995500" cy="1051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overconsumption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580" name="Google Shape;580;p34"/>
          <p:cNvSpPr/>
          <p:nvPr/>
        </p:nvSpPr>
        <p:spPr>
          <a:xfrm>
            <a:off x="5946951" y="2816726"/>
            <a:ext cx="1919100" cy="61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Lack of awareness</a:t>
            </a:r>
            <a:endParaRPr sz="20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34"/>
          <p:cNvSpPr/>
          <p:nvPr/>
        </p:nvSpPr>
        <p:spPr>
          <a:xfrm>
            <a:off x="1265500" y="2816726"/>
            <a:ext cx="2000100" cy="61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Expired food</a:t>
            </a:r>
            <a:endParaRPr sz="20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34"/>
          <p:cNvSpPr/>
          <p:nvPr/>
        </p:nvSpPr>
        <p:spPr>
          <a:xfrm>
            <a:off x="3568126" y="3408502"/>
            <a:ext cx="2076300" cy="761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Price comparisons</a:t>
            </a:r>
            <a:endParaRPr sz="20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3" name="Google Shape;583;p34"/>
          <p:cNvCxnSpPr>
            <a:stCxn id="579" idx="2"/>
            <a:endCxn id="580" idx="0"/>
          </p:cNvCxnSpPr>
          <p:nvPr/>
        </p:nvCxnSpPr>
        <p:spPr>
          <a:xfrm rot="-5400000" flipH="1">
            <a:off x="5436675" y="1346900"/>
            <a:ext cx="639300" cy="23001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4" name="Google Shape;584;p34"/>
          <p:cNvCxnSpPr>
            <a:stCxn id="581" idx="0"/>
            <a:endCxn id="579" idx="2"/>
          </p:cNvCxnSpPr>
          <p:nvPr/>
        </p:nvCxnSpPr>
        <p:spPr>
          <a:xfrm rot="-5400000">
            <a:off x="3116200" y="1326776"/>
            <a:ext cx="639300" cy="2340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5" name="Google Shape;585;p34"/>
          <p:cNvCxnSpPr>
            <a:stCxn id="579" idx="2"/>
            <a:endCxn id="582" idx="0"/>
          </p:cNvCxnSpPr>
          <p:nvPr/>
        </p:nvCxnSpPr>
        <p:spPr>
          <a:xfrm rot="-5400000" flipH="1">
            <a:off x="3990975" y="2792600"/>
            <a:ext cx="1231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6" name="Google Shape;586;p34"/>
          <p:cNvSpPr/>
          <p:nvPr/>
        </p:nvSpPr>
        <p:spPr>
          <a:xfrm>
            <a:off x="7704202" y="257851"/>
            <a:ext cx="1084029" cy="1002306"/>
          </a:xfrm>
          <a:custGeom>
            <a:avLst/>
            <a:gdLst/>
            <a:ahLst/>
            <a:cxnLst/>
            <a:rect l="l" t="t" r="r" b="b"/>
            <a:pathLst>
              <a:path w="9493" h="8253" extrusionOk="0">
                <a:moveTo>
                  <a:pt x="8233" y="1632"/>
                </a:moveTo>
                <a:cubicBezTo>
                  <a:pt x="8293" y="1632"/>
                  <a:pt x="8349" y="1657"/>
                  <a:pt x="8388" y="1697"/>
                </a:cubicBezTo>
                <a:cubicBezTo>
                  <a:pt x="8429" y="1735"/>
                  <a:pt x="8453" y="1790"/>
                  <a:pt x="8453" y="1850"/>
                </a:cubicBezTo>
                <a:lnTo>
                  <a:pt x="8453" y="2077"/>
                </a:lnTo>
                <a:lnTo>
                  <a:pt x="5636" y="2077"/>
                </a:lnTo>
                <a:lnTo>
                  <a:pt x="5636" y="1850"/>
                </a:lnTo>
                <a:cubicBezTo>
                  <a:pt x="5636" y="1790"/>
                  <a:pt x="5660" y="1736"/>
                  <a:pt x="5701" y="1697"/>
                </a:cubicBezTo>
                <a:cubicBezTo>
                  <a:pt x="5740" y="1657"/>
                  <a:pt x="5796" y="1632"/>
                  <a:pt x="5856" y="1632"/>
                </a:cubicBezTo>
                <a:lnTo>
                  <a:pt x="5951" y="1632"/>
                </a:lnTo>
                <a:lnTo>
                  <a:pt x="5951" y="1704"/>
                </a:lnTo>
                <a:cubicBezTo>
                  <a:pt x="5951" y="1782"/>
                  <a:pt x="6014" y="1844"/>
                  <a:pt x="6090" y="1844"/>
                </a:cubicBezTo>
                <a:cubicBezTo>
                  <a:pt x="6100" y="1844"/>
                  <a:pt x="6110" y="1843"/>
                  <a:pt x="6121" y="1841"/>
                </a:cubicBezTo>
                <a:cubicBezTo>
                  <a:pt x="6185" y="1826"/>
                  <a:pt x="6230" y="1767"/>
                  <a:pt x="6230" y="1700"/>
                </a:cubicBezTo>
                <a:lnTo>
                  <a:pt x="6230" y="1632"/>
                </a:lnTo>
                <a:lnTo>
                  <a:pt x="6582" y="1632"/>
                </a:lnTo>
                <a:lnTo>
                  <a:pt x="6582" y="1704"/>
                </a:lnTo>
                <a:cubicBezTo>
                  <a:pt x="6582" y="1782"/>
                  <a:pt x="6644" y="1844"/>
                  <a:pt x="6721" y="1844"/>
                </a:cubicBezTo>
                <a:cubicBezTo>
                  <a:pt x="6731" y="1844"/>
                  <a:pt x="6741" y="1843"/>
                  <a:pt x="6752" y="1841"/>
                </a:cubicBezTo>
                <a:cubicBezTo>
                  <a:pt x="6816" y="1826"/>
                  <a:pt x="6860" y="1767"/>
                  <a:pt x="6860" y="1700"/>
                </a:cubicBezTo>
                <a:lnTo>
                  <a:pt x="6860" y="1632"/>
                </a:lnTo>
                <a:lnTo>
                  <a:pt x="7231" y="1632"/>
                </a:lnTo>
                <a:lnTo>
                  <a:pt x="7231" y="1704"/>
                </a:lnTo>
                <a:cubicBezTo>
                  <a:pt x="7231" y="1782"/>
                  <a:pt x="7293" y="1844"/>
                  <a:pt x="7369" y="1844"/>
                </a:cubicBezTo>
                <a:cubicBezTo>
                  <a:pt x="7380" y="1844"/>
                  <a:pt x="7390" y="1843"/>
                  <a:pt x="7401" y="1841"/>
                </a:cubicBezTo>
                <a:cubicBezTo>
                  <a:pt x="7465" y="1826"/>
                  <a:pt x="7509" y="1767"/>
                  <a:pt x="7509" y="1700"/>
                </a:cubicBezTo>
                <a:lnTo>
                  <a:pt x="7509" y="1632"/>
                </a:lnTo>
                <a:lnTo>
                  <a:pt x="7880" y="1632"/>
                </a:lnTo>
                <a:lnTo>
                  <a:pt x="7880" y="1704"/>
                </a:lnTo>
                <a:cubicBezTo>
                  <a:pt x="7880" y="1782"/>
                  <a:pt x="7942" y="1844"/>
                  <a:pt x="8018" y="1844"/>
                </a:cubicBezTo>
                <a:cubicBezTo>
                  <a:pt x="8029" y="1844"/>
                  <a:pt x="8039" y="1843"/>
                  <a:pt x="8050" y="1841"/>
                </a:cubicBezTo>
                <a:cubicBezTo>
                  <a:pt x="8114" y="1827"/>
                  <a:pt x="8157" y="1767"/>
                  <a:pt x="8157" y="1700"/>
                </a:cubicBezTo>
                <a:lnTo>
                  <a:pt x="8157" y="1632"/>
                </a:lnTo>
                <a:close/>
                <a:moveTo>
                  <a:pt x="6194" y="2707"/>
                </a:moveTo>
                <a:cubicBezTo>
                  <a:pt x="6128" y="2707"/>
                  <a:pt x="6068" y="2750"/>
                  <a:pt x="6054" y="2815"/>
                </a:cubicBezTo>
                <a:cubicBezTo>
                  <a:pt x="6035" y="2906"/>
                  <a:pt x="6103" y="2985"/>
                  <a:pt x="6190" y="2985"/>
                </a:cubicBezTo>
                <a:lnTo>
                  <a:pt x="6361" y="2985"/>
                </a:lnTo>
                <a:cubicBezTo>
                  <a:pt x="6447" y="2985"/>
                  <a:pt x="6516" y="2905"/>
                  <a:pt x="6496" y="2815"/>
                </a:cubicBezTo>
                <a:cubicBezTo>
                  <a:pt x="6483" y="2750"/>
                  <a:pt x="6422" y="2707"/>
                  <a:pt x="6356" y="2707"/>
                </a:cubicBezTo>
                <a:close/>
                <a:moveTo>
                  <a:pt x="6970" y="2708"/>
                </a:moveTo>
                <a:cubicBezTo>
                  <a:pt x="6900" y="2708"/>
                  <a:pt x="6836" y="2758"/>
                  <a:pt x="6827" y="2829"/>
                </a:cubicBezTo>
                <a:cubicBezTo>
                  <a:pt x="6816" y="2914"/>
                  <a:pt x="6881" y="2985"/>
                  <a:pt x="6964" y="2985"/>
                </a:cubicBezTo>
                <a:lnTo>
                  <a:pt x="7137" y="2985"/>
                </a:lnTo>
                <a:cubicBezTo>
                  <a:pt x="7218" y="2985"/>
                  <a:pt x="7285" y="2914"/>
                  <a:pt x="7274" y="2829"/>
                </a:cubicBezTo>
                <a:cubicBezTo>
                  <a:pt x="7265" y="2759"/>
                  <a:pt x="7201" y="2708"/>
                  <a:pt x="7131" y="2708"/>
                </a:cubicBezTo>
                <a:close/>
                <a:moveTo>
                  <a:pt x="7746" y="2708"/>
                </a:moveTo>
                <a:cubicBezTo>
                  <a:pt x="7675" y="2708"/>
                  <a:pt x="7612" y="2758"/>
                  <a:pt x="7602" y="2829"/>
                </a:cubicBezTo>
                <a:cubicBezTo>
                  <a:pt x="7592" y="2914"/>
                  <a:pt x="7656" y="2985"/>
                  <a:pt x="7740" y="2985"/>
                </a:cubicBezTo>
                <a:lnTo>
                  <a:pt x="7913" y="2985"/>
                </a:lnTo>
                <a:cubicBezTo>
                  <a:pt x="7994" y="2985"/>
                  <a:pt x="8060" y="2914"/>
                  <a:pt x="8050" y="2829"/>
                </a:cubicBezTo>
                <a:cubicBezTo>
                  <a:pt x="8040" y="2759"/>
                  <a:pt x="7977" y="2708"/>
                  <a:pt x="7906" y="2708"/>
                </a:cubicBezTo>
                <a:close/>
                <a:moveTo>
                  <a:pt x="2586" y="2197"/>
                </a:moveTo>
                <a:cubicBezTo>
                  <a:pt x="2597" y="2197"/>
                  <a:pt x="2607" y="2198"/>
                  <a:pt x="2617" y="2200"/>
                </a:cubicBezTo>
                <a:cubicBezTo>
                  <a:pt x="2673" y="2211"/>
                  <a:pt x="2708" y="2242"/>
                  <a:pt x="2734" y="2291"/>
                </a:cubicBezTo>
                <a:cubicBezTo>
                  <a:pt x="2817" y="2433"/>
                  <a:pt x="2898" y="2575"/>
                  <a:pt x="2980" y="2717"/>
                </a:cubicBezTo>
                <a:cubicBezTo>
                  <a:pt x="3003" y="2759"/>
                  <a:pt x="3009" y="2811"/>
                  <a:pt x="2991" y="2858"/>
                </a:cubicBezTo>
                <a:cubicBezTo>
                  <a:pt x="2974" y="2903"/>
                  <a:pt x="2937" y="2938"/>
                  <a:pt x="2890" y="2954"/>
                </a:cubicBezTo>
                <a:lnTo>
                  <a:pt x="2222" y="3171"/>
                </a:lnTo>
                <a:lnTo>
                  <a:pt x="2151" y="3055"/>
                </a:lnTo>
                <a:cubicBezTo>
                  <a:pt x="2124" y="3012"/>
                  <a:pt x="2078" y="2989"/>
                  <a:pt x="2031" y="2989"/>
                </a:cubicBezTo>
                <a:cubicBezTo>
                  <a:pt x="2006" y="2989"/>
                  <a:pt x="1982" y="2995"/>
                  <a:pt x="1959" y="3008"/>
                </a:cubicBezTo>
                <a:cubicBezTo>
                  <a:pt x="1894" y="3050"/>
                  <a:pt x="1873" y="3135"/>
                  <a:pt x="1913" y="3201"/>
                </a:cubicBezTo>
                <a:lnTo>
                  <a:pt x="1950" y="3259"/>
                </a:lnTo>
                <a:lnTo>
                  <a:pt x="1726" y="3330"/>
                </a:lnTo>
                <a:cubicBezTo>
                  <a:pt x="1709" y="3336"/>
                  <a:pt x="1692" y="3339"/>
                  <a:pt x="1675" y="3339"/>
                </a:cubicBezTo>
                <a:cubicBezTo>
                  <a:pt x="1607" y="3339"/>
                  <a:pt x="1544" y="3295"/>
                  <a:pt x="1521" y="3227"/>
                </a:cubicBezTo>
                <a:cubicBezTo>
                  <a:pt x="1502" y="3166"/>
                  <a:pt x="1520" y="3098"/>
                  <a:pt x="1567" y="3055"/>
                </a:cubicBezTo>
                <a:lnTo>
                  <a:pt x="2158" y="2525"/>
                </a:lnTo>
                <a:lnTo>
                  <a:pt x="2238" y="2648"/>
                </a:lnTo>
                <a:cubicBezTo>
                  <a:pt x="2265" y="2689"/>
                  <a:pt x="2309" y="2710"/>
                  <a:pt x="2354" y="2710"/>
                </a:cubicBezTo>
                <a:cubicBezTo>
                  <a:pt x="2380" y="2710"/>
                  <a:pt x="2407" y="2703"/>
                  <a:pt x="2430" y="2689"/>
                </a:cubicBezTo>
                <a:cubicBezTo>
                  <a:pt x="2495" y="2648"/>
                  <a:pt x="2512" y="2562"/>
                  <a:pt x="2471" y="2497"/>
                </a:cubicBezTo>
                <a:lnTo>
                  <a:pt x="2368" y="2337"/>
                </a:lnTo>
                <a:lnTo>
                  <a:pt x="2479" y="2238"/>
                </a:lnTo>
                <a:cubicBezTo>
                  <a:pt x="2509" y="2212"/>
                  <a:pt x="2546" y="2197"/>
                  <a:pt x="2586" y="2197"/>
                </a:cubicBezTo>
                <a:close/>
                <a:moveTo>
                  <a:pt x="3251" y="1863"/>
                </a:moveTo>
                <a:cubicBezTo>
                  <a:pt x="3247" y="1863"/>
                  <a:pt x="3242" y="1863"/>
                  <a:pt x="3238" y="1864"/>
                </a:cubicBezTo>
                <a:cubicBezTo>
                  <a:pt x="3161" y="1872"/>
                  <a:pt x="3106" y="1940"/>
                  <a:pt x="3113" y="2016"/>
                </a:cubicBezTo>
                <a:cubicBezTo>
                  <a:pt x="3119" y="2078"/>
                  <a:pt x="3082" y="2219"/>
                  <a:pt x="3028" y="2244"/>
                </a:cubicBezTo>
                <a:lnTo>
                  <a:pt x="2975" y="2154"/>
                </a:lnTo>
                <a:cubicBezTo>
                  <a:pt x="2911" y="2035"/>
                  <a:pt x="2798" y="1952"/>
                  <a:pt x="2665" y="1927"/>
                </a:cubicBezTo>
                <a:cubicBezTo>
                  <a:pt x="2638" y="1922"/>
                  <a:pt x="2612" y="1920"/>
                  <a:pt x="2585" y="1920"/>
                </a:cubicBezTo>
                <a:cubicBezTo>
                  <a:pt x="2476" y="1920"/>
                  <a:pt x="2372" y="1960"/>
                  <a:pt x="2290" y="2033"/>
                </a:cubicBezTo>
                <a:lnTo>
                  <a:pt x="1381" y="2850"/>
                </a:lnTo>
                <a:cubicBezTo>
                  <a:pt x="1317" y="2908"/>
                  <a:pt x="1272" y="2982"/>
                  <a:pt x="1250" y="3064"/>
                </a:cubicBezTo>
                <a:cubicBezTo>
                  <a:pt x="1229" y="3144"/>
                  <a:pt x="1229" y="3229"/>
                  <a:pt x="1256" y="3313"/>
                </a:cubicBezTo>
                <a:cubicBezTo>
                  <a:pt x="1294" y="3429"/>
                  <a:pt x="1375" y="3518"/>
                  <a:pt x="1476" y="3570"/>
                </a:cubicBezTo>
                <a:cubicBezTo>
                  <a:pt x="1538" y="3601"/>
                  <a:pt x="1606" y="3618"/>
                  <a:pt x="1676" y="3618"/>
                </a:cubicBezTo>
                <a:cubicBezTo>
                  <a:pt x="1721" y="3618"/>
                  <a:pt x="1766" y="3611"/>
                  <a:pt x="1811" y="3596"/>
                </a:cubicBezTo>
                <a:lnTo>
                  <a:pt x="2975" y="3216"/>
                </a:lnTo>
                <a:cubicBezTo>
                  <a:pt x="3101" y="3175"/>
                  <a:pt x="3202" y="3079"/>
                  <a:pt x="3249" y="2955"/>
                </a:cubicBezTo>
                <a:cubicBezTo>
                  <a:pt x="3298" y="2831"/>
                  <a:pt x="3287" y="2694"/>
                  <a:pt x="3220" y="2578"/>
                </a:cubicBezTo>
                <a:lnTo>
                  <a:pt x="3169" y="2488"/>
                </a:lnTo>
                <a:cubicBezTo>
                  <a:pt x="3198" y="2468"/>
                  <a:pt x="3235" y="2459"/>
                  <a:pt x="3275" y="2459"/>
                </a:cubicBezTo>
                <a:cubicBezTo>
                  <a:pt x="3357" y="2459"/>
                  <a:pt x="3451" y="2494"/>
                  <a:pt x="3505" y="2532"/>
                </a:cubicBezTo>
                <a:cubicBezTo>
                  <a:pt x="3528" y="2548"/>
                  <a:pt x="3556" y="2556"/>
                  <a:pt x="3583" y="2556"/>
                </a:cubicBezTo>
                <a:cubicBezTo>
                  <a:pt x="3627" y="2556"/>
                  <a:pt x="3670" y="2535"/>
                  <a:pt x="3698" y="2497"/>
                </a:cubicBezTo>
                <a:cubicBezTo>
                  <a:pt x="3741" y="2436"/>
                  <a:pt x="3725" y="2348"/>
                  <a:pt x="3663" y="2305"/>
                </a:cubicBezTo>
                <a:cubicBezTo>
                  <a:pt x="3560" y="2233"/>
                  <a:pt x="3461" y="2199"/>
                  <a:pt x="3371" y="2188"/>
                </a:cubicBezTo>
                <a:cubicBezTo>
                  <a:pt x="3399" y="2077"/>
                  <a:pt x="3388" y="1988"/>
                  <a:pt x="3388" y="1988"/>
                </a:cubicBezTo>
                <a:cubicBezTo>
                  <a:pt x="3382" y="1916"/>
                  <a:pt x="3322" y="1863"/>
                  <a:pt x="3251" y="1863"/>
                </a:cubicBezTo>
                <a:close/>
                <a:moveTo>
                  <a:pt x="6194" y="3356"/>
                </a:moveTo>
                <a:cubicBezTo>
                  <a:pt x="6128" y="3356"/>
                  <a:pt x="6068" y="3399"/>
                  <a:pt x="6054" y="3464"/>
                </a:cubicBezTo>
                <a:cubicBezTo>
                  <a:pt x="6035" y="3555"/>
                  <a:pt x="6103" y="3634"/>
                  <a:pt x="6190" y="3634"/>
                </a:cubicBezTo>
                <a:lnTo>
                  <a:pt x="6361" y="3634"/>
                </a:lnTo>
                <a:cubicBezTo>
                  <a:pt x="6447" y="3634"/>
                  <a:pt x="6516" y="3553"/>
                  <a:pt x="6496" y="3464"/>
                </a:cubicBezTo>
                <a:cubicBezTo>
                  <a:pt x="6483" y="3399"/>
                  <a:pt x="6422" y="3356"/>
                  <a:pt x="6356" y="3356"/>
                </a:cubicBezTo>
                <a:close/>
                <a:moveTo>
                  <a:pt x="6970" y="3356"/>
                </a:moveTo>
                <a:cubicBezTo>
                  <a:pt x="6900" y="3356"/>
                  <a:pt x="6836" y="3406"/>
                  <a:pt x="6827" y="3477"/>
                </a:cubicBezTo>
                <a:cubicBezTo>
                  <a:pt x="6816" y="3562"/>
                  <a:pt x="6881" y="3634"/>
                  <a:pt x="6964" y="3634"/>
                </a:cubicBezTo>
                <a:lnTo>
                  <a:pt x="6964" y="3632"/>
                </a:lnTo>
                <a:lnTo>
                  <a:pt x="7137" y="3632"/>
                </a:lnTo>
                <a:cubicBezTo>
                  <a:pt x="7218" y="3632"/>
                  <a:pt x="7285" y="3561"/>
                  <a:pt x="7274" y="3477"/>
                </a:cubicBezTo>
                <a:cubicBezTo>
                  <a:pt x="7265" y="3407"/>
                  <a:pt x="7201" y="3356"/>
                  <a:pt x="7131" y="3356"/>
                </a:cubicBezTo>
                <a:close/>
                <a:moveTo>
                  <a:pt x="7746" y="3356"/>
                </a:moveTo>
                <a:cubicBezTo>
                  <a:pt x="7675" y="3356"/>
                  <a:pt x="7612" y="3406"/>
                  <a:pt x="7602" y="3477"/>
                </a:cubicBezTo>
                <a:cubicBezTo>
                  <a:pt x="7592" y="3562"/>
                  <a:pt x="7656" y="3634"/>
                  <a:pt x="7740" y="3634"/>
                </a:cubicBezTo>
                <a:lnTo>
                  <a:pt x="7740" y="3632"/>
                </a:lnTo>
                <a:lnTo>
                  <a:pt x="7913" y="3632"/>
                </a:lnTo>
                <a:cubicBezTo>
                  <a:pt x="7994" y="3632"/>
                  <a:pt x="8060" y="3561"/>
                  <a:pt x="8050" y="3477"/>
                </a:cubicBezTo>
                <a:cubicBezTo>
                  <a:pt x="8040" y="3407"/>
                  <a:pt x="7977" y="3356"/>
                  <a:pt x="7906" y="3356"/>
                </a:cubicBezTo>
                <a:close/>
                <a:moveTo>
                  <a:pt x="3803" y="1520"/>
                </a:moveTo>
                <a:cubicBezTo>
                  <a:pt x="3863" y="1520"/>
                  <a:pt x="3919" y="1545"/>
                  <a:pt x="3960" y="1586"/>
                </a:cubicBezTo>
                <a:cubicBezTo>
                  <a:pt x="3999" y="1625"/>
                  <a:pt x="4025" y="1681"/>
                  <a:pt x="4025" y="1741"/>
                </a:cubicBezTo>
                <a:lnTo>
                  <a:pt x="4025" y="2157"/>
                </a:lnTo>
                <a:cubicBezTo>
                  <a:pt x="4025" y="2207"/>
                  <a:pt x="4051" y="2251"/>
                  <a:pt x="4090" y="2275"/>
                </a:cubicBezTo>
                <a:lnTo>
                  <a:pt x="4653" y="2697"/>
                </a:lnTo>
                <a:lnTo>
                  <a:pt x="4080" y="3128"/>
                </a:lnTo>
                <a:cubicBezTo>
                  <a:pt x="4043" y="3154"/>
                  <a:pt x="4024" y="3196"/>
                  <a:pt x="4024" y="3238"/>
                </a:cubicBezTo>
                <a:lnTo>
                  <a:pt x="4024" y="3652"/>
                </a:lnTo>
                <a:cubicBezTo>
                  <a:pt x="4024" y="3714"/>
                  <a:pt x="3998" y="3770"/>
                  <a:pt x="3958" y="3809"/>
                </a:cubicBezTo>
                <a:cubicBezTo>
                  <a:pt x="3918" y="3850"/>
                  <a:pt x="3862" y="3876"/>
                  <a:pt x="3802" y="3876"/>
                </a:cubicBezTo>
                <a:lnTo>
                  <a:pt x="1187" y="3876"/>
                </a:lnTo>
                <a:cubicBezTo>
                  <a:pt x="1125" y="3876"/>
                  <a:pt x="1070" y="3850"/>
                  <a:pt x="1030" y="3809"/>
                </a:cubicBezTo>
                <a:cubicBezTo>
                  <a:pt x="990" y="3768"/>
                  <a:pt x="965" y="3713"/>
                  <a:pt x="965" y="3652"/>
                </a:cubicBezTo>
                <a:lnTo>
                  <a:pt x="965" y="1741"/>
                </a:lnTo>
                <a:cubicBezTo>
                  <a:pt x="965" y="1681"/>
                  <a:pt x="991" y="1625"/>
                  <a:pt x="1030" y="1586"/>
                </a:cubicBezTo>
                <a:cubicBezTo>
                  <a:pt x="1072" y="1545"/>
                  <a:pt x="1127" y="1520"/>
                  <a:pt x="1188" y="1520"/>
                </a:cubicBezTo>
                <a:close/>
                <a:moveTo>
                  <a:pt x="8453" y="2354"/>
                </a:moveTo>
                <a:lnTo>
                  <a:pt x="8453" y="3747"/>
                </a:lnTo>
                <a:cubicBezTo>
                  <a:pt x="8453" y="3808"/>
                  <a:pt x="8426" y="3863"/>
                  <a:pt x="8387" y="3903"/>
                </a:cubicBezTo>
                <a:cubicBezTo>
                  <a:pt x="8347" y="3942"/>
                  <a:pt x="8292" y="3968"/>
                  <a:pt x="8231" y="3968"/>
                </a:cubicBezTo>
                <a:lnTo>
                  <a:pt x="5856" y="3968"/>
                </a:lnTo>
                <a:cubicBezTo>
                  <a:pt x="5795" y="3968"/>
                  <a:pt x="5740" y="3942"/>
                  <a:pt x="5700" y="3903"/>
                </a:cubicBezTo>
                <a:cubicBezTo>
                  <a:pt x="5661" y="3863"/>
                  <a:pt x="5636" y="3808"/>
                  <a:pt x="5636" y="3747"/>
                </a:cubicBezTo>
                <a:lnTo>
                  <a:pt x="5636" y="2354"/>
                </a:lnTo>
                <a:close/>
                <a:moveTo>
                  <a:pt x="1187" y="1244"/>
                </a:moveTo>
                <a:cubicBezTo>
                  <a:pt x="1048" y="1244"/>
                  <a:pt x="924" y="1299"/>
                  <a:pt x="833" y="1390"/>
                </a:cubicBezTo>
                <a:cubicBezTo>
                  <a:pt x="743" y="1481"/>
                  <a:pt x="686" y="1605"/>
                  <a:pt x="686" y="1742"/>
                </a:cubicBezTo>
                <a:lnTo>
                  <a:pt x="686" y="3654"/>
                </a:lnTo>
                <a:cubicBezTo>
                  <a:pt x="686" y="3792"/>
                  <a:pt x="742" y="3916"/>
                  <a:pt x="833" y="4007"/>
                </a:cubicBezTo>
                <a:cubicBezTo>
                  <a:pt x="924" y="4097"/>
                  <a:pt x="1048" y="4153"/>
                  <a:pt x="1187" y="4153"/>
                </a:cubicBezTo>
                <a:lnTo>
                  <a:pt x="3800" y="4153"/>
                </a:lnTo>
                <a:cubicBezTo>
                  <a:pt x="3939" y="4153"/>
                  <a:pt x="4064" y="4097"/>
                  <a:pt x="4153" y="4008"/>
                </a:cubicBezTo>
                <a:cubicBezTo>
                  <a:pt x="4243" y="3916"/>
                  <a:pt x="4300" y="3792"/>
                  <a:pt x="4300" y="3654"/>
                </a:cubicBezTo>
                <a:lnTo>
                  <a:pt x="4300" y="3308"/>
                </a:lnTo>
                <a:lnTo>
                  <a:pt x="4963" y="2811"/>
                </a:lnTo>
                <a:cubicBezTo>
                  <a:pt x="5038" y="2757"/>
                  <a:pt x="5040" y="2643"/>
                  <a:pt x="4965" y="2586"/>
                </a:cubicBezTo>
                <a:lnTo>
                  <a:pt x="4300" y="2088"/>
                </a:lnTo>
                <a:lnTo>
                  <a:pt x="4300" y="1742"/>
                </a:lnTo>
                <a:cubicBezTo>
                  <a:pt x="4300" y="1605"/>
                  <a:pt x="4245" y="1480"/>
                  <a:pt x="4153" y="1390"/>
                </a:cubicBezTo>
                <a:cubicBezTo>
                  <a:pt x="4063" y="1300"/>
                  <a:pt x="3937" y="1244"/>
                  <a:pt x="3800" y="1244"/>
                </a:cubicBezTo>
                <a:close/>
                <a:moveTo>
                  <a:pt x="8015" y="1121"/>
                </a:moveTo>
                <a:cubicBezTo>
                  <a:pt x="8009" y="1121"/>
                  <a:pt x="8003" y="1121"/>
                  <a:pt x="7997" y="1122"/>
                </a:cubicBezTo>
                <a:cubicBezTo>
                  <a:pt x="7927" y="1130"/>
                  <a:pt x="7876" y="1194"/>
                  <a:pt x="7876" y="1265"/>
                </a:cubicBezTo>
                <a:lnTo>
                  <a:pt x="7876" y="1333"/>
                </a:lnTo>
                <a:lnTo>
                  <a:pt x="7505" y="1351"/>
                </a:lnTo>
                <a:lnTo>
                  <a:pt x="7505" y="1278"/>
                </a:lnTo>
                <a:cubicBezTo>
                  <a:pt x="7505" y="1203"/>
                  <a:pt x="7443" y="1140"/>
                  <a:pt x="7367" y="1140"/>
                </a:cubicBezTo>
                <a:cubicBezTo>
                  <a:pt x="7361" y="1140"/>
                  <a:pt x="7355" y="1140"/>
                  <a:pt x="7349" y="1141"/>
                </a:cubicBezTo>
                <a:cubicBezTo>
                  <a:pt x="7280" y="1150"/>
                  <a:pt x="7228" y="1214"/>
                  <a:pt x="7228" y="1284"/>
                </a:cubicBezTo>
                <a:lnTo>
                  <a:pt x="7228" y="1352"/>
                </a:lnTo>
                <a:lnTo>
                  <a:pt x="6858" y="1352"/>
                </a:lnTo>
                <a:lnTo>
                  <a:pt x="6858" y="1280"/>
                </a:lnTo>
                <a:cubicBezTo>
                  <a:pt x="6858" y="1204"/>
                  <a:pt x="6796" y="1142"/>
                  <a:pt x="6719" y="1142"/>
                </a:cubicBezTo>
                <a:cubicBezTo>
                  <a:pt x="6713" y="1142"/>
                  <a:pt x="6707" y="1142"/>
                  <a:pt x="6701" y="1143"/>
                </a:cubicBezTo>
                <a:cubicBezTo>
                  <a:pt x="6632" y="1152"/>
                  <a:pt x="6580" y="1215"/>
                  <a:pt x="6580" y="1287"/>
                </a:cubicBezTo>
                <a:lnTo>
                  <a:pt x="6580" y="1354"/>
                </a:lnTo>
                <a:lnTo>
                  <a:pt x="6229" y="1354"/>
                </a:lnTo>
                <a:lnTo>
                  <a:pt x="6229" y="1281"/>
                </a:lnTo>
                <a:cubicBezTo>
                  <a:pt x="6229" y="1205"/>
                  <a:pt x="6167" y="1143"/>
                  <a:pt x="6090" y="1143"/>
                </a:cubicBezTo>
                <a:cubicBezTo>
                  <a:pt x="6085" y="1143"/>
                  <a:pt x="6079" y="1143"/>
                  <a:pt x="6073" y="1144"/>
                </a:cubicBezTo>
                <a:cubicBezTo>
                  <a:pt x="6003" y="1153"/>
                  <a:pt x="5951" y="1217"/>
                  <a:pt x="5951" y="1288"/>
                </a:cubicBezTo>
                <a:lnTo>
                  <a:pt x="5948" y="1288"/>
                </a:lnTo>
                <a:lnTo>
                  <a:pt x="5948" y="1350"/>
                </a:lnTo>
                <a:lnTo>
                  <a:pt x="5854" y="1331"/>
                </a:lnTo>
                <a:cubicBezTo>
                  <a:pt x="5717" y="1331"/>
                  <a:pt x="5593" y="1387"/>
                  <a:pt x="5502" y="1478"/>
                </a:cubicBezTo>
                <a:cubicBezTo>
                  <a:pt x="5410" y="1567"/>
                  <a:pt x="5355" y="1693"/>
                  <a:pt x="5355" y="1830"/>
                </a:cubicBezTo>
                <a:lnTo>
                  <a:pt x="5355" y="3741"/>
                </a:lnTo>
                <a:cubicBezTo>
                  <a:pt x="5355" y="3879"/>
                  <a:pt x="5412" y="4004"/>
                  <a:pt x="5502" y="4094"/>
                </a:cubicBezTo>
                <a:cubicBezTo>
                  <a:pt x="5591" y="4184"/>
                  <a:pt x="5717" y="4241"/>
                  <a:pt x="5854" y="4241"/>
                </a:cubicBezTo>
                <a:lnTo>
                  <a:pt x="8229" y="4241"/>
                </a:lnTo>
                <a:cubicBezTo>
                  <a:pt x="8366" y="4241"/>
                  <a:pt x="8490" y="4185"/>
                  <a:pt x="8582" y="4094"/>
                </a:cubicBezTo>
                <a:cubicBezTo>
                  <a:pt x="8671" y="4003"/>
                  <a:pt x="8727" y="3879"/>
                  <a:pt x="8727" y="3741"/>
                </a:cubicBezTo>
                <a:lnTo>
                  <a:pt x="8727" y="1830"/>
                </a:lnTo>
                <a:cubicBezTo>
                  <a:pt x="8727" y="1693"/>
                  <a:pt x="8672" y="1568"/>
                  <a:pt x="8582" y="1478"/>
                </a:cubicBezTo>
                <a:cubicBezTo>
                  <a:pt x="8492" y="1388"/>
                  <a:pt x="8366" y="1331"/>
                  <a:pt x="8229" y="1331"/>
                </a:cubicBezTo>
                <a:lnTo>
                  <a:pt x="8154" y="1331"/>
                </a:lnTo>
                <a:lnTo>
                  <a:pt x="8154" y="1258"/>
                </a:lnTo>
                <a:cubicBezTo>
                  <a:pt x="8154" y="1183"/>
                  <a:pt x="8091" y="1121"/>
                  <a:pt x="8015" y="1121"/>
                </a:cubicBezTo>
                <a:close/>
                <a:moveTo>
                  <a:pt x="680" y="0"/>
                </a:moveTo>
                <a:cubicBezTo>
                  <a:pt x="492" y="0"/>
                  <a:pt x="322" y="77"/>
                  <a:pt x="200" y="200"/>
                </a:cubicBezTo>
                <a:cubicBezTo>
                  <a:pt x="78" y="322"/>
                  <a:pt x="1" y="492"/>
                  <a:pt x="1" y="680"/>
                </a:cubicBezTo>
                <a:lnTo>
                  <a:pt x="1" y="4153"/>
                </a:lnTo>
                <a:cubicBezTo>
                  <a:pt x="1" y="4230"/>
                  <a:pt x="63" y="4293"/>
                  <a:pt x="139" y="4293"/>
                </a:cubicBezTo>
                <a:cubicBezTo>
                  <a:pt x="149" y="4293"/>
                  <a:pt x="160" y="4292"/>
                  <a:pt x="171" y="4289"/>
                </a:cubicBezTo>
                <a:cubicBezTo>
                  <a:pt x="236" y="4275"/>
                  <a:pt x="279" y="4215"/>
                  <a:pt x="279" y="4150"/>
                </a:cubicBezTo>
                <a:lnTo>
                  <a:pt x="279" y="680"/>
                </a:lnTo>
                <a:cubicBezTo>
                  <a:pt x="279" y="570"/>
                  <a:pt x="326" y="470"/>
                  <a:pt x="397" y="397"/>
                </a:cubicBezTo>
                <a:cubicBezTo>
                  <a:pt x="470" y="323"/>
                  <a:pt x="570" y="279"/>
                  <a:pt x="680" y="279"/>
                </a:cubicBezTo>
                <a:lnTo>
                  <a:pt x="8814" y="279"/>
                </a:lnTo>
                <a:cubicBezTo>
                  <a:pt x="8924" y="279"/>
                  <a:pt x="9025" y="325"/>
                  <a:pt x="9096" y="397"/>
                </a:cubicBezTo>
                <a:cubicBezTo>
                  <a:pt x="9169" y="470"/>
                  <a:pt x="9215" y="570"/>
                  <a:pt x="9215" y="680"/>
                </a:cubicBezTo>
                <a:lnTo>
                  <a:pt x="9215" y="859"/>
                </a:lnTo>
                <a:cubicBezTo>
                  <a:pt x="9215" y="937"/>
                  <a:pt x="9278" y="999"/>
                  <a:pt x="9354" y="999"/>
                </a:cubicBezTo>
                <a:cubicBezTo>
                  <a:pt x="9431" y="999"/>
                  <a:pt x="9492" y="937"/>
                  <a:pt x="9492" y="859"/>
                </a:cubicBezTo>
                <a:lnTo>
                  <a:pt x="9492" y="680"/>
                </a:lnTo>
                <a:cubicBezTo>
                  <a:pt x="9492" y="492"/>
                  <a:pt x="9416" y="322"/>
                  <a:pt x="9294" y="200"/>
                </a:cubicBezTo>
                <a:cubicBezTo>
                  <a:pt x="9170" y="77"/>
                  <a:pt x="9000" y="0"/>
                  <a:pt x="8814" y="0"/>
                </a:cubicBezTo>
                <a:close/>
                <a:moveTo>
                  <a:pt x="4621" y="5636"/>
                </a:moveTo>
                <a:cubicBezTo>
                  <a:pt x="4543" y="5636"/>
                  <a:pt x="4480" y="5698"/>
                  <a:pt x="4480" y="5775"/>
                </a:cubicBezTo>
                <a:cubicBezTo>
                  <a:pt x="4480" y="5852"/>
                  <a:pt x="4543" y="5914"/>
                  <a:pt x="4621" y="5914"/>
                </a:cubicBezTo>
                <a:lnTo>
                  <a:pt x="4881" y="5914"/>
                </a:lnTo>
                <a:cubicBezTo>
                  <a:pt x="4964" y="5914"/>
                  <a:pt x="5029" y="5841"/>
                  <a:pt x="5019" y="5757"/>
                </a:cubicBezTo>
                <a:cubicBezTo>
                  <a:pt x="5011" y="5687"/>
                  <a:pt x="4948" y="5636"/>
                  <a:pt x="4876" y="5636"/>
                </a:cubicBezTo>
                <a:close/>
                <a:moveTo>
                  <a:pt x="9215" y="5377"/>
                </a:moveTo>
                <a:lnTo>
                  <a:pt x="9215" y="5776"/>
                </a:lnTo>
                <a:cubicBezTo>
                  <a:pt x="9215" y="5886"/>
                  <a:pt x="9168" y="5984"/>
                  <a:pt x="9096" y="6057"/>
                </a:cubicBezTo>
                <a:cubicBezTo>
                  <a:pt x="9025" y="6129"/>
                  <a:pt x="8924" y="6174"/>
                  <a:pt x="8814" y="6174"/>
                </a:cubicBezTo>
                <a:lnTo>
                  <a:pt x="680" y="6174"/>
                </a:lnTo>
                <a:cubicBezTo>
                  <a:pt x="570" y="6174"/>
                  <a:pt x="470" y="6129"/>
                  <a:pt x="397" y="6057"/>
                </a:cubicBezTo>
                <a:cubicBezTo>
                  <a:pt x="323" y="5984"/>
                  <a:pt x="279" y="5885"/>
                  <a:pt x="279" y="5776"/>
                </a:cubicBezTo>
                <a:lnTo>
                  <a:pt x="279" y="5377"/>
                </a:lnTo>
                <a:close/>
                <a:moveTo>
                  <a:pt x="5534" y="6451"/>
                </a:moveTo>
                <a:lnTo>
                  <a:pt x="5886" y="7433"/>
                </a:lnTo>
                <a:lnTo>
                  <a:pt x="5065" y="7433"/>
                </a:lnTo>
                <a:cubicBezTo>
                  <a:pt x="4989" y="7433"/>
                  <a:pt x="4927" y="7496"/>
                  <a:pt x="4927" y="7574"/>
                </a:cubicBezTo>
                <a:cubicBezTo>
                  <a:pt x="4927" y="7650"/>
                  <a:pt x="4989" y="7712"/>
                  <a:pt x="5065" y="7712"/>
                </a:cubicBezTo>
                <a:lnTo>
                  <a:pt x="6421" y="7712"/>
                </a:lnTo>
                <a:cubicBezTo>
                  <a:pt x="6457" y="7712"/>
                  <a:pt x="6489" y="7727"/>
                  <a:pt x="6513" y="7750"/>
                </a:cubicBezTo>
                <a:cubicBezTo>
                  <a:pt x="6537" y="7773"/>
                  <a:pt x="6552" y="7805"/>
                  <a:pt x="6552" y="7841"/>
                </a:cubicBezTo>
                <a:cubicBezTo>
                  <a:pt x="6552" y="7877"/>
                  <a:pt x="6537" y="7909"/>
                  <a:pt x="6513" y="7934"/>
                </a:cubicBezTo>
                <a:cubicBezTo>
                  <a:pt x="6488" y="7957"/>
                  <a:pt x="6457" y="7972"/>
                  <a:pt x="6421" y="7972"/>
                </a:cubicBezTo>
                <a:lnTo>
                  <a:pt x="3084" y="7972"/>
                </a:lnTo>
                <a:cubicBezTo>
                  <a:pt x="3047" y="7972"/>
                  <a:pt x="3015" y="7957"/>
                  <a:pt x="2992" y="7934"/>
                </a:cubicBezTo>
                <a:cubicBezTo>
                  <a:pt x="2967" y="7909"/>
                  <a:pt x="2954" y="7877"/>
                  <a:pt x="2954" y="7841"/>
                </a:cubicBezTo>
                <a:cubicBezTo>
                  <a:pt x="2954" y="7806"/>
                  <a:pt x="2967" y="7773"/>
                  <a:pt x="2992" y="7750"/>
                </a:cubicBezTo>
                <a:cubicBezTo>
                  <a:pt x="3015" y="7727"/>
                  <a:pt x="3049" y="7712"/>
                  <a:pt x="3084" y="7712"/>
                </a:cubicBezTo>
                <a:lnTo>
                  <a:pt x="4433" y="7712"/>
                </a:lnTo>
                <a:cubicBezTo>
                  <a:pt x="4505" y="7712"/>
                  <a:pt x="4568" y="7660"/>
                  <a:pt x="4575" y="7590"/>
                </a:cubicBezTo>
                <a:cubicBezTo>
                  <a:pt x="4585" y="7505"/>
                  <a:pt x="4518" y="7433"/>
                  <a:pt x="4437" y="7433"/>
                </a:cubicBezTo>
                <a:lnTo>
                  <a:pt x="3617" y="7433"/>
                </a:lnTo>
                <a:lnTo>
                  <a:pt x="3968" y="6451"/>
                </a:lnTo>
                <a:close/>
                <a:moveTo>
                  <a:pt x="9354" y="1347"/>
                </a:moveTo>
                <a:cubicBezTo>
                  <a:pt x="9343" y="1347"/>
                  <a:pt x="9333" y="1349"/>
                  <a:pt x="9322" y="1351"/>
                </a:cubicBezTo>
                <a:cubicBezTo>
                  <a:pt x="9258" y="1364"/>
                  <a:pt x="9215" y="1425"/>
                  <a:pt x="9215" y="1491"/>
                </a:cubicBezTo>
                <a:lnTo>
                  <a:pt x="9215" y="5100"/>
                </a:lnTo>
                <a:lnTo>
                  <a:pt x="279" y="5100"/>
                </a:lnTo>
                <a:lnTo>
                  <a:pt x="279" y="4783"/>
                </a:lnTo>
                <a:cubicBezTo>
                  <a:pt x="279" y="4706"/>
                  <a:pt x="217" y="4643"/>
                  <a:pt x="141" y="4643"/>
                </a:cubicBezTo>
                <a:cubicBezTo>
                  <a:pt x="130" y="4643"/>
                  <a:pt x="120" y="4645"/>
                  <a:pt x="109" y="4647"/>
                </a:cubicBezTo>
                <a:cubicBezTo>
                  <a:pt x="44" y="4660"/>
                  <a:pt x="1" y="4721"/>
                  <a:pt x="1" y="4786"/>
                </a:cubicBezTo>
                <a:lnTo>
                  <a:pt x="1" y="5773"/>
                </a:lnTo>
                <a:cubicBezTo>
                  <a:pt x="1" y="5961"/>
                  <a:pt x="78" y="6130"/>
                  <a:pt x="200" y="6253"/>
                </a:cubicBezTo>
                <a:cubicBezTo>
                  <a:pt x="322" y="6376"/>
                  <a:pt x="492" y="6452"/>
                  <a:pt x="680" y="6452"/>
                </a:cubicBezTo>
                <a:lnTo>
                  <a:pt x="3668" y="6452"/>
                </a:lnTo>
                <a:lnTo>
                  <a:pt x="3318" y="7435"/>
                </a:lnTo>
                <a:lnTo>
                  <a:pt x="3072" y="7435"/>
                </a:lnTo>
                <a:cubicBezTo>
                  <a:pt x="2959" y="7435"/>
                  <a:pt x="2858" y="7481"/>
                  <a:pt x="2784" y="7555"/>
                </a:cubicBezTo>
                <a:cubicBezTo>
                  <a:pt x="2710" y="7629"/>
                  <a:pt x="2664" y="7732"/>
                  <a:pt x="2664" y="7844"/>
                </a:cubicBezTo>
                <a:cubicBezTo>
                  <a:pt x="2664" y="7957"/>
                  <a:pt x="2710" y="8059"/>
                  <a:pt x="2784" y="8133"/>
                </a:cubicBezTo>
                <a:cubicBezTo>
                  <a:pt x="2858" y="8207"/>
                  <a:pt x="2960" y="8252"/>
                  <a:pt x="3072" y="8252"/>
                </a:cubicBezTo>
                <a:lnTo>
                  <a:pt x="6429" y="8252"/>
                </a:lnTo>
                <a:cubicBezTo>
                  <a:pt x="6541" y="8252"/>
                  <a:pt x="6643" y="8207"/>
                  <a:pt x="6717" y="8133"/>
                </a:cubicBezTo>
                <a:cubicBezTo>
                  <a:pt x="6791" y="8059"/>
                  <a:pt x="6837" y="7956"/>
                  <a:pt x="6837" y="7844"/>
                </a:cubicBezTo>
                <a:cubicBezTo>
                  <a:pt x="6837" y="7732"/>
                  <a:pt x="6791" y="7629"/>
                  <a:pt x="6717" y="7555"/>
                </a:cubicBezTo>
                <a:cubicBezTo>
                  <a:pt x="6643" y="7481"/>
                  <a:pt x="6541" y="7435"/>
                  <a:pt x="6429" y="7435"/>
                </a:cubicBezTo>
                <a:lnTo>
                  <a:pt x="6174" y="7435"/>
                </a:lnTo>
                <a:lnTo>
                  <a:pt x="5825" y="6452"/>
                </a:lnTo>
                <a:lnTo>
                  <a:pt x="8813" y="6452"/>
                </a:lnTo>
                <a:cubicBezTo>
                  <a:pt x="9000" y="6452"/>
                  <a:pt x="9170" y="6375"/>
                  <a:pt x="9293" y="6253"/>
                </a:cubicBezTo>
                <a:cubicBezTo>
                  <a:pt x="9416" y="6130"/>
                  <a:pt x="9492" y="5961"/>
                  <a:pt x="9492" y="5773"/>
                </a:cubicBezTo>
                <a:lnTo>
                  <a:pt x="9492" y="1487"/>
                </a:lnTo>
                <a:cubicBezTo>
                  <a:pt x="9492" y="1410"/>
                  <a:pt x="9430" y="1347"/>
                  <a:pt x="9354" y="13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87" name="Google Shape;587;p34"/>
          <p:cNvGrpSpPr/>
          <p:nvPr/>
        </p:nvGrpSpPr>
        <p:grpSpPr>
          <a:xfrm>
            <a:off x="3108530" y="1308029"/>
            <a:ext cx="756813" cy="687334"/>
            <a:chOff x="6479471" y="2079003"/>
            <a:chExt cx="348923" cy="348706"/>
          </a:xfrm>
        </p:grpSpPr>
        <p:sp>
          <p:nvSpPr>
            <p:cNvPr id="588" name="Google Shape;588;p3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590" name="Google Shape;590;p3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Shopping Assistant Apps</a:t>
            </a:r>
            <a:endParaRPr/>
          </a:p>
        </p:txBody>
      </p:sp>
      <p:grpSp>
        <p:nvGrpSpPr>
          <p:cNvPr id="602" name="Google Shape;602;p35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03" name="Google Shape;603;p35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5" name="Google Shape;605;p35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5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7" name="Google Shape;607;p35"/>
          <p:cNvGrpSpPr/>
          <p:nvPr/>
        </p:nvGrpSpPr>
        <p:grpSpPr>
          <a:xfrm>
            <a:off x="7627925" y="4218178"/>
            <a:ext cx="1102351" cy="658916"/>
            <a:chOff x="2167475" y="5494727"/>
            <a:chExt cx="2052030" cy="1226574"/>
          </a:xfrm>
        </p:grpSpPr>
        <p:sp>
          <p:nvSpPr>
            <p:cNvPr id="608" name="Google Shape;608;p35"/>
            <p:cNvSpPr/>
            <p:nvPr/>
          </p:nvSpPr>
          <p:spPr>
            <a:xfrm>
              <a:off x="2167475" y="5494727"/>
              <a:ext cx="1993787" cy="921859"/>
            </a:xfrm>
            <a:custGeom>
              <a:avLst/>
              <a:gdLst/>
              <a:ahLst/>
              <a:cxnLst/>
              <a:rect l="l" t="t" r="r" b="b"/>
              <a:pathLst>
                <a:path w="5169" h="2390" extrusionOk="0">
                  <a:moveTo>
                    <a:pt x="4694" y="1"/>
                  </a:moveTo>
                  <a:cubicBezTo>
                    <a:pt x="4683" y="1"/>
                    <a:pt x="4671" y="1"/>
                    <a:pt x="4660" y="3"/>
                  </a:cubicBezTo>
                  <a:lnTo>
                    <a:pt x="279" y="505"/>
                  </a:lnTo>
                  <a:cubicBezTo>
                    <a:pt x="116" y="524"/>
                    <a:pt x="0" y="671"/>
                    <a:pt x="18" y="833"/>
                  </a:cubicBezTo>
                  <a:lnTo>
                    <a:pt x="197" y="2390"/>
                  </a:lnTo>
                  <a:lnTo>
                    <a:pt x="5168" y="1819"/>
                  </a:lnTo>
                  <a:lnTo>
                    <a:pt x="4989" y="262"/>
                  </a:lnTo>
                  <a:cubicBezTo>
                    <a:pt x="4972" y="113"/>
                    <a:pt x="4843" y="1"/>
                    <a:pt x="4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580195" y="5848814"/>
              <a:ext cx="553894" cy="728230"/>
            </a:xfrm>
            <a:custGeom>
              <a:avLst/>
              <a:gdLst/>
              <a:ahLst/>
              <a:cxnLst/>
              <a:rect l="l" t="t" r="r" b="b"/>
              <a:pathLst>
                <a:path w="1436" h="1888" extrusionOk="0">
                  <a:moveTo>
                    <a:pt x="643" y="0"/>
                  </a:moveTo>
                  <a:cubicBezTo>
                    <a:pt x="629" y="0"/>
                    <a:pt x="615" y="1"/>
                    <a:pt x="601" y="3"/>
                  </a:cubicBezTo>
                  <a:cubicBezTo>
                    <a:pt x="233" y="45"/>
                    <a:pt x="1" y="625"/>
                    <a:pt x="54" y="1101"/>
                  </a:cubicBezTo>
                  <a:cubicBezTo>
                    <a:pt x="107" y="1549"/>
                    <a:pt x="415" y="1888"/>
                    <a:pt x="757" y="1888"/>
                  </a:cubicBezTo>
                  <a:cubicBezTo>
                    <a:pt x="777" y="1888"/>
                    <a:pt x="797" y="1887"/>
                    <a:pt x="817" y="1884"/>
                  </a:cubicBezTo>
                  <a:cubicBezTo>
                    <a:pt x="1184" y="1841"/>
                    <a:pt x="1436" y="1423"/>
                    <a:pt x="1382" y="948"/>
                  </a:cubicBezTo>
                  <a:cubicBezTo>
                    <a:pt x="1329" y="492"/>
                    <a:pt x="996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873727" y="5923257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1"/>
                  </a:moveTo>
                  <a:cubicBezTo>
                    <a:pt x="93" y="1"/>
                    <a:pt x="64" y="12"/>
                    <a:pt x="44" y="34"/>
                  </a:cubicBezTo>
                  <a:cubicBezTo>
                    <a:pt x="1" y="81"/>
                    <a:pt x="10" y="161"/>
                    <a:pt x="66" y="213"/>
                  </a:cubicBezTo>
                  <a:cubicBezTo>
                    <a:pt x="96" y="240"/>
                    <a:pt x="132" y="254"/>
                    <a:pt x="166" y="254"/>
                  </a:cubicBezTo>
                  <a:cubicBezTo>
                    <a:pt x="197" y="254"/>
                    <a:pt x="226" y="243"/>
                    <a:pt x="247" y="220"/>
                  </a:cubicBezTo>
                  <a:cubicBezTo>
                    <a:pt x="290" y="173"/>
                    <a:pt x="281" y="93"/>
                    <a:pt x="224" y="41"/>
                  </a:cubicBezTo>
                  <a:cubicBezTo>
                    <a:pt x="195" y="15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837083" y="5877357"/>
              <a:ext cx="54001" cy="47443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59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38"/>
                    <a:pt x="3" y="77"/>
                    <a:pt x="32" y="103"/>
                  </a:cubicBezTo>
                  <a:cubicBezTo>
                    <a:pt x="46" y="116"/>
                    <a:pt x="64" y="122"/>
                    <a:pt x="80" y="122"/>
                  </a:cubicBezTo>
                  <a:cubicBezTo>
                    <a:pt x="94" y="122"/>
                    <a:pt x="108" y="117"/>
                    <a:pt x="118" y="107"/>
                  </a:cubicBezTo>
                  <a:cubicBezTo>
                    <a:pt x="139" y="85"/>
                    <a:pt x="135" y="45"/>
                    <a:pt x="107" y="20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242088" y="5772828"/>
              <a:ext cx="553894" cy="727844"/>
            </a:xfrm>
            <a:custGeom>
              <a:avLst/>
              <a:gdLst/>
              <a:ahLst/>
              <a:cxnLst/>
              <a:rect l="l" t="t" r="r" b="b"/>
              <a:pathLst>
                <a:path w="1436" h="1887" extrusionOk="0">
                  <a:moveTo>
                    <a:pt x="643" y="1"/>
                  </a:moveTo>
                  <a:cubicBezTo>
                    <a:pt x="628" y="1"/>
                    <a:pt x="614" y="1"/>
                    <a:pt x="600" y="3"/>
                  </a:cubicBezTo>
                  <a:cubicBezTo>
                    <a:pt x="233" y="45"/>
                    <a:pt x="1" y="625"/>
                    <a:pt x="55" y="1100"/>
                  </a:cubicBezTo>
                  <a:cubicBezTo>
                    <a:pt x="107" y="1548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3"/>
                  </a:cubicBezTo>
                  <a:cubicBezTo>
                    <a:pt x="1184" y="1841"/>
                    <a:pt x="1436" y="1423"/>
                    <a:pt x="1382" y="947"/>
                  </a:cubicBezTo>
                  <a:cubicBezTo>
                    <a:pt x="1329" y="492"/>
                    <a:pt x="996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535620" y="5847271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0"/>
                  </a:moveTo>
                  <a:cubicBezTo>
                    <a:pt x="93" y="0"/>
                    <a:pt x="64" y="11"/>
                    <a:pt x="44" y="33"/>
                  </a:cubicBezTo>
                  <a:cubicBezTo>
                    <a:pt x="1" y="81"/>
                    <a:pt x="10" y="162"/>
                    <a:pt x="66" y="212"/>
                  </a:cubicBezTo>
                  <a:cubicBezTo>
                    <a:pt x="96" y="240"/>
                    <a:pt x="133" y="254"/>
                    <a:pt x="167" y="254"/>
                  </a:cubicBezTo>
                  <a:cubicBezTo>
                    <a:pt x="198" y="254"/>
                    <a:pt x="227" y="243"/>
                    <a:pt x="247" y="221"/>
                  </a:cubicBezTo>
                  <a:cubicBezTo>
                    <a:pt x="291" y="173"/>
                    <a:pt x="281" y="93"/>
                    <a:pt x="224" y="42"/>
                  </a:cubicBezTo>
                  <a:cubicBezTo>
                    <a:pt x="195" y="14"/>
                    <a:pt x="158" y="0"/>
                    <a:pt x="124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98977" y="5800985"/>
              <a:ext cx="54001" cy="47829"/>
            </a:xfrm>
            <a:custGeom>
              <a:avLst/>
              <a:gdLst/>
              <a:ahLst/>
              <a:cxnLst/>
              <a:rect l="l" t="t" r="r" b="b"/>
              <a:pathLst>
                <a:path w="140" h="124" extrusionOk="0">
                  <a:moveTo>
                    <a:pt x="59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41"/>
                    <a:pt x="3" y="78"/>
                    <a:pt x="32" y="104"/>
                  </a:cubicBezTo>
                  <a:cubicBezTo>
                    <a:pt x="46" y="117"/>
                    <a:pt x="64" y="124"/>
                    <a:pt x="80" y="124"/>
                  </a:cubicBezTo>
                  <a:cubicBezTo>
                    <a:pt x="94" y="124"/>
                    <a:pt x="108" y="118"/>
                    <a:pt x="118" y="108"/>
                  </a:cubicBezTo>
                  <a:cubicBezTo>
                    <a:pt x="139" y="85"/>
                    <a:pt x="134" y="46"/>
                    <a:pt x="108" y="21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557992" y="5785171"/>
              <a:ext cx="553508" cy="727844"/>
            </a:xfrm>
            <a:custGeom>
              <a:avLst/>
              <a:gdLst/>
              <a:ahLst/>
              <a:cxnLst/>
              <a:rect l="l" t="t" r="r" b="b"/>
              <a:pathLst>
                <a:path w="1435" h="1887" extrusionOk="0">
                  <a:moveTo>
                    <a:pt x="643" y="0"/>
                  </a:moveTo>
                  <a:cubicBezTo>
                    <a:pt x="628" y="0"/>
                    <a:pt x="614" y="1"/>
                    <a:pt x="600" y="3"/>
                  </a:cubicBezTo>
                  <a:cubicBezTo>
                    <a:pt x="234" y="45"/>
                    <a:pt x="1" y="625"/>
                    <a:pt x="55" y="1100"/>
                  </a:cubicBezTo>
                  <a:cubicBezTo>
                    <a:pt x="107" y="1548"/>
                    <a:pt x="414" y="1886"/>
                    <a:pt x="757" y="1886"/>
                  </a:cubicBezTo>
                  <a:cubicBezTo>
                    <a:pt x="777" y="1886"/>
                    <a:pt x="797" y="1885"/>
                    <a:pt x="817" y="1883"/>
                  </a:cubicBezTo>
                  <a:cubicBezTo>
                    <a:pt x="1184" y="1841"/>
                    <a:pt x="1435" y="1423"/>
                    <a:pt x="1381" y="947"/>
                  </a:cubicBezTo>
                  <a:cubicBezTo>
                    <a:pt x="1329" y="492"/>
                    <a:pt x="994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841881" y="5851514"/>
              <a:ext cx="112245" cy="98357"/>
            </a:xfrm>
            <a:custGeom>
              <a:avLst/>
              <a:gdLst/>
              <a:ahLst/>
              <a:cxnLst/>
              <a:rect l="l" t="t" r="r" b="b"/>
              <a:pathLst>
                <a:path w="291" h="255" extrusionOk="0">
                  <a:moveTo>
                    <a:pt x="124" y="1"/>
                  </a:moveTo>
                  <a:cubicBezTo>
                    <a:pt x="93" y="1"/>
                    <a:pt x="64" y="12"/>
                    <a:pt x="44" y="35"/>
                  </a:cubicBezTo>
                  <a:cubicBezTo>
                    <a:pt x="1" y="82"/>
                    <a:pt x="9" y="162"/>
                    <a:pt x="66" y="214"/>
                  </a:cubicBezTo>
                  <a:cubicBezTo>
                    <a:pt x="96" y="241"/>
                    <a:pt x="132" y="254"/>
                    <a:pt x="167" y="254"/>
                  </a:cubicBezTo>
                  <a:cubicBezTo>
                    <a:pt x="197" y="254"/>
                    <a:pt x="226" y="243"/>
                    <a:pt x="246" y="221"/>
                  </a:cubicBezTo>
                  <a:cubicBezTo>
                    <a:pt x="290" y="174"/>
                    <a:pt x="281" y="94"/>
                    <a:pt x="224" y="42"/>
                  </a:cubicBezTo>
                  <a:cubicBezTo>
                    <a:pt x="195" y="15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804467" y="5805614"/>
              <a:ext cx="54387" cy="47829"/>
            </a:xfrm>
            <a:custGeom>
              <a:avLst/>
              <a:gdLst/>
              <a:ahLst/>
              <a:cxnLst/>
              <a:rect l="l" t="t" r="r" b="b"/>
              <a:pathLst>
                <a:path w="141" h="124" extrusionOk="0">
                  <a:moveTo>
                    <a:pt x="61" y="1"/>
                  </a:moveTo>
                  <a:cubicBezTo>
                    <a:pt x="46" y="1"/>
                    <a:pt x="32" y="6"/>
                    <a:pt x="22" y="17"/>
                  </a:cubicBezTo>
                  <a:cubicBezTo>
                    <a:pt x="1" y="40"/>
                    <a:pt x="5" y="78"/>
                    <a:pt x="33" y="103"/>
                  </a:cubicBezTo>
                  <a:cubicBezTo>
                    <a:pt x="47" y="117"/>
                    <a:pt x="65" y="123"/>
                    <a:pt x="81" y="123"/>
                  </a:cubicBezTo>
                  <a:cubicBezTo>
                    <a:pt x="96" y="123"/>
                    <a:pt x="110" y="118"/>
                    <a:pt x="120" y="107"/>
                  </a:cubicBezTo>
                  <a:cubicBezTo>
                    <a:pt x="141" y="84"/>
                    <a:pt x="137" y="45"/>
                    <a:pt x="109" y="20"/>
                  </a:cubicBezTo>
                  <a:cubicBezTo>
                    <a:pt x="95" y="7"/>
                    <a:pt x="77" y="1"/>
                    <a:pt x="61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2918856" y="5858457"/>
              <a:ext cx="553508" cy="727844"/>
            </a:xfrm>
            <a:custGeom>
              <a:avLst/>
              <a:gdLst/>
              <a:ahLst/>
              <a:cxnLst/>
              <a:rect l="l" t="t" r="r" b="b"/>
              <a:pathLst>
                <a:path w="1435" h="1887" extrusionOk="0">
                  <a:moveTo>
                    <a:pt x="644" y="1"/>
                  </a:moveTo>
                  <a:cubicBezTo>
                    <a:pt x="629" y="1"/>
                    <a:pt x="615" y="1"/>
                    <a:pt x="601" y="3"/>
                  </a:cubicBezTo>
                  <a:cubicBezTo>
                    <a:pt x="233" y="45"/>
                    <a:pt x="1" y="625"/>
                    <a:pt x="54" y="1101"/>
                  </a:cubicBezTo>
                  <a:cubicBezTo>
                    <a:pt x="107" y="1549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3"/>
                  </a:cubicBezTo>
                  <a:cubicBezTo>
                    <a:pt x="1184" y="1841"/>
                    <a:pt x="1435" y="1423"/>
                    <a:pt x="1381" y="949"/>
                  </a:cubicBezTo>
                  <a:cubicBezTo>
                    <a:pt x="1328" y="491"/>
                    <a:pt x="995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204674" y="5924800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3" y="0"/>
                  </a:moveTo>
                  <a:cubicBezTo>
                    <a:pt x="93" y="0"/>
                    <a:pt x="64" y="11"/>
                    <a:pt x="44" y="33"/>
                  </a:cubicBezTo>
                  <a:cubicBezTo>
                    <a:pt x="1" y="82"/>
                    <a:pt x="11" y="162"/>
                    <a:pt x="66" y="213"/>
                  </a:cubicBezTo>
                  <a:cubicBezTo>
                    <a:pt x="96" y="240"/>
                    <a:pt x="132" y="254"/>
                    <a:pt x="167" y="254"/>
                  </a:cubicBezTo>
                  <a:cubicBezTo>
                    <a:pt x="198" y="254"/>
                    <a:pt x="227" y="243"/>
                    <a:pt x="247" y="221"/>
                  </a:cubicBezTo>
                  <a:cubicBezTo>
                    <a:pt x="290" y="173"/>
                    <a:pt x="281" y="93"/>
                    <a:pt x="224" y="42"/>
                  </a:cubicBezTo>
                  <a:cubicBezTo>
                    <a:pt x="194" y="14"/>
                    <a:pt x="158" y="0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168030" y="5878514"/>
              <a:ext cx="54001" cy="47829"/>
            </a:xfrm>
            <a:custGeom>
              <a:avLst/>
              <a:gdLst/>
              <a:ahLst/>
              <a:cxnLst/>
              <a:rect l="l" t="t" r="r" b="b"/>
              <a:pathLst>
                <a:path w="140" h="124" extrusionOk="0">
                  <a:moveTo>
                    <a:pt x="60" y="1"/>
                  </a:moveTo>
                  <a:cubicBezTo>
                    <a:pt x="45" y="1"/>
                    <a:pt x="31" y="6"/>
                    <a:pt x="21" y="17"/>
                  </a:cubicBezTo>
                  <a:cubicBezTo>
                    <a:pt x="0" y="41"/>
                    <a:pt x="5" y="79"/>
                    <a:pt x="32" y="104"/>
                  </a:cubicBezTo>
                  <a:cubicBezTo>
                    <a:pt x="46" y="117"/>
                    <a:pt x="64" y="124"/>
                    <a:pt x="80" y="124"/>
                  </a:cubicBezTo>
                  <a:cubicBezTo>
                    <a:pt x="94" y="124"/>
                    <a:pt x="108" y="118"/>
                    <a:pt x="118" y="108"/>
                  </a:cubicBezTo>
                  <a:cubicBezTo>
                    <a:pt x="139" y="85"/>
                    <a:pt x="135" y="46"/>
                    <a:pt x="108" y="21"/>
                  </a:cubicBezTo>
                  <a:cubicBezTo>
                    <a:pt x="93" y="7"/>
                    <a:pt x="76" y="1"/>
                    <a:pt x="60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279719" y="5932129"/>
              <a:ext cx="553894" cy="728230"/>
            </a:xfrm>
            <a:custGeom>
              <a:avLst/>
              <a:gdLst/>
              <a:ahLst/>
              <a:cxnLst/>
              <a:rect l="l" t="t" r="r" b="b"/>
              <a:pathLst>
                <a:path w="1436" h="1888" extrusionOk="0">
                  <a:moveTo>
                    <a:pt x="642" y="0"/>
                  </a:moveTo>
                  <a:cubicBezTo>
                    <a:pt x="628" y="0"/>
                    <a:pt x="614" y="1"/>
                    <a:pt x="600" y="3"/>
                  </a:cubicBezTo>
                  <a:cubicBezTo>
                    <a:pt x="233" y="45"/>
                    <a:pt x="1" y="626"/>
                    <a:pt x="54" y="1101"/>
                  </a:cubicBezTo>
                  <a:cubicBezTo>
                    <a:pt x="107" y="1549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4"/>
                  </a:cubicBezTo>
                  <a:cubicBezTo>
                    <a:pt x="1184" y="1842"/>
                    <a:pt x="1436" y="1423"/>
                    <a:pt x="1382" y="948"/>
                  </a:cubicBezTo>
                  <a:cubicBezTo>
                    <a:pt x="1328" y="492"/>
                    <a:pt x="994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565537" y="5998472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1"/>
                  </a:moveTo>
                  <a:cubicBezTo>
                    <a:pt x="93" y="1"/>
                    <a:pt x="64" y="12"/>
                    <a:pt x="44" y="34"/>
                  </a:cubicBezTo>
                  <a:cubicBezTo>
                    <a:pt x="1" y="81"/>
                    <a:pt x="11" y="161"/>
                    <a:pt x="66" y="213"/>
                  </a:cubicBezTo>
                  <a:cubicBezTo>
                    <a:pt x="96" y="240"/>
                    <a:pt x="133" y="253"/>
                    <a:pt x="167" y="253"/>
                  </a:cubicBezTo>
                  <a:cubicBezTo>
                    <a:pt x="198" y="253"/>
                    <a:pt x="227" y="243"/>
                    <a:pt x="247" y="220"/>
                  </a:cubicBezTo>
                  <a:cubicBezTo>
                    <a:pt x="290" y="173"/>
                    <a:pt x="281" y="93"/>
                    <a:pt x="224" y="41"/>
                  </a:cubicBezTo>
                  <a:cubicBezTo>
                    <a:pt x="195" y="14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528894" y="5952186"/>
              <a:ext cx="53615" cy="47829"/>
            </a:xfrm>
            <a:custGeom>
              <a:avLst/>
              <a:gdLst/>
              <a:ahLst/>
              <a:cxnLst/>
              <a:rect l="l" t="t" r="r" b="b"/>
              <a:pathLst>
                <a:path w="139" h="124" extrusionOk="0">
                  <a:moveTo>
                    <a:pt x="59" y="1"/>
                  </a:moveTo>
                  <a:cubicBezTo>
                    <a:pt x="45" y="1"/>
                    <a:pt x="31" y="6"/>
                    <a:pt x="21" y="17"/>
                  </a:cubicBezTo>
                  <a:cubicBezTo>
                    <a:pt x="0" y="39"/>
                    <a:pt x="5" y="79"/>
                    <a:pt x="32" y="103"/>
                  </a:cubicBezTo>
                  <a:cubicBezTo>
                    <a:pt x="46" y="117"/>
                    <a:pt x="63" y="123"/>
                    <a:pt x="80" y="123"/>
                  </a:cubicBezTo>
                  <a:cubicBezTo>
                    <a:pt x="94" y="123"/>
                    <a:pt x="108" y="118"/>
                    <a:pt x="118" y="108"/>
                  </a:cubicBezTo>
                  <a:cubicBezTo>
                    <a:pt x="139" y="85"/>
                    <a:pt x="134" y="45"/>
                    <a:pt x="107" y="20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2219547" y="6225658"/>
              <a:ext cx="1972186" cy="495644"/>
            </a:xfrm>
            <a:custGeom>
              <a:avLst/>
              <a:gdLst/>
              <a:ahLst/>
              <a:cxnLst/>
              <a:rect l="l" t="t" r="r" b="b"/>
              <a:pathLst>
                <a:path w="5113" h="1285" extrusionOk="0">
                  <a:moveTo>
                    <a:pt x="5112" y="1"/>
                  </a:moveTo>
                  <a:lnTo>
                    <a:pt x="1" y="588"/>
                  </a:lnTo>
                  <a:lnTo>
                    <a:pt x="159" y="1084"/>
                  </a:lnTo>
                  <a:cubicBezTo>
                    <a:pt x="197" y="1204"/>
                    <a:pt x="315" y="1284"/>
                    <a:pt x="447" y="1284"/>
                  </a:cubicBezTo>
                  <a:cubicBezTo>
                    <a:pt x="460" y="1284"/>
                    <a:pt x="472" y="1283"/>
                    <a:pt x="485" y="1282"/>
                  </a:cubicBezTo>
                  <a:lnTo>
                    <a:pt x="4797" y="787"/>
                  </a:lnTo>
                  <a:cubicBezTo>
                    <a:pt x="4945" y="770"/>
                    <a:pt x="5060" y="658"/>
                    <a:pt x="5070" y="521"/>
                  </a:cubicBezTo>
                  <a:lnTo>
                    <a:pt x="5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187918" y="6192101"/>
              <a:ext cx="2031587" cy="262286"/>
            </a:xfrm>
            <a:custGeom>
              <a:avLst/>
              <a:gdLst/>
              <a:ahLst/>
              <a:cxnLst/>
              <a:rect l="l" t="t" r="r" b="b"/>
              <a:pathLst>
                <a:path w="5267" h="680" extrusionOk="0">
                  <a:moveTo>
                    <a:pt x="5223" y="0"/>
                  </a:moveTo>
                  <a:cubicBezTo>
                    <a:pt x="5221" y="0"/>
                    <a:pt x="5219" y="0"/>
                    <a:pt x="5217" y="0"/>
                  </a:cubicBezTo>
                  <a:lnTo>
                    <a:pt x="40" y="595"/>
                  </a:lnTo>
                  <a:cubicBezTo>
                    <a:pt x="16" y="597"/>
                    <a:pt x="1" y="618"/>
                    <a:pt x="3" y="643"/>
                  </a:cubicBezTo>
                  <a:cubicBezTo>
                    <a:pt x="6" y="664"/>
                    <a:pt x="25" y="680"/>
                    <a:pt x="46" y="680"/>
                  </a:cubicBezTo>
                  <a:cubicBezTo>
                    <a:pt x="47" y="680"/>
                    <a:pt x="49" y="680"/>
                    <a:pt x="50" y="679"/>
                  </a:cubicBezTo>
                  <a:lnTo>
                    <a:pt x="5228" y="85"/>
                  </a:lnTo>
                  <a:cubicBezTo>
                    <a:pt x="5251" y="81"/>
                    <a:pt x="5267" y="60"/>
                    <a:pt x="5265" y="37"/>
                  </a:cubicBezTo>
                  <a:cubicBezTo>
                    <a:pt x="5261" y="17"/>
                    <a:pt x="5243" y="0"/>
                    <a:pt x="5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35"/>
          <p:cNvSpPr txBox="1"/>
          <p:nvPr/>
        </p:nvSpPr>
        <p:spPr>
          <a:xfrm>
            <a:off x="997625" y="1639425"/>
            <a:ext cx="69774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What is Instacart?</a:t>
            </a:r>
            <a:endParaRPr sz="28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2411325" y="2343950"/>
            <a:ext cx="4271100" cy="564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 Features of Instacart</a:t>
            </a:r>
            <a:endParaRPr sz="20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8" name="Google Shape;628;p35"/>
          <p:cNvSpPr txBox="1"/>
          <p:nvPr/>
        </p:nvSpPr>
        <p:spPr>
          <a:xfrm>
            <a:off x="806150" y="3281075"/>
            <a:ext cx="18198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Mobile Accessibility and User Accounts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2752200" y="3281075"/>
            <a:ext cx="18198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Product Variety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4698250" y="3281075"/>
            <a:ext cx="18198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Local Store Integration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5"/>
          <p:cNvSpPr txBox="1"/>
          <p:nvPr/>
        </p:nvSpPr>
        <p:spPr>
          <a:xfrm>
            <a:off x="6644300" y="3281075"/>
            <a:ext cx="16926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Shopping List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2" name="Google Shape;632;p35"/>
          <p:cNvCxnSpPr/>
          <p:nvPr/>
        </p:nvCxnSpPr>
        <p:spPr>
          <a:xfrm>
            <a:off x="1719525" y="2957775"/>
            <a:ext cx="5760000" cy="30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35"/>
          <p:cNvCxnSpPr>
            <a:stCxn id="627" idx="2"/>
            <a:endCxn id="627" idx="2"/>
          </p:cNvCxnSpPr>
          <p:nvPr/>
        </p:nvCxnSpPr>
        <p:spPr>
          <a:xfrm>
            <a:off x="4546875" y="2908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35"/>
          <p:cNvCxnSpPr>
            <a:endCxn id="628" idx="0"/>
          </p:cNvCxnSpPr>
          <p:nvPr/>
        </p:nvCxnSpPr>
        <p:spPr>
          <a:xfrm flipH="1">
            <a:off x="1716050" y="2927675"/>
            <a:ext cx="3600" cy="35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35"/>
          <p:cNvCxnSpPr>
            <a:endCxn id="629" idx="0"/>
          </p:cNvCxnSpPr>
          <p:nvPr/>
        </p:nvCxnSpPr>
        <p:spPr>
          <a:xfrm flipH="1">
            <a:off x="3662100" y="2957675"/>
            <a:ext cx="12600" cy="32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5"/>
          <p:cNvCxnSpPr>
            <a:endCxn id="630" idx="0"/>
          </p:cNvCxnSpPr>
          <p:nvPr/>
        </p:nvCxnSpPr>
        <p:spPr>
          <a:xfrm>
            <a:off x="5600650" y="3008375"/>
            <a:ext cx="7500" cy="27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35"/>
          <p:cNvCxnSpPr>
            <a:endCxn id="631" idx="0"/>
          </p:cNvCxnSpPr>
          <p:nvPr/>
        </p:nvCxnSpPr>
        <p:spPr>
          <a:xfrm>
            <a:off x="7486700" y="2958275"/>
            <a:ext cx="3900" cy="32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Shopping Assistant Apps</a:t>
            </a:r>
            <a:endParaRPr/>
          </a:p>
        </p:txBody>
      </p:sp>
      <p:grpSp>
        <p:nvGrpSpPr>
          <p:cNvPr id="643" name="Google Shape;643;p36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4" name="Google Shape;644;p36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6" name="Google Shape;646;p36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36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8" name="Google Shape;648;p36"/>
          <p:cNvGrpSpPr/>
          <p:nvPr/>
        </p:nvGrpSpPr>
        <p:grpSpPr>
          <a:xfrm>
            <a:off x="7627925" y="4218178"/>
            <a:ext cx="1102351" cy="658916"/>
            <a:chOff x="2167475" y="5494727"/>
            <a:chExt cx="2052030" cy="1226574"/>
          </a:xfrm>
        </p:grpSpPr>
        <p:sp>
          <p:nvSpPr>
            <p:cNvPr id="649" name="Google Shape;649;p36"/>
            <p:cNvSpPr/>
            <p:nvPr/>
          </p:nvSpPr>
          <p:spPr>
            <a:xfrm>
              <a:off x="2167475" y="5494727"/>
              <a:ext cx="1993787" cy="921859"/>
            </a:xfrm>
            <a:custGeom>
              <a:avLst/>
              <a:gdLst/>
              <a:ahLst/>
              <a:cxnLst/>
              <a:rect l="l" t="t" r="r" b="b"/>
              <a:pathLst>
                <a:path w="5169" h="2390" extrusionOk="0">
                  <a:moveTo>
                    <a:pt x="4694" y="1"/>
                  </a:moveTo>
                  <a:cubicBezTo>
                    <a:pt x="4683" y="1"/>
                    <a:pt x="4671" y="1"/>
                    <a:pt x="4660" y="3"/>
                  </a:cubicBezTo>
                  <a:lnTo>
                    <a:pt x="279" y="505"/>
                  </a:lnTo>
                  <a:cubicBezTo>
                    <a:pt x="116" y="524"/>
                    <a:pt x="0" y="671"/>
                    <a:pt x="18" y="833"/>
                  </a:cubicBezTo>
                  <a:lnTo>
                    <a:pt x="197" y="2390"/>
                  </a:lnTo>
                  <a:lnTo>
                    <a:pt x="5168" y="1819"/>
                  </a:lnTo>
                  <a:lnTo>
                    <a:pt x="4989" y="262"/>
                  </a:lnTo>
                  <a:cubicBezTo>
                    <a:pt x="4972" y="113"/>
                    <a:pt x="4843" y="1"/>
                    <a:pt x="4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580195" y="5848814"/>
              <a:ext cx="553894" cy="728230"/>
            </a:xfrm>
            <a:custGeom>
              <a:avLst/>
              <a:gdLst/>
              <a:ahLst/>
              <a:cxnLst/>
              <a:rect l="l" t="t" r="r" b="b"/>
              <a:pathLst>
                <a:path w="1436" h="1888" extrusionOk="0">
                  <a:moveTo>
                    <a:pt x="643" y="0"/>
                  </a:moveTo>
                  <a:cubicBezTo>
                    <a:pt x="629" y="0"/>
                    <a:pt x="615" y="1"/>
                    <a:pt x="601" y="3"/>
                  </a:cubicBezTo>
                  <a:cubicBezTo>
                    <a:pt x="233" y="45"/>
                    <a:pt x="1" y="625"/>
                    <a:pt x="54" y="1101"/>
                  </a:cubicBezTo>
                  <a:cubicBezTo>
                    <a:pt x="107" y="1549"/>
                    <a:pt x="415" y="1888"/>
                    <a:pt x="757" y="1888"/>
                  </a:cubicBezTo>
                  <a:cubicBezTo>
                    <a:pt x="777" y="1888"/>
                    <a:pt x="797" y="1887"/>
                    <a:pt x="817" y="1884"/>
                  </a:cubicBezTo>
                  <a:cubicBezTo>
                    <a:pt x="1184" y="1841"/>
                    <a:pt x="1436" y="1423"/>
                    <a:pt x="1382" y="948"/>
                  </a:cubicBezTo>
                  <a:cubicBezTo>
                    <a:pt x="1329" y="492"/>
                    <a:pt x="996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873727" y="5923257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1"/>
                  </a:moveTo>
                  <a:cubicBezTo>
                    <a:pt x="93" y="1"/>
                    <a:pt x="64" y="12"/>
                    <a:pt x="44" y="34"/>
                  </a:cubicBezTo>
                  <a:cubicBezTo>
                    <a:pt x="1" y="81"/>
                    <a:pt x="10" y="161"/>
                    <a:pt x="66" y="213"/>
                  </a:cubicBezTo>
                  <a:cubicBezTo>
                    <a:pt x="96" y="240"/>
                    <a:pt x="132" y="254"/>
                    <a:pt x="166" y="254"/>
                  </a:cubicBezTo>
                  <a:cubicBezTo>
                    <a:pt x="197" y="254"/>
                    <a:pt x="226" y="243"/>
                    <a:pt x="247" y="220"/>
                  </a:cubicBezTo>
                  <a:cubicBezTo>
                    <a:pt x="290" y="173"/>
                    <a:pt x="281" y="93"/>
                    <a:pt x="224" y="41"/>
                  </a:cubicBezTo>
                  <a:cubicBezTo>
                    <a:pt x="195" y="15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837083" y="5877357"/>
              <a:ext cx="54001" cy="47443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59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38"/>
                    <a:pt x="3" y="77"/>
                    <a:pt x="32" y="103"/>
                  </a:cubicBezTo>
                  <a:cubicBezTo>
                    <a:pt x="46" y="116"/>
                    <a:pt x="64" y="122"/>
                    <a:pt x="80" y="122"/>
                  </a:cubicBezTo>
                  <a:cubicBezTo>
                    <a:pt x="94" y="122"/>
                    <a:pt x="108" y="117"/>
                    <a:pt x="118" y="107"/>
                  </a:cubicBezTo>
                  <a:cubicBezTo>
                    <a:pt x="139" y="85"/>
                    <a:pt x="135" y="45"/>
                    <a:pt x="107" y="20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242088" y="5772828"/>
              <a:ext cx="553894" cy="727844"/>
            </a:xfrm>
            <a:custGeom>
              <a:avLst/>
              <a:gdLst/>
              <a:ahLst/>
              <a:cxnLst/>
              <a:rect l="l" t="t" r="r" b="b"/>
              <a:pathLst>
                <a:path w="1436" h="1887" extrusionOk="0">
                  <a:moveTo>
                    <a:pt x="643" y="1"/>
                  </a:moveTo>
                  <a:cubicBezTo>
                    <a:pt x="628" y="1"/>
                    <a:pt x="614" y="1"/>
                    <a:pt x="600" y="3"/>
                  </a:cubicBezTo>
                  <a:cubicBezTo>
                    <a:pt x="233" y="45"/>
                    <a:pt x="1" y="625"/>
                    <a:pt x="55" y="1100"/>
                  </a:cubicBezTo>
                  <a:cubicBezTo>
                    <a:pt x="107" y="1548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3"/>
                  </a:cubicBezTo>
                  <a:cubicBezTo>
                    <a:pt x="1184" y="1841"/>
                    <a:pt x="1436" y="1423"/>
                    <a:pt x="1382" y="947"/>
                  </a:cubicBezTo>
                  <a:cubicBezTo>
                    <a:pt x="1329" y="492"/>
                    <a:pt x="996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535620" y="5847271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0"/>
                  </a:moveTo>
                  <a:cubicBezTo>
                    <a:pt x="93" y="0"/>
                    <a:pt x="64" y="11"/>
                    <a:pt x="44" y="33"/>
                  </a:cubicBezTo>
                  <a:cubicBezTo>
                    <a:pt x="1" y="81"/>
                    <a:pt x="10" y="162"/>
                    <a:pt x="66" y="212"/>
                  </a:cubicBezTo>
                  <a:cubicBezTo>
                    <a:pt x="96" y="240"/>
                    <a:pt x="133" y="254"/>
                    <a:pt x="167" y="254"/>
                  </a:cubicBezTo>
                  <a:cubicBezTo>
                    <a:pt x="198" y="254"/>
                    <a:pt x="227" y="243"/>
                    <a:pt x="247" y="221"/>
                  </a:cubicBezTo>
                  <a:cubicBezTo>
                    <a:pt x="291" y="173"/>
                    <a:pt x="281" y="93"/>
                    <a:pt x="224" y="42"/>
                  </a:cubicBezTo>
                  <a:cubicBezTo>
                    <a:pt x="195" y="14"/>
                    <a:pt x="158" y="0"/>
                    <a:pt x="124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498977" y="5800985"/>
              <a:ext cx="54001" cy="47829"/>
            </a:xfrm>
            <a:custGeom>
              <a:avLst/>
              <a:gdLst/>
              <a:ahLst/>
              <a:cxnLst/>
              <a:rect l="l" t="t" r="r" b="b"/>
              <a:pathLst>
                <a:path w="140" h="124" extrusionOk="0">
                  <a:moveTo>
                    <a:pt x="59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41"/>
                    <a:pt x="3" y="78"/>
                    <a:pt x="32" y="104"/>
                  </a:cubicBezTo>
                  <a:cubicBezTo>
                    <a:pt x="46" y="117"/>
                    <a:pt x="64" y="124"/>
                    <a:pt x="80" y="124"/>
                  </a:cubicBezTo>
                  <a:cubicBezTo>
                    <a:pt x="94" y="124"/>
                    <a:pt x="108" y="118"/>
                    <a:pt x="118" y="108"/>
                  </a:cubicBezTo>
                  <a:cubicBezTo>
                    <a:pt x="139" y="85"/>
                    <a:pt x="134" y="46"/>
                    <a:pt x="108" y="21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557992" y="5785171"/>
              <a:ext cx="553508" cy="727844"/>
            </a:xfrm>
            <a:custGeom>
              <a:avLst/>
              <a:gdLst/>
              <a:ahLst/>
              <a:cxnLst/>
              <a:rect l="l" t="t" r="r" b="b"/>
              <a:pathLst>
                <a:path w="1435" h="1887" extrusionOk="0">
                  <a:moveTo>
                    <a:pt x="643" y="0"/>
                  </a:moveTo>
                  <a:cubicBezTo>
                    <a:pt x="628" y="0"/>
                    <a:pt x="614" y="1"/>
                    <a:pt x="600" y="3"/>
                  </a:cubicBezTo>
                  <a:cubicBezTo>
                    <a:pt x="234" y="45"/>
                    <a:pt x="1" y="625"/>
                    <a:pt x="55" y="1100"/>
                  </a:cubicBezTo>
                  <a:cubicBezTo>
                    <a:pt x="107" y="1548"/>
                    <a:pt x="414" y="1886"/>
                    <a:pt x="757" y="1886"/>
                  </a:cubicBezTo>
                  <a:cubicBezTo>
                    <a:pt x="777" y="1886"/>
                    <a:pt x="797" y="1885"/>
                    <a:pt x="817" y="1883"/>
                  </a:cubicBezTo>
                  <a:cubicBezTo>
                    <a:pt x="1184" y="1841"/>
                    <a:pt x="1435" y="1423"/>
                    <a:pt x="1381" y="947"/>
                  </a:cubicBezTo>
                  <a:cubicBezTo>
                    <a:pt x="1329" y="492"/>
                    <a:pt x="994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841881" y="5851514"/>
              <a:ext cx="112245" cy="98357"/>
            </a:xfrm>
            <a:custGeom>
              <a:avLst/>
              <a:gdLst/>
              <a:ahLst/>
              <a:cxnLst/>
              <a:rect l="l" t="t" r="r" b="b"/>
              <a:pathLst>
                <a:path w="291" h="255" extrusionOk="0">
                  <a:moveTo>
                    <a:pt x="124" y="1"/>
                  </a:moveTo>
                  <a:cubicBezTo>
                    <a:pt x="93" y="1"/>
                    <a:pt x="64" y="12"/>
                    <a:pt x="44" y="35"/>
                  </a:cubicBezTo>
                  <a:cubicBezTo>
                    <a:pt x="1" y="82"/>
                    <a:pt x="9" y="162"/>
                    <a:pt x="66" y="214"/>
                  </a:cubicBezTo>
                  <a:cubicBezTo>
                    <a:pt x="96" y="241"/>
                    <a:pt x="132" y="254"/>
                    <a:pt x="167" y="254"/>
                  </a:cubicBezTo>
                  <a:cubicBezTo>
                    <a:pt x="197" y="254"/>
                    <a:pt x="226" y="243"/>
                    <a:pt x="246" y="221"/>
                  </a:cubicBezTo>
                  <a:cubicBezTo>
                    <a:pt x="290" y="174"/>
                    <a:pt x="281" y="94"/>
                    <a:pt x="224" y="42"/>
                  </a:cubicBezTo>
                  <a:cubicBezTo>
                    <a:pt x="195" y="15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804467" y="5805614"/>
              <a:ext cx="54387" cy="47829"/>
            </a:xfrm>
            <a:custGeom>
              <a:avLst/>
              <a:gdLst/>
              <a:ahLst/>
              <a:cxnLst/>
              <a:rect l="l" t="t" r="r" b="b"/>
              <a:pathLst>
                <a:path w="141" h="124" extrusionOk="0">
                  <a:moveTo>
                    <a:pt x="61" y="1"/>
                  </a:moveTo>
                  <a:cubicBezTo>
                    <a:pt x="46" y="1"/>
                    <a:pt x="32" y="6"/>
                    <a:pt x="22" y="17"/>
                  </a:cubicBezTo>
                  <a:cubicBezTo>
                    <a:pt x="1" y="40"/>
                    <a:pt x="5" y="78"/>
                    <a:pt x="33" y="103"/>
                  </a:cubicBezTo>
                  <a:cubicBezTo>
                    <a:pt x="47" y="117"/>
                    <a:pt x="65" y="123"/>
                    <a:pt x="81" y="123"/>
                  </a:cubicBezTo>
                  <a:cubicBezTo>
                    <a:pt x="96" y="123"/>
                    <a:pt x="110" y="118"/>
                    <a:pt x="120" y="107"/>
                  </a:cubicBezTo>
                  <a:cubicBezTo>
                    <a:pt x="141" y="84"/>
                    <a:pt x="137" y="45"/>
                    <a:pt x="109" y="20"/>
                  </a:cubicBezTo>
                  <a:cubicBezTo>
                    <a:pt x="95" y="7"/>
                    <a:pt x="77" y="1"/>
                    <a:pt x="61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918856" y="5858457"/>
              <a:ext cx="553508" cy="727844"/>
            </a:xfrm>
            <a:custGeom>
              <a:avLst/>
              <a:gdLst/>
              <a:ahLst/>
              <a:cxnLst/>
              <a:rect l="l" t="t" r="r" b="b"/>
              <a:pathLst>
                <a:path w="1435" h="1887" extrusionOk="0">
                  <a:moveTo>
                    <a:pt x="644" y="1"/>
                  </a:moveTo>
                  <a:cubicBezTo>
                    <a:pt x="629" y="1"/>
                    <a:pt x="615" y="1"/>
                    <a:pt x="601" y="3"/>
                  </a:cubicBezTo>
                  <a:cubicBezTo>
                    <a:pt x="233" y="45"/>
                    <a:pt x="1" y="625"/>
                    <a:pt x="54" y="1101"/>
                  </a:cubicBezTo>
                  <a:cubicBezTo>
                    <a:pt x="107" y="1549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3"/>
                  </a:cubicBezTo>
                  <a:cubicBezTo>
                    <a:pt x="1184" y="1841"/>
                    <a:pt x="1435" y="1423"/>
                    <a:pt x="1381" y="949"/>
                  </a:cubicBezTo>
                  <a:cubicBezTo>
                    <a:pt x="1328" y="491"/>
                    <a:pt x="995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204674" y="5924800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3" y="0"/>
                  </a:moveTo>
                  <a:cubicBezTo>
                    <a:pt x="93" y="0"/>
                    <a:pt x="64" y="11"/>
                    <a:pt x="44" y="33"/>
                  </a:cubicBezTo>
                  <a:cubicBezTo>
                    <a:pt x="1" y="82"/>
                    <a:pt x="11" y="162"/>
                    <a:pt x="66" y="213"/>
                  </a:cubicBezTo>
                  <a:cubicBezTo>
                    <a:pt x="96" y="240"/>
                    <a:pt x="132" y="254"/>
                    <a:pt x="167" y="254"/>
                  </a:cubicBezTo>
                  <a:cubicBezTo>
                    <a:pt x="198" y="254"/>
                    <a:pt x="227" y="243"/>
                    <a:pt x="247" y="221"/>
                  </a:cubicBezTo>
                  <a:cubicBezTo>
                    <a:pt x="290" y="173"/>
                    <a:pt x="281" y="93"/>
                    <a:pt x="224" y="42"/>
                  </a:cubicBezTo>
                  <a:cubicBezTo>
                    <a:pt x="194" y="14"/>
                    <a:pt x="158" y="0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168030" y="5878514"/>
              <a:ext cx="54001" cy="47829"/>
            </a:xfrm>
            <a:custGeom>
              <a:avLst/>
              <a:gdLst/>
              <a:ahLst/>
              <a:cxnLst/>
              <a:rect l="l" t="t" r="r" b="b"/>
              <a:pathLst>
                <a:path w="140" h="124" extrusionOk="0">
                  <a:moveTo>
                    <a:pt x="60" y="1"/>
                  </a:moveTo>
                  <a:cubicBezTo>
                    <a:pt x="45" y="1"/>
                    <a:pt x="31" y="6"/>
                    <a:pt x="21" y="17"/>
                  </a:cubicBezTo>
                  <a:cubicBezTo>
                    <a:pt x="0" y="41"/>
                    <a:pt x="5" y="79"/>
                    <a:pt x="32" y="104"/>
                  </a:cubicBezTo>
                  <a:cubicBezTo>
                    <a:pt x="46" y="117"/>
                    <a:pt x="64" y="124"/>
                    <a:pt x="80" y="124"/>
                  </a:cubicBezTo>
                  <a:cubicBezTo>
                    <a:pt x="94" y="124"/>
                    <a:pt x="108" y="118"/>
                    <a:pt x="118" y="108"/>
                  </a:cubicBezTo>
                  <a:cubicBezTo>
                    <a:pt x="139" y="85"/>
                    <a:pt x="135" y="46"/>
                    <a:pt x="108" y="21"/>
                  </a:cubicBezTo>
                  <a:cubicBezTo>
                    <a:pt x="93" y="7"/>
                    <a:pt x="76" y="1"/>
                    <a:pt x="60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279719" y="5932129"/>
              <a:ext cx="553894" cy="728230"/>
            </a:xfrm>
            <a:custGeom>
              <a:avLst/>
              <a:gdLst/>
              <a:ahLst/>
              <a:cxnLst/>
              <a:rect l="l" t="t" r="r" b="b"/>
              <a:pathLst>
                <a:path w="1436" h="1888" extrusionOk="0">
                  <a:moveTo>
                    <a:pt x="642" y="0"/>
                  </a:moveTo>
                  <a:cubicBezTo>
                    <a:pt x="628" y="0"/>
                    <a:pt x="614" y="1"/>
                    <a:pt x="600" y="3"/>
                  </a:cubicBezTo>
                  <a:cubicBezTo>
                    <a:pt x="233" y="45"/>
                    <a:pt x="1" y="626"/>
                    <a:pt x="54" y="1101"/>
                  </a:cubicBezTo>
                  <a:cubicBezTo>
                    <a:pt x="107" y="1549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4"/>
                  </a:cubicBezTo>
                  <a:cubicBezTo>
                    <a:pt x="1184" y="1842"/>
                    <a:pt x="1436" y="1423"/>
                    <a:pt x="1382" y="948"/>
                  </a:cubicBezTo>
                  <a:cubicBezTo>
                    <a:pt x="1328" y="492"/>
                    <a:pt x="994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565537" y="5998472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1"/>
                  </a:moveTo>
                  <a:cubicBezTo>
                    <a:pt x="93" y="1"/>
                    <a:pt x="64" y="12"/>
                    <a:pt x="44" y="34"/>
                  </a:cubicBezTo>
                  <a:cubicBezTo>
                    <a:pt x="1" y="81"/>
                    <a:pt x="11" y="161"/>
                    <a:pt x="66" y="213"/>
                  </a:cubicBezTo>
                  <a:cubicBezTo>
                    <a:pt x="96" y="240"/>
                    <a:pt x="133" y="253"/>
                    <a:pt x="167" y="253"/>
                  </a:cubicBezTo>
                  <a:cubicBezTo>
                    <a:pt x="198" y="253"/>
                    <a:pt x="227" y="243"/>
                    <a:pt x="247" y="220"/>
                  </a:cubicBezTo>
                  <a:cubicBezTo>
                    <a:pt x="290" y="173"/>
                    <a:pt x="281" y="93"/>
                    <a:pt x="224" y="41"/>
                  </a:cubicBezTo>
                  <a:cubicBezTo>
                    <a:pt x="195" y="14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528894" y="5952186"/>
              <a:ext cx="53615" cy="47829"/>
            </a:xfrm>
            <a:custGeom>
              <a:avLst/>
              <a:gdLst/>
              <a:ahLst/>
              <a:cxnLst/>
              <a:rect l="l" t="t" r="r" b="b"/>
              <a:pathLst>
                <a:path w="139" h="124" extrusionOk="0">
                  <a:moveTo>
                    <a:pt x="59" y="1"/>
                  </a:moveTo>
                  <a:cubicBezTo>
                    <a:pt x="45" y="1"/>
                    <a:pt x="31" y="6"/>
                    <a:pt x="21" y="17"/>
                  </a:cubicBezTo>
                  <a:cubicBezTo>
                    <a:pt x="0" y="39"/>
                    <a:pt x="5" y="79"/>
                    <a:pt x="32" y="103"/>
                  </a:cubicBezTo>
                  <a:cubicBezTo>
                    <a:pt x="46" y="117"/>
                    <a:pt x="63" y="123"/>
                    <a:pt x="80" y="123"/>
                  </a:cubicBezTo>
                  <a:cubicBezTo>
                    <a:pt x="94" y="123"/>
                    <a:pt x="108" y="118"/>
                    <a:pt x="118" y="108"/>
                  </a:cubicBezTo>
                  <a:cubicBezTo>
                    <a:pt x="139" y="85"/>
                    <a:pt x="134" y="45"/>
                    <a:pt x="107" y="20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2219547" y="6225658"/>
              <a:ext cx="1972186" cy="495644"/>
            </a:xfrm>
            <a:custGeom>
              <a:avLst/>
              <a:gdLst/>
              <a:ahLst/>
              <a:cxnLst/>
              <a:rect l="l" t="t" r="r" b="b"/>
              <a:pathLst>
                <a:path w="5113" h="1285" extrusionOk="0">
                  <a:moveTo>
                    <a:pt x="5112" y="1"/>
                  </a:moveTo>
                  <a:lnTo>
                    <a:pt x="1" y="588"/>
                  </a:lnTo>
                  <a:lnTo>
                    <a:pt x="159" y="1084"/>
                  </a:lnTo>
                  <a:cubicBezTo>
                    <a:pt x="197" y="1204"/>
                    <a:pt x="315" y="1284"/>
                    <a:pt x="447" y="1284"/>
                  </a:cubicBezTo>
                  <a:cubicBezTo>
                    <a:pt x="460" y="1284"/>
                    <a:pt x="472" y="1283"/>
                    <a:pt x="485" y="1282"/>
                  </a:cubicBezTo>
                  <a:lnTo>
                    <a:pt x="4797" y="787"/>
                  </a:lnTo>
                  <a:cubicBezTo>
                    <a:pt x="4945" y="770"/>
                    <a:pt x="5060" y="658"/>
                    <a:pt x="5070" y="521"/>
                  </a:cubicBezTo>
                  <a:lnTo>
                    <a:pt x="5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187918" y="6192101"/>
              <a:ext cx="2031587" cy="262286"/>
            </a:xfrm>
            <a:custGeom>
              <a:avLst/>
              <a:gdLst/>
              <a:ahLst/>
              <a:cxnLst/>
              <a:rect l="l" t="t" r="r" b="b"/>
              <a:pathLst>
                <a:path w="5267" h="680" extrusionOk="0">
                  <a:moveTo>
                    <a:pt x="5223" y="0"/>
                  </a:moveTo>
                  <a:cubicBezTo>
                    <a:pt x="5221" y="0"/>
                    <a:pt x="5219" y="0"/>
                    <a:pt x="5217" y="0"/>
                  </a:cubicBezTo>
                  <a:lnTo>
                    <a:pt x="40" y="595"/>
                  </a:lnTo>
                  <a:cubicBezTo>
                    <a:pt x="16" y="597"/>
                    <a:pt x="1" y="618"/>
                    <a:pt x="3" y="643"/>
                  </a:cubicBezTo>
                  <a:cubicBezTo>
                    <a:pt x="6" y="664"/>
                    <a:pt x="25" y="680"/>
                    <a:pt x="46" y="680"/>
                  </a:cubicBezTo>
                  <a:cubicBezTo>
                    <a:pt x="47" y="680"/>
                    <a:pt x="49" y="680"/>
                    <a:pt x="50" y="679"/>
                  </a:cubicBezTo>
                  <a:lnTo>
                    <a:pt x="5228" y="85"/>
                  </a:lnTo>
                  <a:cubicBezTo>
                    <a:pt x="5251" y="81"/>
                    <a:pt x="5267" y="60"/>
                    <a:pt x="5265" y="37"/>
                  </a:cubicBezTo>
                  <a:cubicBezTo>
                    <a:pt x="5261" y="17"/>
                    <a:pt x="5243" y="0"/>
                    <a:pt x="5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36"/>
          <p:cNvSpPr txBox="1"/>
          <p:nvPr/>
        </p:nvSpPr>
        <p:spPr>
          <a:xfrm>
            <a:off x="997625" y="1734048"/>
            <a:ext cx="6977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What is Flipp?</a:t>
            </a:r>
            <a:endParaRPr sz="28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68" name="Google Shape;668;p36"/>
          <p:cNvSpPr txBox="1"/>
          <p:nvPr/>
        </p:nvSpPr>
        <p:spPr>
          <a:xfrm>
            <a:off x="2411325" y="2343950"/>
            <a:ext cx="4271100" cy="564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 Features of Flipp</a:t>
            </a:r>
            <a:endParaRPr sz="20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69" name="Google Shape;669;p36"/>
          <p:cNvSpPr txBox="1"/>
          <p:nvPr/>
        </p:nvSpPr>
        <p:spPr>
          <a:xfrm>
            <a:off x="806150" y="3281075"/>
            <a:ext cx="18198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Deal Comparison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70" name="Google Shape;670;p36"/>
          <p:cNvSpPr txBox="1"/>
          <p:nvPr/>
        </p:nvSpPr>
        <p:spPr>
          <a:xfrm>
            <a:off x="2752200" y="3281075"/>
            <a:ext cx="18198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Target Audience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6"/>
          <p:cNvSpPr txBox="1"/>
          <p:nvPr/>
        </p:nvSpPr>
        <p:spPr>
          <a:xfrm>
            <a:off x="4698250" y="3281075"/>
            <a:ext cx="18198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Notification Customization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6"/>
          <p:cNvSpPr txBox="1"/>
          <p:nvPr/>
        </p:nvSpPr>
        <p:spPr>
          <a:xfrm>
            <a:off x="6644300" y="3281075"/>
            <a:ext cx="1692600" cy="83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Weekly Circulars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73" name="Google Shape;673;p36"/>
          <p:cNvCxnSpPr/>
          <p:nvPr/>
        </p:nvCxnSpPr>
        <p:spPr>
          <a:xfrm>
            <a:off x="1719525" y="2957775"/>
            <a:ext cx="5760000" cy="30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6"/>
          <p:cNvCxnSpPr>
            <a:stCxn id="668" idx="2"/>
            <a:endCxn id="668" idx="2"/>
          </p:cNvCxnSpPr>
          <p:nvPr/>
        </p:nvCxnSpPr>
        <p:spPr>
          <a:xfrm>
            <a:off x="4546875" y="2908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6"/>
          <p:cNvCxnSpPr>
            <a:endCxn id="669" idx="0"/>
          </p:cNvCxnSpPr>
          <p:nvPr/>
        </p:nvCxnSpPr>
        <p:spPr>
          <a:xfrm flipH="1">
            <a:off x="1716050" y="2927675"/>
            <a:ext cx="3600" cy="35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6"/>
          <p:cNvCxnSpPr>
            <a:endCxn id="670" idx="0"/>
          </p:cNvCxnSpPr>
          <p:nvPr/>
        </p:nvCxnSpPr>
        <p:spPr>
          <a:xfrm flipH="1">
            <a:off x="3662100" y="2957675"/>
            <a:ext cx="12600" cy="32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6"/>
          <p:cNvCxnSpPr>
            <a:endCxn id="671" idx="0"/>
          </p:cNvCxnSpPr>
          <p:nvPr/>
        </p:nvCxnSpPr>
        <p:spPr>
          <a:xfrm>
            <a:off x="5600650" y="3008375"/>
            <a:ext cx="7500" cy="27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6"/>
          <p:cNvCxnSpPr>
            <a:endCxn id="672" idx="0"/>
          </p:cNvCxnSpPr>
          <p:nvPr/>
        </p:nvCxnSpPr>
        <p:spPr>
          <a:xfrm>
            <a:off x="7486700" y="2958275"/>
            <a:ext cx="3900" cy="32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ShopSmart Stands out?</a:t>
            </a:r>
            <a:endParaRPr/>
          </a:p>
        </p:txBody>
      </p:sp>
      <p:sp>
        <p:nvSpPr>
          <p:cNvPr id="684" name="Google Shape;684;p37"/>
          <p:cNvSpPr txBox="1">
            <a:spLocks noGrp="1"/>
          </p:cNvSpPr>
          <p:nvPr>
            <p:ph type="subTitle" idx="1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Target Audience and Personalization</a:t>
            </a:r>
            <a:endParaRPr sz="19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5" name="Google Shape;685;p37"/>
          <p:cNvSpPr txBox="1">
            <a:spLocks noGrp="1"/>
          </p:cNvSpPr>
          <p:nvPr>
            <p:ph type="subTitle" idx="4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Real-time price comparisons</a:t>
            </a:r>
            <a:endParaRPr sz="19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6" name="Google Shape;686;p37"/>
          <p:cNvSpPr txBox="1">
            <a:spLocks noGrp="1"/>
          </p:cNvSpPr>
          <p:nvPr>
            <p:ph type="subTitle" idx="6"/>
          </p:nvPr>
        </p:nvSpPr>
        <p:spPr>
          <a:xfrm>
            <a:off x="1757700" y="3620625"/>
            <a:ext cx="2305500" cy="90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Nutritional Information</a:t>
            </a:r>
            <a:endParaRPr sz="19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7" name="Google Shape;687;p37"/>
          <p:cNvSpPr txBox="1">
            <a:spLocks noGrp="1"/>
          </p:cNvSpPr>
          <p:nvPr>
            <p:ph type="subTitle" idx="8"/>
          </p:nvPr>
        </p:nvSpPr>
        <p:spPr>
          <a:xfrm>
            <a:off x="5214646" y="3620625"/>
            <a:ext cx="2305500" cy="90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All in one solution</a:t>
            </a:r>
            <a:endParaRPr sz="19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8" name="Google Shape;688;p37"/>
          <p:cNvSpPr txBox="1">
            <a:spLocks noGrp="1"/>
          </p:cNvSpPr>
          <p:nvPr>
            <p:ph type="subTitle" idx="13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Exclusive Offers and Discounts</a:t>
            </a:r>
            <a:endParaRPr sz="19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89" name="Google Shape;689;p37"/>
          <p:cNvGrpSpPr/>
          <p:nvPr/>
        </p:nvGrpSpPr>
        <p:grpSpPr>
          <a:xfrm>
            <a:off x="7520158" y="618536"/>
            <a:ext cx="216823" cy="216819"/>
            <a:chOff x="-223479" y="-1094052"/>
            <a:chExt cx="216823" cy="216819"/>
          </a:xfrm>
        </p:grpSpPr>
        <p:sp>
          <p:nvSpPr>
            <p:cNvPr id="690" name="Google Shape;690;p37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ideas of a pitch deck</a:t>
            </a:r>
            <a:endParaRPr/>
          </a:p>
        </p:txBody>
      </p:sp>
      <p:sp>
        <p:nvSpPr>
          <p:cNvPr id="697" name="Google Shape;697;p38"/>
          <p:cNvSpPr txBox="1">
            <a:spLocks noGrp="1"/>
          </p:cNvSpPr>
          <p:nvPr>
            <p:ph type="title" idx="2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98" name="Google Shape;698;p38"/>
          <p:cNvSpPr txBox="1">
            <a:spLocks noGrp="1"/>
          </p:cNvSpPr>
          <p:nvPr>
            <p:ph type="subTitle" idx="1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great presentation should be concise, clear and easy to understand. Visual elements such as charts and images can help to make the presentation more engaging</a:t>
            </a:r>
            <a:endParaRPr/>
          </a:p>
        </p:txBody>
      </p:sp>
      <p:sp>
        <p:nvSpPr>
          <p:cNvPr id="699" name="Google Shape;699;p38"/>
          <p:cNvSpPr txBox="1">
            <a:spLocks noGrp="1"/>
          </p:cNvSpPr>
          <p:nvPr>
            <p:ph type="title" idx="3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Investors</a:t>
            </a:r>
            <a:endParaRPr/>
          </a:p>
        </p:txBody>
      </p:sp>
      <p:sp>
        <p:nvSpPr>
          <p:cNvPr id="700" name="Google Shape;700;p38"/>
          <p:cNvSpPr txBox="1">
            <a:spLocks noGrp="1"/>
          </p:cNvSpPr>
          <p:nvPr>
            <p:ph type="subTitle" idx="4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comes to picking investors for a pitch deck, it's important to research potential investors and understand their preferences, goals and interests</a:t>
            </a:r>
            <a:endParaRPr/>
          </a:p>
        </p:txBody>
      </p:sp>
      <p:sp>
        <p:nvSpPr>
          <p:cNvPr id="701" name="Google Shape;701;p38"/>
          <p:cNvSpPr txBox="1">
            <a:spLocks noGrp="1"/>
          </p:cNvSpPr>
          <p:nvPr>
            <p:ph type="title" idx="5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702" name="Google Shape;702;p38"/>
          <p:cNvSpPr txBox="1">
            <a:spLocks noGrp="1"/>
          </p:cNvSpPr>
          <p:nvPr>
            <p:ph type="subTitle" idx="6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a product is determined by how much customers are willing to pay for it. It's a combination of factors, with how well it meets customer needs</a:t>
            </a: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1737380" y="1918986"/>
            <a:ext cx="373993" cy="341168"/>
          </a:xfrm>
          <a:custGeom>
            <a:avLst/>
            <a:gdLst/>
            <a:ahLst/>
            <a:cxnLst/>
            <a:rect l="l" t="t" r="r" b="b"/>
            <a:pathLst>
              <a:path w="9491" h="8658" extrusionOk="0">
                <a:moveTo>
                  <a:pt x="2415" y="2460"/>
                </a:moveTo>
                <a:cubicBezTo>
                  <a:pt x="2349" y="2460"/>
                  <a:pt x="2290" y="2504"/>
                  <a:pt x="2275" y="2569"/>
                </a:cubicBezTo>
                <a:cubicBezTo>
                  <a:pt x="2255" y="2658"/>
                  <a:pt x="2324" y="2738"/>
                  <a:pt x="2411" y="2738"/>
                </a:cubicBezTo>
                <a:lnTo>
                  <a:pt x="3618" y="2738"/>
                </a:lnTo>
                <a:cubicBezTo>
                  <a:pt x="3705" y="2738"/>
                  <a:pt x="3773" y="2658"/>
                  <a:pt x="3753" y="2569"/>
                </a:cubicBezTo>
                <a:cubicBezTo>
                  <a:pt x="3740" y="2503"/>
                  <a:pt x="3679" y="2460"/>
                  <a:pt x="3614" y="2460"/>
                </a:cubicBezTo>
                <a:close/>
                <a:moveTo>
                  <a:pt x="1667" y="2572"/>
                </a:moveTo>
                <a:lnTo>
                  <a:pt x="1667" y="3240"/>
                </a:lnTo>
                <a:lnTo>
                  <a:pt x="1000" y="3240"/>
                </a:lnTo>
                <a:lnTo>
                  <a:pt x="1000" y="2572"/>
                </a:lnTo>
                <a:close/>
                <a:moveTo>
                  <a:pt x="2415" y="3072"/>
                </a:moveTo>
                <a:cubicBezTo>
                  <a:pt x="2349" y="3072"/>
                  <a:pt x="2290" y="3116"/>
                  <a:pt x="2275" y="3180"/>
                </a:cubicBezTo>
                <a:cubicBezTo>
                  <a:pt x="2255" y="3271"/>
                  <a:pt x="2324" y="3350"/>
                  <a:pt x="2411" y="3350"/>
                </a:cubicBezTo>
                <a:lnTo>
                  <a:pt x="2411" y="3349"/>
                </a:lnTo>
                <a:lnTo>
                  <a:pt x="3310" y="3349"/>
                </a:lnTo>
                <a:cubicBezTo>
                  <a:pt x="3392" y="3349"/>
                  <a:pt x="3458" y="3278"/>
                  <a:pt x="3447" y="3193"/>
                </a:cubicBezTo>
                <a:cubicBezTo>
                  <a:pt x="3439" y="3123"/>
                  <a:pt x="3376" y="3072"/>
                  <a:pt x="3304" y="3072"/>
                </a:cubicBezTo>
                <a:close/>
                <a:moveTo>
                  <a:pt x="861" y="2294"/>
                </a:moveTo>
                <a:cubicBezTo>
                  <a:pt x="785" y="2294"/>
                  <a:pt x="722" y="2356"/>
                  <a:pt x="722" y="2433"/>
                </a:cubicBezTo>
                <a:lnTo>
                  <a:pt x="722" y="3378"/>
                </a:lnTo>
                <a:cubicBezTo>
                  <a:pt x="722" y="3455"/>
                  <a:pt x="785" y="3518"/>
                  <a:pt x="861" y="3518"/>
                </a:cubicBezTo>
                <a:lnTo>
                  <a:pt x="1807" y="3518"/>
                </a:lnTo>
                <a:cubicBezTo>
                  <a:pt x="1884" y="3518"/>
                  <a:pt x="1946" y="3456"/>
                  <a:pt x="1946" y="3380"/>
                </a:cubicBezTo>
                <a:lnTo>
                  <a:pt x="1946" y="2433"/>
                </a:lnTo>
                <a:cubicBezTo>
                  <a:pt x="1946" y="2356"/>
                  <a:pt x="1883" y="2294"/>
                  <a:pt x="1806" y="2294"/>
                </a:cubicBezTo>
                <a:close/>
                <a:moveTo>
                  <a:pt x="2415" y="4315"/>
                </a:moveTo>
                <a:cubicBezTo>
                  <a:pt x="2349" y="4315"/>
                  <a:pt x="2290" y="4358"/>
                  <a:pt x="2275" y="4422"/>
                </a:cubicBezTo>
                <a:cubicBezTo>
                  <a:pt x="2255" y="4514"/>
                  <a:pt x="2324" y="4593"/>
                  <a:pt x="2411" y="4593"/>
                </a:cubicBezTo>
                <a:lnTo>
                  <a:pt x="2411" y="4591"/>
                </a:lnTo>
                <a:lnTo>
                  <a:pt x="3310" y="4591"/>
                </a:lnTo>
                <a:cubicBezTo>
                  <a:pt x="3392" y="4591"/>
                  <a:pt x="3458" y="4520"/>
                  <a:pt x="3447" y="4436"/>
                </a:cubicBezTo>
                <a:cubicBezTo>
                  <a:pt x="3439" y="4366"/>
                  <a:pt x="3376" y="4315"/>
                  <a:pt x="3304" y="4315"/>
                </a:cubicBezTo>
                <a:close/>
                <a:moveTo>
                  <a:pt x="1667" y="4425"/>
                </a:moveTo>
                <a:lnTo>
                  <a:pt x="1667" y="5092"/>
                </a:lnTo>
                <a:lnTo>
                  <a:pt x="1000" y="5092"/>
                </a:lnTo>
                <a:lnTo>
                  <a:pt x="1000" y="4425"/>
                </a:lnTo>
                <a:close/>
                <a:moveTo>
                  <a:pt x="2415" y="4927"/>
                </a:moveTo>
                <a:cubicBezTo>
                  <a:pt x="2349" y="4927"/>
                  <a:pt x="2290" y="4970"/>
                  <a:pt x="2275" y="5034"/>
                </a:cubicBezTo>
                <a:cubicBezTo>
                  <a:pt x="2255" y="5124"/>
                  <a:pt x="2324" y="5205"/>
                  <a:pt x="2411" y="5205"/>
                </a:cubicBezTo>
                <a:lnTo>
                  <a:pt x="3310" y="5205"/>
                </a:lnTo>
                <a:cubicBezTo>
                  <a:pt x="3392" y="5205"/>
                  <a:pt x="3458" y="5132"/>
                  <a:pt x="3447" y="5048"/>
                </a:cubicBezTo>
                <a:cubicBezTo>
                  <a:pt x="3440" y="4978"/>
                  <a:pt x="3377" y="4927"/>
                  <a:pt x="3305" y="4927"/>
                </a:cubicBezTo>
                <a:close/>
                <a:moveTo>
                  <a:pt x="861" y="4148"/>
                </a:moveTo>
                <a:cubicBezTo>
                  <a:pt x="785" y="4148"/>
                  <a:pt x="722" y="4210"/>
                  <a:pt x="720" y="4289"/>
                </a:cubicBezTo>
                <a:lnTo>
                  <a:pt x="720" y="5234"/>
                </a:lnTo>
                <a:cubicBezTo>
                  <a:pt x="720" y="5311"/>
                  <a:pt x="783" y="5374"/>
                  <a:pt x="860" y="5374"/>
                </a:cubicBezTo>
                <a:lnTo>
                  <a:pt x="1806" y="5374"/>
                </a:lnTo>
                <a:cubicBezTo>
                  <a:pt x="1883" y="5374"/>
                  <a:pt x="1946" y="5311"/>
                  <a:pt x="1946" y="5234"/>
                </a:cubicBezTo>
                <a:lnTo>
                  <a:pt x="1946" y="4288"/>
                </a:lnTo>
                <a:cubicBezTo>
                  <a:pt x="1946" y="4211"/>
                  <a:pt x="1883" y="4148"/>
                  <a:pt x="1806" y="4148"/>
                </a:cubicBezTo>
                <a:close/>
                <a:moveTo>
                  <a:pt x="6256" y="3537"/>
                </a:moveTo>
                <a:cubicBezTo>
                  <a:pt x="6204" y="3537"/>
                  <a:pt x="6154" y="3566"/>
                  <a:pt x="6130" y="3617"/>
                </a:cubicBezTo>
                <a:lnTo>
                  <a:pt x="5753" y="4425"/>
                </a:lnTo>
                <a:lnTo>
                  <a:pt x="4892" y="4425"/>
                </a:lnTo>
                <a:cubicBezTo>
                  <a:pt x="4821" y="4425"/>
                  <a:pt x="4758" y="4477"/>
                  <a:pt x="4748" y="4547"/>
                </a:cubicBezTo>
                <a:cubicBezTo>
                  <a:pt x="4738" y="4631"/>
                  <a:pt x="4802" y="4704"/>
                  <a:pt x="4885" y="4704"/>
                </a:cubicBezTo>
                <a:lnTo>
                  <a:pt x="5841" y="4704"/>
                </a:lnTo>
                <a:cubicBezTo>
                  <a:pt x="5900" y="4704"/>
                  <a:pt x="5952" y="4665"/>
                  <a:pt x="5972" y="4611"/>
                </a:cubicBezTo>
                <a:lnTo>
                  <a:pt x="6237" y="4041"/>
                </a:lnTo>
                <a:lnTo>
                  <a:pt x="6738" y="5486"/>
                </a:lnTo>
                <a:cubicBezTo>
                  <a:pt x="6757" y="5543"/>
                  <a:pt x="6811" y="5579"/>
                  <a:pt x="6868" y="5579"/>
                </a:cubicBezTo>
                <a:cubicBezTo>
                  <a:pt x="6883" y="5579"/>
                  <a:pt x="6898" y="5577"/>
                  <a:pt x="6913" y="5571"/>
                </a:cubicBezTo>
                <a:cubicBezTo>
                  <a:pt x="6954" y="5556"/>
                  <a:pt x="6984" y="5527"/>
                  <a:pt x="6998" y="5490"/>
                </a:cubicBezTo>
                <a:lnTo>
                  <a:pt x="7300" y="4704"/>
                </a:lnTo>
                <a:lnTo>
                  <a:pt x="8272" y="4704"/>
                </a:lnTo>
                <a:cubicBezTo>
                  <a:pt x="8359" y="4704"/>
                  <a:pt x="8427" y="4623"/>
                  <a:pt x="8408" y="4533"/>
                </a:cubicBezTo>
                <a:cubicBezTo>
                  <a:pt x="8395" y="4469"/>
                  <a:pt x="8333" y="4425"/>
                  <a:pt x="8268" y="4425"/>
                </a:cubicBezTo>
                <a:lnTo>
                  <a:pt x="7204" y="4425"/>
                </a:lnTo>
                <a:cubicBezTo>
                  <a:pt x="7146" y="4425"/>
                  <a:pt x="7097" y="4460"/>
                  <a:pt x="7076" y="4515"/>
                </a:cubicBezTo>
                <a:lnTo>
                  <a:pt x="6875" y="5037"/>
                </a:lnTo>
                <a:lnTo>
                  <a:pt x="6387" y="3632"/>
                </a:lnTo>
                <a:cubicBezTo>
                  <a:pt x="6377" y="3597"/>
                  <a:pt x="6351" y="3567"/>
                  <a:pt x="6315" y="3550"/>
                </a:cubicBezTo>
                <a:cubicBezTo>
                  <a:pt x="6296" y="3541"/>
                  <a:pt x="6276" y="3537"/>
                  <a:pt x="6256" y="3537"/>
                </a:cubicBezTo>
                <a:close/>
                <a:moveTo>
                  <a:pt x="2415" y="6167"/>
                </a:moveTo>
                <a:cubicBezTo>
                  <a:pt x="2349" y="6167"/>
                  <a:pt x="2290" y="6211"/>
                  <a:pt x="2275" y="6276"/>
                </a:cubicBezTo>
                <a:cubicBezTo>
                  <a:pt x="2255" y="6366"/>
                  <a:pt x="2324" y="6446"/>
                  <a:pt x="2411" y="6446"/>
                </a:cubicBezTo>
                <a:lnTo>
                  <a:pt x="3822" y="6446"/>
                </a:lnTo>
                <a:cubicBezTo>
                  <a:pt x="3909" y="6446"/>
                  <a:pt x="3978" y="6366"/>
                  <a:pt x="3958" y="6276"/>
                </a:cubicBezTo>
                <a:cubicBezTo>
                  <a:pt x="3943" y="6211"/>
                  <a:pt x="3884" y="6167"/>
                  <a:pt x="3819" y="6167"/>
                </a:cubicBezTo>
                <a:close/>
                <a:moveTo>
                  <a:pt x="1667" y="6279"/>
                </a:moveTo>
                <a:lnTo>
                  <a:pt x="1667" y="6947"/>
                </a:lnTo>
                <a:lnTo>
                  <a:pt x="1000" y="6947"/>
                </a:lnTo>
                <a:lnTo>
                  <a:pt x="1000" y="6279"/>
                </a:lnTo>
                <a:close/>
                <a:moveTo>
                  <a:pt x="2415" y="6779"/>
                </a:moveTo>
                <a:cubicBezTo>
                  <a:pt x="2349" y="6779"/>
                  <a:pt x="2290" y="6823"/>
                  <a:pt x="2275" y="6888"/>
                </a:cubicBezTo>
                <a:cubicBezTo>
                  <a:pt x="2255" y="6979"/>
                  <a:pt x="2324" y="7058"/>
                  <a:pt x="2411" y="7058"/>
                </a:cubicBezTo>
                <a:lnTo>
                  <a:pt x="2411" y="7057"/>
                </a:lnTo>
                <a:lnTo>
                  <a:pt x="3310" y="7057"/>
                </a:lnTo>
                <a:cubicBezTo>
                  <a:pt x="3392" y="7057"/>
                  <a:pt x="3458" y="6985"/>
                  <a:pt x="3447" y="6901"/>
                </a:cubicBezTo>
                <a:cubicBezTo>
                  <a:pt x="3439" y="6831"/>
                  <a:pt x="3376" y="6779"/>
                  <a:pt x="3304" y="6779"/>
                </a:cubicBezTo>
                <a:close/>
                <a:moveTo>
                  <a:pt x="861" y="6002"/>
                </a:moveTo>
                <a:cubicBezTo>
                  <a:pt x="785" y="6002"/>
                  <a:pt x="722" y="6063"/>
                  <a:pt x="720" y="6140"/>
                </a:cubicBezTo>
                <a:lnTo>
                  <a:pt x="720" y="7084"/>
                </a:lnTo>
                <a:cubicBezTo>
                  <a:pt x="720" y="7160"/>
                  <a:pt x="783" y="7224"/>
                  <a:pt x="860" y="7224"/>
                </a:cubicBezTo>
                <a:lnTo>
                  <a:pt x="1806" y="7224"/>
                </a:lnTo>
                <a:cubicBezTo>
                  <a:pt x="1883" y="7224"/>
                  <a:pt x="1944" y="7162"/>
                  <a:pt x="1944" y="7085"/>
                </a:cubicBezTo>
                <a:lnTo>
                  <a:pt x="1944" y="6140"/>
                </a:lnTo>
                <a:cubicBezTo>
                  <a:pt x="1944" y="6063"/>
                  <a:pt x="1883" y="6002"/>
                  <a:pt x="1806" y="6002"/>
                </a:cubicBezTo>
                <a:close/>
                <a:moveTo>
                  <a:pt x="2656" y="0"/>
                </a:moveTo>
                <a:cubicBezTo>
                  <a:pt x="2496" y="0"/>
                  <a:pt x="2349" y="67"/>
                  <a:pt x="2242" y="172"/>
                </a:cubicBezTo>
                <a:cubicBezTo>
                  <a:pt x="2169" y="246"/>
                  <a:pt x="2114" y="341"/>
                  <a:pt x="2087" y="445"/>
                </a:cubicBezTo>
                <a:lnTo>
                  <a:pt x="1718" y="445"/>
                </a:lnTo>
                <a:cubicBezTo>
                  <a:pt x="1718" y="445"/>
                  <a:pt x="1415" y="510"/>
                  <a:pt x="1311" y="613"/>
                </a:cubicBezTo>
                <a:cubicBezTo>
                  <a:pt x="1237" y="687"/>
                  <a:pt x="1184" y="780"/>
                  <a:pt x="1158" y="890"/>
                </a:cubicBezTo>
                <a:lnTo>
                  <a:pt x="552" y="890"/>
                </a:lnTo>
                <a:cubicBezTo>
                  <a:pt x="544" y="890"/>
                  <a:pt x="536" y="889"/>
                  <a:pt x="528" y="889"/>
                </a:cubicBezTo>
                <a:cubicBezTo>
                  <a:pt x="388" y="889"/>
                  <a:pt x="260" y="950"/>
                  <a:pt x="166" y="1044"/>
                </a:cubicBezTo>
                <a:cubicBezTo>
                  <a:pt x="66" y="1144"/>
                  <a:pt x="6" y="1281"/>
                  <a:pt x="0" y="1431"/>
                </a:cubicBezTo>
                <a:lnTo>
                  <a:pt x="0" y="4457"/>
                </a:lnTo>
                <a:cubicBezTo>
                  <a:pt x="4" y="4535"/>
                  <a:pt x="68" y="4596"/>
                  <a:pt x="144" y="4596"/>
                </a:cubicBezTo>
                <a:cubicBezTo>
                  <a:pt x="222" y="4596"/>
                  <a:pt x="279" y="4457"/>
                  <a:pt x="279" y="4457"/>
                </a:cubicBezTo>
                <a:lnTo>
                  <a:pt x="279" y="1424"/>
                </a:lnTo>
                <a:cubicBezTo>
                  <a:pt x="279" y="1349"/>
                  <a:pt x="308" y="1279"/>
                  <a:pt x="359" y="1230"/>
                </a:cubicBezTo>
                <a:cubicBezTo>
                  <a:pt x="408" y="1179"/>
                  <a:pt x="476" y="1149"/>
                  <a:pt x="551" y="1149"/>
                </a:cubicBezTo>
                <a:lnTo>
                  <a:pt x="1166" y="1149"/>
                </a:lnTo>
                <a:cubicBezTo>
                  <a:pt x="1193" y="1255"/>
                  <a:pt x="1246" y="1349"/>
                  <a:pt x="1320" y="1423"/>
                </a:cubicBezTo>
                <a:cubicBezTo>
                  <a:pt x="1426" y="1529"/>
                  <a:pt x="1572" y="1595"/>
                  <a:pt x="1733" y="1595"/>
                </a:cubicBezTo>
                <a:lnTo>
                  <a:pt x="2637" y="1595"/>
                </a:lnTo>
                <a:cubicBezTo>
                  <a:pt x="2724" y="1595"/>
                  <a:pt x="2792" y="1515"/>
                  <a:pt x="2772" y="1425"/>
                </a:cubicBezTo>
                <a:cubicBezTo>
                  <a:pt x="2759" y="1360"/>
                  <a:pt x="2698" y="1317"/>
                  <a:pt x="2633" y="1317"/>
                </a:cubicBezTo>
                <a:lnTo>
                  <a:pt x="1716" y="1317"/>
                </a:lnTo>
                <a:cubicBezTo>
                  <a:pt x="1635" y="1317"/>
                  <a:pt x="1561" y="1283"/>
                  <a:pt x="1506" y="1230"/>
                </a:cubicBezTo>
                <a:cubicBezTo>
                  <a:pt x="1452" y="1176"/>
                  <a:pt x="1419" y="1102"/>
                  <a:pt x="1419" y="1020"/>
                </a:cubicBezTo>
                <a:cubicBezTo>
                  <a:pt x="1419" y="938"/>
                  <a:pt x="1452" y="865"/>
                  <a:pt x="1506" y="811"/>
                </a:cubicBezTo>
                <a:cubicBezTo>
                  <a:pt x="1561" y="756"/>
                  <a:pt x="1634" y="723"/>
                  <a:pt x="1716" y="723"/>
                </a:cubicBezTo>
                <a:lnTo>
                  <a:pt x="2205" y="723"/>
                </a:lnTo>
                <a:cubicBezTo>
                  <a:pt x="2284" y="723"/>
                  <a:pt x="2349" y="661"/>
                  <a:pt x="2349" y="584"/>
                </a:cubicBezTo>
                <a:cubicBezTo>
                  <a:pt x="2349" y="500"/>
                  <a:pt x="2383" y="423"/>
                  <a:pt x="2439" y="368"/>
                </a:cubicBezTo>
                <a:cubicBezTo>
                  <a:pt x="2492" y="312"/>
                  <a:pt x="2569" y="278"/>
                  <a:pt x="2653" y="278"/>
                </a:cubicBezTo>
                <a:lnTo>
                  <a:pt x="3249" y="278"/>
                </a:lnTo>
                <a:cubicBezTo>
                  <a:pt x="3331" y="278"/>
                  <a:pt x="3408" y="312"/>
                  <a:pt x="3463" y="368"/>
                </a:cubicBezTo>
                <a:cubicBezTo>
                  <a:pt x="3517" y="421"/>
                  <a:pt x="3552" y="495"/>
                  <a:pt x="3553" y="575"/>
                </a:cubicBezTo>
                <a:cubicBezTo>
                  <a:pt x="3555" y="658"/>
                  <a:pt x="3625" y="723"/>
                  <a:pt x="3705" y="723"/>
                </a:cubicBezTo>
                <a:lnTo>
                  <a:pt x="4189" y="723"/>
                </a:lnTo>
                <a:cubicBezTo>
                  <a:pt x="4267" y="723"/>
                  <a:pt x="4342" y="756"/>
                  <a:pt x="4397" y="812"/>
                </a:cubicBezTo>
                <a:cubicBezTo>
                  <a:pt x="4452" y="865"/>
                  <a:pt x="4484" y="939"/>
                  <a:pt x="4484" y="1020"/>
                </a:cubicBezTo>
                <a:cubicBezTo>
                  <a:pt x="4484" y="1100"/>
                  <a:pt x="4452" y="1174"/>
                  <a:pt x="4397" y="1229"/>
                </a:cubicBezTo>
                <a:cubicBezTo>
                  <a:pt x="4344" y="1282"/>
                  <a:pt x="4270" y="1315"/>
                  <a:pt x="4189" y="1315"/>
                </a:cubicBezTo>
                <a:lnTo>
                  <a:pt x="3267" y="1315"/>
                </a:lnTo>
                <a:cubicBezTo>
                  <a:pt x="3191" y="1315"/>
                  <a:pt x="3129" y="1377"/>
                  <a:pt x="3129" y="1454"/>
                </a:cubicBezTo>
                <a:cubicBezTo>
                  <a:pt x="3129" y="1530"/>
                  <a:pt x="3191" y="1593"/>
                  <a:pt x="3267" y="1593"/>
                </a:cubicBezTo>
                <a:lnTo>
                  <a:pt x="4188" y="1593"/>
                </a:lnTo>
                <a:cubicBezTo>
                  <a:pt x="4188" y="1593"/>
                  <a:pt x="4491" y="1531"/>
                  <a:pt x="4595" y="1428"/>
                </a:cubicBezTo>
                <a:cubicBezTo>
                  <a:pt x="4669" y="1355"/>
                  <a:pt x="4722" y="1262"/>
                  <a:pt x="4748" y="1147"/>
                </a:cubicBezTo>
                <a:lnTo>
                  <a:pt x="5353" y="1147"/>
                </a:lnTo>
                <a:cubicBezTo>
                  <a:pt x="5428" y="1160"/>
                  <a:pt x="5494" y="1190"/>
                  <a:pt x="5543" y="1239"/>
                </a:cubicBezTo>
                <a:cubicBezTo>
                  <a:pt x="5593" y="1289"/>
                  <a:pt x="5622" y="1356"/>
                  <a:pt x="5615" y="1430"/>
                </a:cubicBezTo>
                <a:lnTo>
                  <a:pt x="5615" y="2243"/>
                </a:lnTo>
                <a:cubicBezTo>
                  <a:pt x="5508" y="2217"/>
                  <a:pt x="5389" y="2205"/>
                  <a:pt x="5272" y="2205"/>
                </a:cubicBezTo>
                <a:cubicBezTo>
                  <a:pt x="4859" y="2205"/>
                  <a:pt x="4446" y="2361"/>
                  <a:pt x="4133" y="2674"/>
                </a:cubicBezTo>
                <a:cubicBezTo>
                  <a:pt x="3821" y="2986"/>
                  <a:pt x="3664" y="3399"/>
                  <a:pt x="3664" y="3811"/>
                </a:cubicBezTo>
                <a:cubicBezTo>
                  <a:pt x="3664" y="4225"/>
                  <a:pt x="3821" y="4638"/>
                  <a:pt x="4133" y="4950"/>
                </a:cubicBezTo>
                <a:lnTo>
                  <a:pt x="5615" y="6441"/>
                </a:lnTo>
                <a:lnTo>
                  <a:pt x="5615" y="8110"/>
                </a:lnTo>
                <a:cubicBezTo>
                  <a:pt x="5615" y="8184"/>
                  <a:pt x="5586" y="8251"/>
                  <a:pt x="5536" y="8300"/>
                </a:cubicBezTo>
                <a:cubicBezTo>
                  <a:pt x="5488" y="8349"/>
                  <a:pt x="5420" y="8379"/>
                  <a:pt x="5346" y="8379"/>
                </a:cubicBezTo>
                <a:lnTo>
                  <a:pt x="548" y="8379"/>
                </a:lnTo>
                <a:cubicBezTo>
                  <a:pt x="473" y="8379"/>
                  <a:pt x="407" y="8349"/>
                  <a:pt x="358" y="8300"/>
                </a:cubicBezTo>
                <a:cubicBezTo>
                  <a:pt x="308" y="8251"/>
                  <a:pt x="279" y="8184"/>
                  <a:pt x="279" y="8110"/>
                </a:cubicBezTo>
                <a:lnTo>
                  <a:pt x="279" y="5085"/>
                </a:lnTo>
                <a:cubicBezTo>
                  <a:pt x="279" y="5007"/>
                  <a:pt x="217" y="4945"/>
                  <a:pt x="140" y="4945"/>
                </a:cubicBezTo>
                <a:cubicBezTo>
                  <a:pt x="63" y="4945"/>
                  <a:pt x="0" y="5007"/>
                  <a:pt x="0" y="5085"/>
                </a:cubicBezTo>
                <a:lnTo>
                  <a:pt x="0" y="8110"/>
                </a:lnTo>
                <a:cubicBezTo>
                  <a:pt x="0" y="8261"/>
                  <a:pt x="63" y="8398"/>
                  <a:pt x="161" y="8496"/>
                </a:cubicBezTo>
                <a:cubicBezTo>
                  <a:pt x="260" y="8595"/>
                  <a:pt x="397" y="8657"/>
                  <a:pt x="548" y="8657"/>
                </a:cubicBezTo>
                <a:lnTo>
                  <a:pt x="5345" y="8657"/>
                </a:lnTo>
                <a:cubicBezTo>
                  <a:pt x="5497" y="8657"/>
                  <a:pt x="5634" y="8595"/>
                  <a:pt x="5733" y="8496"/>
                </a:cubicBezTo>
                <a:cubicBezTo>
                  <a:pt x="5832" y="8396"/>
                  <a:pt x="5894" y="8259"/>
                  <a:pt x="5894" y="8109"/>
                </a:cubicBezTo>
                <a:lnTo>
                  <a:pt x="5894" y="6712"/>
                </a:lnTo>
                <a:lnTo>
                  <a:pt x="6474" y="7292"/>
                </a:lnTo>
                <a:cubicBezTo>
                  <a:pt x="6501" y="7320"/>
                  <a:pt x="6537" y="7333"/>
                  <a:pt x="6572" y="7333"/>
                </a:cubicBezTo>
                <a:cubicBezTo>
                  <a:pt x="6608" y="7333"/>
                  <a:pt x="6644" y="7320"/>
                  <a:pt x="6671" y="7292"/>
                </a:cubicBezTo>
                <a:lnTo>
                  <a:pt x="7987" y="5976"/>
                </a:lnTo>
                <a:cubicBezTo>
                  <a:pt x="8041" y="5920"/>
                  <a:pt x="8041" y="5833"/>
                  <a:pt x="7987" y="5778"/>
                </a:cubicBezTo>
                <a:cubicBezTo>
                  <a:pt x="7960" y="5751"/>
                  <a:pt x="7924" y="5738"/>
                  <a:pt x="7889" y="5738"/>
                </a:cubicBezTo>
                <a:cubicBezTo>
                  <a:pt x="7853" y="5738"/>
                  <a:pt x="7817" y="5751"/>
                  <a:pt x="7790" y="5778"/>
                </a:cubicBezTo>
                <a:lnTo>
                  <a:pt x="6573" y="6996"/>
                </a:lnTo>
                <a:lnTo>
                  <a:pt x="4321" y="4743"/>
                </a:lnTo>
                <a:cubicBezTo>
                  <a:pt x="4062" y="4483"/>
                  <a:pt x="3933" y="4142"/>
                  <a:pt x="3933" y="3800"/>
                </a:cubicBezTo>
                <a:cubicBezTo>
                  <a:pt x="3933" y="3460"/>
                  <a:pt x="4062" y="3117"/>
                  <a:pt x="4321" y="2859"/>
                </a:cubicBezTo>
                <a:cubicBezTo>
                  <a:pt x="4580" y="2598"/>
                  <a:pt x="4922" y="2469"/>
                  <a:pt x="5264" y="2469"/>
                </a:cubicBezTo>
                <a:cubicBezTo>
                  <a:pt x="5604" y="2469"/>
                  <a:pt x="5947" y="2598"/>
                  <a:pt x="6205" y="2859"/>
                </a:cubicBezTo>
                <a:lnTo>
                  <a:pt x="6474" y="3128"/>
                </a:lnTo>
                <a:cubicBezTo>
                  <a:pt x="6501" y="3155"/>
                  <a:pt x="6537" y="3168"/>
                  <a:pt x="6572" y="3168"/>
                </a:cubicBezTo>
                <a:cubicBezTo>
                  <a:pt x="6608" y="3168"/>
                  <a:pt x="6644" y="3155"/>
                  <a:pt x="6671" y="3128"/>
                </a:cubicBezTo>
                <a:lnTo>
                  <a:pt x="6940" y="2859"/>
                </a:lnTo>
                <a:cubicBezTo>
                  <a:pt x="7198" y="2598"/>
                  <a:pt x="7540" y="2469"/>
                  <a:pt x="7882" y="2469"/>
                </a:cubicBezTo>
                <a:cubicBezTo>
                  <a:pt x="8223" y="2469"/>
                  <a:pt x="8564" y="2598"/>
                  <a:pt x="8824" y="2859"/>
                </a:cubicBezTo>
                <a:cubicBezTo>
                  <a:pt x="9082" y="3117"/>
                  <a:pt x="9212" y="3459"/>
                  <a:pt x="9212" y="3800"/>
                </a:cubicBezTo>
                <a:cubicBezTo>
                  <a:pt x="9212" y="4142"/>
                  <a:pt x="9082" y="4483"/>
                  <a:pt x="8824" y="4743"/>
                </a:cubicBezTo>
                <a:lnTo>
                  <a:pt x="8235" y="5332"/>
                </a:lnTo>
                <a:cubicBezTo>
                  <a:pt x="8180" y="5386"/>
                  <a:pt x="8180" y="5474"/>
                  <a:pt x="8235" y="5528"/>
                </a:cubicBezTo>
                <a:cubicBezTo>
                  <a:pt x="8262" y="5555"/>
                  <a:pt x="8298" y="5568"/>
                  <a:pt x="8333" y="5568"/>
                </a:cubicBezTo>
                <a:cubicBezTo>
                  <a:pt x="8369" y="5568"/>
                  <a:pt x="8405" y="5555"/>
                  <a:pt x="8431" y="5528"/>
                </a:cubicBezTo>
                <a:lnTo>
                  <a:pt x="9021" y="4939"/>
                </a:lnTo>
                <a:cubicBezTo>
                  <a:pt x="9334" y="4626"/>
                  <a:pt x="9491" y="4212"/>
                  <a:pt x="9491" y="3800"/>
                </a:cubicBezTo>
                <a:cubicBezTo>
                  <a:pt x="9491" y="3386"/>
                  <a:pt x="9334" y="2974"/>
                  <a:pt x="9021" y="2660"/>
                </a:cubicBezTo>
                <a:cubicBezTo>
                  <a:pt x="8707" y="2347"/>
                  <a:pt x="8294" y="2190"/>
                  <a:pt x="7882" y="2190"/>
                </a:cubicBezTo>
                <a:cubicBezTo>
                  <a:pt x="7467" y="2190"/>
                  <a:pt x="7055" y="2347"/>
                  <a:pt x="6742" y="2660"/>
                </a:cubicBezTo>
                <a:lnTo>
                  <a:pt x="6570" y="2831"/>
                </a:lnTo>
                <a:lnTo>
                  <a:pt x="6400" y="2660"/>
                </a:lnTo>
                <a:cubicBezTo>
                  <a:pt x="6252" y="2510"/>
                  <a:pt x="6078" y="2395"/>
                  <a:pt x="5893" y="2317"/>
                </a:cubicBezTo>
                <a:lnTo>
                  <a:pt x="5893" y="1415"/>
                </a:lnTo>
                <a:cubicBezTo>
                  <a:pt x="5893" y="1266"/>
                  <a:pt x="5831" y="1127"/>
                  <a:pt x="5732" y="1028"/>
                </a:cubicBezTo>
                <a:cubicBezTo>
                  <a:pt x="5632" y="929"/>
                  <a:pt x="5494" y="867"/>
                  <a:pt x="5344" y="867"/>
                </a:cubicBezTo>
                <a:lnTo>
                  <a:pt x="4740" y="867"/>
                </a:lnTo>
                <a:cubicBezTo>
                  <a:pt x="4716" y="765"/>
                  <a:pt x="4664" y="676"/>
                  <a:pt x="4594" y="610"/>
                </a:cubicBezTo>
                <a:cubicBezTo>
                  <a:pt x="4492" y="508"/>
                  <a:pt x="4352" y="445"/>
                  <a:pt x="4196" y="445"/>
                </a:cubicBezTo>
                <a:lnTo>
                  <a:pt x="3820" y="445"/>
                </a:lnTo>
                <a:cubicBezTo>
                  <a:pt x="3793" y="341"/>
                  <a:pt x="3740" y="246"/>
                  <a:pt x="3665" y="172"/>
                </a:cubicBezTo>
                <a:cubicBezTo>
                  <a:pt x="3558" y="67"/>
                  <a:pt x="3414" y="0"/>
                  <a:pt x="32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8"/>
          <p:cNvSpPr/>
          <p:nvPr/>
        </p:nvSpPr>
        <p:spPr>
          <a:xfrm>
            <a:off x="7068361" y="1905828"/>
            <a:ext cx="374150" cy="367452"/>
          </a:xfrm>
          <a:custGeom>
            <a:avLst/>
            <a:gdLst/>
            <a:ahLst/>
            <a:cxnLst/>
            <a:rect l="l" t="t" r="r" b="b"/>
            <a:pathLst>
              <a:path w="9495" h="9325" extrusionOk="0">
                <a:moveTo>
                  <a:pt x="5967" y="957"/>
                </a:moveTo>
                <a:cubicBezTo>
                  <a:pt x="6061" y="957"/>
                  <a:pt x="6145" y="994"/>
                  <a:pt x="6208" y="1056"/>
                </a:cubicBezTo>
                <a:cubicBezTo>
                  <a:pt x="6268" y="1116"/>
                  <a:pt x="6307" y="1200"/>
                  <a:pt x="6307" y="1294"/>
                </a:cubicBezTo>
                <a:cubicBezTo>
                  <a:pt x="6307" y="1388"/>
                  <a:pt x="6270" y="1473"/>
                  <a:pt x="6208" y="1535"/>
                </a:cubicBezTo>
                <a:cubicBezTo>
                  <a:pt x="6145" y="1595"/>
                  <a:pt x="6061" y="1633"/>
                  <a:pt x="5967" y="1633"/>
                </a:cubicBezTo>
                <a:cubicBezTo>
                  <a:pt x="5874" y="1633"/>
                  <a:pt x="5790" y="1596"/>
                  <a:pt x="5729" y="1535"/>
                </a:cubicBezTo>
                <a:cubicBezTo>
                  <a:pt x="5701" y="1506"/>
                  <a:pt x="5680" y="1475"/>
                  <a:pt x="5663" y="1441"/>
                </a:cubicBezTo>
                <a:lnTo>
                  <a:pt x="5663" y="1441"/>
                </a:lnTo>
                <a:cubicBezTo>
                  <a:pt x="5674" y="1444"/>
                  <a:pt x="5686" y="1445"/>
                  <a:pt x="5697" y="1445"/>
                </a:cubicBezTo>
                <a:cubicBezTo>
                  <a:pt x="5738" y="1445"/>
                  <a:pt x="5779" y="1428"/>
                  <a:pt x="5807" y="1394"/>
                </a:cubicBezTo>
                <a:cubicBezTo>
                  <a:pt x="5855" y="1335"/>
                  <a:pt x="5848" y="1248"/>
                  <a:pt x="5788" y="1199"/>
                </a:cubicBezTo>
                <a:cubicBezTo>
                  <a:pt x="5754" y="1172"/>
                  <a:pt x="5717" y="1144"/>
                  <a:pt x="5679" y="1118"/>
                </a:cubicBezTo>
                <a:cubicBezTo>
                  <a:pt x="5693" y="1095"/>
                  <a:pt x="5711" y="1074"/>
                  <a:pt x="5729" y="1056"/>
                </a:cubicBezTo>
                <a:cubicBezTo>
                  <a:pt x="5790" y="995"/>
                  <a:pt x="5874" y="957"/>
                  <a:pt x="5967" y="957"/>
                </a:cubicBezTo>
                <a:close/>
                <a:moveTo>
                  <a:pt x="3053" y="804"/>
                </a:moveTo>
                <a:cubicBezTo>
                  <a:pt x="3240" y="804"/>
                  <a:pt x="3423" y="810"/>
                  <a:pt x="3602" y="824"/>
                </a:cubicBezTo>
                <a:lnTo>
                  <a:pt x="2460" y="2291"/>
                </a:lnTo>
                <a:cubicBezTo>
                  <a:pt x="2441" y="2318"/>
                  <a:pt x="2432" y="2347"/>
                  <a:pt x="2432" y="2377"/>
                </a:cubicBezTo>
                <a:lnTo>
                  <a:pt x="2432" y="2713"/>
                </a:lnTo>
                <a:cubicBezTo>
                  <a:pt x="1819" y="2661"/>
                  <a:pt x="1278" y="2532"/>
                  <a:pt x="887" y="2356"/>
                </a:cubicBezTo>
                <a:cubicBezTo>
                  <a:pt x="511" y="2186"/>
                  <a:pt x="281" y="1981"/>
                  <a:pt x="281" y="1772"/>
                </a:cubicBezTo>
                <a:cubicBezTo>
                  <a:pt x="281" y="1531"/>
                  <a:pt x="574" y="1298"/>
                  <a:pt x="1044" y="1119"/>
                </a:cubicBezTo>
                <a:cubicBezTo>
                  <a:pt x="1556" y="924"/>
                  <a:pt x="2266" y="804"/>
                  <a:pt x="3053" y="804"/>
                </a:cubicBezTo>
                <a:close/>
                <a:moveTo>
                  <a:pt x="4302" y="1"/>
                </a:moveTo>
                <a:cubicBezTo>
                  <a:pt x="4256" y="1"/>
                  <a:pt x="4215" y="23"/>
                  <a:pt x="4188" y="59"/>
                </a:cubicBezTo>
                <a:lnTo>
                  <a:pt x="3803" y="556"/>
                </a:lnTo>
                <a:cubicBezTo>
                  <a:pt x="3564" y="532"/>
                  <a:pt x="3312" y="519"/>
                  <a:pt x="3052" y="519"/>
                </a:cubicBezTo>
                <a:cubicBezTo>
                  <a:pt x="2231" y="519"/>
                  <a:pt x="1486" y="646"/>
                  <a:pt x="944" y="852"/>
                </a:cubicBezTo>
                <a:cubicBezTo>
                  <a:pt x="362" y="1074"/>
                  <a:pt x="1" y="1396"/>
                  <a:pt x="1" y="1765"/>
                </a:cubicBezTo>
                <a:cubicBezTo>
                  <a:pt x="1" y="2095"/>
                  <a:pt x="293" y="2386"/>
                  <a:pt x="773" y="2601"/>
                </a:cubicBezTo>
                <a:cubicBezTo>
                  <a:pt x="1197" y="2792"/>
                  <a:pt x="1777" y="2930"/>
                  <a:pt x="2432" y="2986"/>
                </a:cubicBezTo>
                <a:lnTo>
                  <a:pt x="2431" y="7665"/>
                </a:lnTo>
                <a:cubicBezTo>
                  <a:pt x="2431" y="7740"/>
                  <a:pt x="2493" y="7803"/>
                  <a:pt x="2570" y="7803"/>
                </a:cubicBezTo>
                <a:cubicBezTo>
                  <a:pt x="2576" y="7803"/>
                  <a:pt x="2582" y="7803"/>
                  <a:pt x="2588" y="7802"/>
                </a:cubicBezTo>
                <a:cubicBezTo>
                  <a:pt x="2657" y="7793"/>
                  <a:pt x="2709" y="7730"/>
                  <a:pt x="2709" y="7659"/>
                </a:cubicBezTo>
                <a:lnTo>
                  <a:pt x="2709" y="2418"/>
                </a:lnTo>
                <a:lnTo>
                  <a:pt x="3928" y="849"/>
                </a:lnTo>
                <a:cubicBezTo>
                  <a:pt x="4162" y="877"/>
                  <a:pt x="4382" y="918"/>
                  <a:pt x="4584" y="966"/>
                </a:cubicBezTo>
                <a:cubicBezTo>
                  <a:pt x="4884" y="1039"/>
                  <a:pt x="5143" y="1131"/>
                  <a:pt x="5348" y="1239"/>
                </a:cubicBezTo>
                <a:cubicBezTo>
                  <a:pt x="5334" y="1420"/>
                  <a:pt x="5399" y="1595"/>
                  <a:pt x="5527" y="1723"/>
                </a:cubicBezTo>
                <a:cubicBezTo>
                  <a:pt x="5639" y="1835"/>
                  <a:pt x="5793" y="1904"/>
                  <a:pt x="5964" y="1904"/>
                </a:cubicBezTo>
                <a:cubicBezTo>
                  <a:pt x="6134" y="1904"/>
                  <a:pt x="6289" y="1835"/>
                  <a:pt x="6400" y="1723"/>
                </a:cubicBezTo>
                <a:cubicBezTo>
                  <a:pt x="6510" y="1611"/>
                  <a:pt x="6581" y="1457"/>
                  <a:pt x="6581" y="1287"/>
                </a:cubicBezTo>
                <a:cubicBezTo>
                  <a:pt x="6581" y="1116"/>
                  <a:pt x="6513" y="962"/>
                  <a:pt x="6400" y="851"/>
                </a:cubicBezTo>
                <a:cubicBezTo>
                  <a:pt x="6288" y="739"/>
                  <a:pt x="6134" y="671"/>
                  <a:pt x="5964" y="671"/>
                </a:cubicBezTo>
                <a:cubicBezTo>
                  <a:pt x="5793" y="671"/>
                  <a:pt x="5639" y="739"/>
                  <a:pt x="5527" y="851"/>
                </a:cubicBezTo>
                <a:cubicBezTo>
                  <a:pt x="5491" y="887"/>
                  <a:pt x="5460" y="929"/>
                  <a:pt x="5433" y="972"/>
                </a:cubicBezTo>
                <a:cubicBezTo>
                  <a:pt x="5215" y="863"/>
                  <a:pt x="4951" y="770"/>
                  <a:pt x="4650" y="697"/>
                </a:cubicBezTo>
                <a:cubicBezTo>
                  <a:pt x="4485" y="657"/>
                  <a:pt x="4310" y="623"/>
                  <a:pt x="4125" y="596"/>
                </a:cubicBezTo>
                <a:lnTo>
                  <a:pt x="4371" y="279"/>
                </a:lnTo>
                <a:lnTo>
                  <a:pt x="7554" y="279"/>
                </a:lnTo>
                <a:lnTo>
                  <a:pt x="9215" y="2418"/>
                </a:lnTo>
                <a:lnTo>
                  <a:pt x="9215" y="2820"/>
                </a:lnTo>
                <a:cubicBezTo>
                  <a:pt x="9215" y="2897"/>
                  <a:pt x="9277" y="2959"/>
                  <a:pt x="9353" y="2959"/>
                </a:cubicBezTo>
                <a:cubicBezTo>
                  <a:pt x="9363" y="2959"/>
                  <a:pt x="9374" y="2958"/>
                  <a:pt x="9384" y="2956"/>
                </a:cubicBezTo>
                <a:cubicBezTo>
                  <a:pt x="9449" y="2941"/>
                  <a:pt x="9493" y="2882"/>
                  <a:pt x="9493" y="2817"/>
                </a:cubicBezTo>
                <a:lnTo>
                  <a:pt x="9493" y="2370"/>
                </a:lnTo>
                <a:cubicBezTo>
                  <a:pt x="9493" y="2338"/>
                  <a:pt x="9480" y="2306"/>
                  <a:pt x="9462" y="2282"/>
                </a:cubicBezTo>
                <a:lnTo>
                  <a:pt x="7732" y="55"/>
                </a:lnTo>
                <a:cubicBezTo>
                  <a:pt x="7705" y="21"/>
                  <a:pt x="7665" y="1"/>
                  <a:pt x="7621" y="1"/>
                </a:cubicBezTo>
                <a:close/>
                <a:moveTo>
                  <a:pt x="5605" y="3158"/>
                </a:moveTo>
                <a:cubicBezTo>
                  <a:pt x="5571" y="3158"/>
                  <a:pt x="5537" y="3170"/>
                  <a:pt x="5511" y="3195"/>
                </a:cubicBezTo>
                <a:cubicBezTo>
                  <a:pt x="5493" y="3211"/>
                  <a:pt x="5482" y="3231"/>
                  <a:pt x="5474" y="3252"/>
                </a:cubicBezTo>
                <a:cubicBezTo>
                  <a:pt x="5434" y="3352"/>
                  <a:pt x="5390" y="3436"/>
                  <a:pt x="5343" y="3511"/>
                </a:cubicBezTo>
                <a:cubicBezTo>
                  <a:pt x="5295" y="3585"/>
                  <a:pt x="5242" y="3649"/>
                  <a:pt x="5187" y="3706"/>
                </a:cubicBezTo>
                <a:cubicBezTo>
                  <a:pt x="5134" y="3762"/>
                  <a:pt x="5137" y="3850"/>
                  <a:pt x="5191" y="3902"/>
                </a:cubicBezTo>
                <a:cubicBezTo>
                  <a:pt x="5217" y="3929"/>
                  <a:pt x="5252" y="3942"/>
                  <a:pt x="5287" y="3942"/>
                </a:cubicBezTo>
                <a:cubicBezTo>
                  <a:pt x="5323" y="3942"/>
                  <a:pt x="5359" y="3928"/>
                  <a:pt x="5387" y="3900"/>
                </a:cubicBezTo>
                <a:cubicBezTo>
                  <a:pt x="5453" y="3832"/>
                  <a:pt x="5517" y="3754"/>
                  <a:pt x="5576" y="3660"/>
                </a:cubicBezTo>
                <a:cubicBezTo>
                  <a:pt x="5597" y="3627"/>
                  <a:pt x="5618" y="3593"/>
                  <a:pt x="5638" y="3556"/>
                </a:cubicBezTo>
                <a:cubicBezTo>
                  <a:pt x="5644" y="3567"/>
                  <a:pt x="5651" y="3575"/>
                  <a:pt x="5657" y="3585"/>
                </a:cubicBezTo>
                <a:cubicBezTo>
                  <a:pt x="5702" y="3653"/>
                  <a:pt x="5743" y="3725"/>
                  <a:pt x="5776" y="3801"/>
                </a:cubicBezTo>
                <a:cubicBezTo>
                  <a:pt x="5854" y="3976"/>
                  <a:pt x="5894" y="4160"/>
                  <a:pt x="5903" y="4340"/>
                </a:cubicBezTo>
                <a:cubicBezTo>
                  <a:pt x="5909" y="4501"/>
                  <a:pt x="5888" y="4659"/>
                  <a:pt x="5845" y="4810"/>
                </a:cubicBezTo>
                <a:cubicBezTo>
                  <a:pt x="5719" y="4831"/>
                  <a:pt x="5598" y="4868"/>
                  <a:pt x="5490" y="4930"/>
                </a:cubicBezTo>
                <a:cubicBezTo>
                  <a:pt x="5139" y="5128"/>
                  <a:pt x="4853" y="5446"/>
                  <a:pt x="4744" y="5838"/>
                </a:cubicBezTo>
                <a:cubicBezTo>
                  <a:pt x="4647" y="5862"/>
                  <a:pt x="4556" y="5873"/>
                  <a:pt x="4474" y="5873"/>
                </a:cubicBezTo>
                <a:cubicBezTo>
                  <a:pt x="4381" y="5873"/>
                  <a:pt x="4297" y="5859"/>
                  <a:pt x="4224" y="5833"/>
                </a:cubicBezTo>
                <a:cubicBezTo>
                  <a:pt x="4183" y="5817"/>
                  <a:pt x="4145" y="5800"/>
                  <a:pt x="4110" y="5779"/>
                </a:cubicBezTo>
                <a:cubicBezTo>
                  <a:pt x="4134" y="5632"/>
                  <a:pt x="4188" y="5483"/>
                  <a:pt x="4287" y="5351"/>
                </a:cubicBezTo>
                <a:cubicBezTo>
                  <a:pt x="4435" y="5153"/>
                  <a:pt x="4675" y="5047"/>
                  <a:pt x="4911" y="4944"/>
                </a:cubicBezTo>
                <a:cubicBezTo>
                  <a:pt x="5240" y="4798"/>
                  <a:pt x="5564" y="4657"/>
                  <a:pt x="5715" y="4284"/>
                </a:cubicBezTo>
                <a:cubicBezTo>
                  <a:pt x="5745" y="4213"/>
                  <a:pt x="5710" y="4132"/>
                  <a:pt x="5639" y="4103"/>
                </a:cubicBezTo>
                <a:cubicBezTo>
                  <a:pt x="5622" y="4096"/>
                  <a:pt x="5604" y="4093"/>
                  <a:pt x="5587" y="4093"/>
                </a:cubicBezTo>
                <a:cubicBezTo>
                  <a:pt x="5532" y="4093"/>
                  <a:pt x="5480" y="4125"/>
                  <a:pt x="5459" y="4180"/>
                </a:cubicBezTo>
                <a:cubicBezTo>
                  <a:pt x="5349" y="4448"/>
                  <a:pt x="5077" y="4567"/>
                  <a:pt x="4800" y="4691"/>
                </a:cubicBezTo>
                <a:cubicBezTo>
                  <a:pt x="4531" y="4809"/>
                  <a:pt x="4257" y="4929"/>
                  <a:pt x="4066" y="5184"/>
                </a:cubicBezTo>
                <a:cubicBezTo>
                  <a:pt x="3985" y="5293"/>
                  <a:pt x="3929" y="5409"/>
                  <a:pt x="3890" y="5526"/>
                </a:cubicBezTo>
                <a:cubicBezTo>
                  <a:pt x="3853" y="5443"/>
                  <a:pt x="3832" y="5351"/>
                  <a:pt x="3832" y="5252"/>
                </a:cubicBezTo>
                <a:cubicBezTo>
                  <a:pt x="3830" y="5067"/>
                  <a:pt x="3893" y="4866"/>
                  <a:pt x="4030" y="4680"/>
                </a:cubicBezTo>
                <a:cubicBezTo>
                  <a:pt x="4159" y="4504"/>
                  <a:pt x="4449" y="4406"/>
                  <a:pt x="4649" y="4335"/>
                </a:cubicBezTo>
                <a:cubicBezTo>
                  <a:pt x="4725" y="4309"/>
                  <a:pt x="4795" y="4282"/>
                  <a:pt x="4816" y="4274"/>
                </a:cubicBezTo>
                <a:cubicBezTo>
                  <a:pt x="4886" y="4244"/>
                  <a:pt x="4918" y="4163"/>
                  <a:pt x="4890" y="4092"/>
                </a:cubicBezTo>
                <a:cubicBezTo>
                  <a:pt x="4868" y="4039"/>
                  <a:pt x="4816" y="4008"/>
                  <a:pt x="4763" y="4008"/>
                </a:cubicBezTo>
                <a:cubicBezTo>
                  <a:pt x="4745" y="4008"/>
                  <a:pt x="4727" y="4011"/>
                  <a:pt x="4709" y="4018"/>
                </a:cubicBezTo>
                <a:cubicBezTo>
                  <a:pt x="4680" y="4029"/>
                  <a:pt x="4606" y="4057"/>
                  <a:pt x="4560" y="4073"/>
                </a:cubicBezTo>
                <a:cubicBezTo>
                  <a:pt x="4325" y="4153"/>
                  <a:pt x="3988" y="4270"/>
                  <a:pt x="3807" y="4514"/>
                </a:cubicBezTo>
                <a:cubicBezTo>
                  <a:pt x="3633" y="4751"/>
                  <a:pt x="3552" y="5012"/>
                  <a:pt x="3555" y="5253"/>
                </a:cubicBezTo>
                <a:cubicBezTo>
                  <a:pt x="3556" y="5442"/>
                  <a:pt x="3609" y="5619"/>
                  <a:pt x="3705" y="5765"/>
                </a:cubicBezTo>
                <a:cubicBezTo>
                  <a:pt x="3740" y="5815"/>
                  <a:pt x="3779" y="5863"/>
                  <a:pt x="3823" y="5905"/>
                </a:cubicBezTo>
                <a:cubicBezTo>
                  <a:pt x="3799" y="6398"/>
                  <a:pt x="4000" y="6833"/>
                  <a:pt x="4000" y="6834"/>
                </a:cubicBezTo>
                <a:cubicBezTo>
                  <a:pt x="4023" y="6886"/>
                  <a:pt x="4074" y="6916"/>
                  <a:pt x="4128" y="6916"/>
                </a:cubicBezTo>
                <a:cubicBezTo>
                  <a:pt x="4147" y="6916"/>
                  <a:pt x="4166" y="6912"/>
                  <a:pt x="4184" y="6904"/>
                </a:cubicBezTo>
                <a:cubicBezTo>
                  <a:pt x="4254" y="6875"/>
                  <a:pt x="4285" y="6791"/>
                  <a:pt x="4254" y="6722"/>
                </a:cubicBezTo>
                <a:cubicBezTo>
                  <a:pt x="4253" y="6719"/>
                  <a:pt x="4121" y="6432"/>
                  <a:pt x="4099" y="6083"/>
                </a:cubicBezTo>
                <a:lnTo>
                  <a:pt x="4099" y="6083"/>
                </a:lnTo>
                <a:cubicBezTo>
                  <a:pt x="4219" y="6131"/>
                  <a:pt x="4347" y="6151"/>
                  <a:pt x="4476" y="6151"/>
                </a:cubicBezTo>
                <a:cubicBezTo>
                  <a:pt x="4551" y="6151"/>
                  <a:pt x="4627" y="6144"/>
                  <a:pt x="4702" y="6132"/>
                </a:cubicBezTo>
                <a:lnTo>
                  <a:pt x="4702" y="6132"/>
                </a:lnTo>
                <a:cubicBezTo>
                  <a:pt x="4701" y="6228"/>
                  <a:pt x="4712" y="6323"/>
                  <a:pt x="4734" y="6417"/>
                </a:cubicBezTo>
                <a:cubicBezTo>
                  <a:pt x="4749" y="6470"/>
                  <a:pt x="4765" y="6524"/>
                  <a:pt x="4789" y="6576"/>
                </a:cubicBezTo>
                <a:cubicBezTo>
                  <a:pt x="4491" y="7150"/>
                  <a:pt x="4498" y="7785"/>
                  <a:pt x="4498" y="7788"/>
                </a:cubicBezTo>
                <a:cubicBezTo>
                  <a:pt x="4498" y="7864"/>
                  <a:pt x="4560" y="7926"/>
                  <a:pt x="4637" y="7926"/>
                </a:cubicBezTo>
                <a:cubicBezTo>
                  <a:pt x="4713" y="7926"/>
                  <a:pt x="4775" y="7864"/>
                  <a:pt x="4775" y="7788"/>
                </a:cubicBezTo>
                <a:cubicBezTo>
                  <a:pt x="4775" y="7785"/>
                  <a:pt x="4770" y="7318"/>
                  <a:pt x="4961" y="6854"/>
                </a:cubicBezTo>
                <a:cubicBezTo>
                  <a:pt x="5001" y="6899"/>
                  <a:pt x="5044" y="6941"/>
                  <a:pt x="5091" y="6982"/>
                </a:cubicBezTo>
                <a:cubicBezTo>
                  <a:pt x="5353" y="7204"/>
                  <a:pt x="5750" y="7347"/>
                  <a:pt x="6292" y="7347"/>
                </a:cubicBezTo>
                <a:cubicBezTo>
                  <a:pt x="6915" y="7347"/>
                  <a:pt x="7477" y="7096"/>
                  <a:pt x="7886" y="6687"/>
                </a:cubicBezTo>
                <a:cubicBezTo>
                  <a:pt x="8295" y="6279"/>
                  <a:pt x="8547" y="5715"/>
                  <a:pt x="8547" y="5092"/>
                </a:cubicBezTo>
                <a:cubicBezTo>
                  <a:pt x="8547" y="4965"/>
                  <a:pt x="8536" y="4839"/>
                  <a:pt x="8515" y="4715"/>
                </a:cubicBezTo>
                <a:cubicBezTo>
                  <a:pt x="8494" y="4588"/>
                  <a:pt x="8462" y="4467"/>
                  <a:pt x="8421" y="4349"/>
                </a:cubicBezTo>
                <a:cubicBezTo>
                  <a:pt x="8402" y="4291"/>
                  <a:pt x="8349" y="4255"/>
                  <a:pt x="8291" y="4255"/>
                </a:cubicBezTo>
                <a:cubicBezTo>
                  <a:pt x="8276" y="4255"/>
                  <a:pt x="8260" y="4258"/>
                  <a:pt x="8245" y="4263"/>
                </a:cubicBezTo>
                <a:cubicBezTo>
                  <a:pt x="8225" y="4270"/>
                  <a:pt x="8208" y="4281"/>
                  <a:pt x="8193" y="4295"/>
                </a:cubicBezTo>
                <a:cubicBezTo>
                  <a:pt x="8043" y="4439"/>
                  <a:pt x="7875" y="4567"/>
                  <a:pt x="7686" y="4659"/>
                </a:cubicBezTo>
                <a:cubicBezTo>
                  <a:pt x="7617" y="4692"/>
                  <a:pt x="7588" y="4775"/>
                  <a:pt x="7621" y="4843"/>
                </a:cubicBezTo>
                <a:cubicBezTo>
                  <a:pt x="7645" y="4893"/>
                  <a:pt x="7695" y="4921"/>
                  <a:pt x="7746" y="4921"/>
                </a:cubicBezTo>
                <a:cubicBezTo>
                  <a:pt x="7766" y="4921"/>
                  <a:pt x="7787" y="4917"/>
                  <a:pt x="7806" y="4908"/>
                </a:cubicBezTo>
                <a:cubicBezTo>
                  <a:pt x="7954" y="4836"/>
                  <a:pt x="8093" y="4745"/>
                  <a:pt x="8220" y="4643"/>
                </a:cubicBezTo>
                <a:cubicBezTo>
                  <a:pt x="8252" y="4791"/>
                  <a:pt x="8270" y="4939"/>
                  <a:pt x="8270" y="5091"/>
                </a:cubicBezTo>
                <a:cubicBezTo>
                  <a:pt x="8270" y="5637"/>
                  <a:pt x="8049" y="6132"/>
                  <a:pt x="7691" y="6489"/>
                </a:cubicBezTo>
                <a:cubicBezTo>
                  <a:pt x="7333" y="6846"/>
                  <a:pt x="6839" y="7068"/>
                  <a:pt x="6293" y="7068"/>
                </a:cubicBezTo>
                <a:cubicBezTo>
                  <a:pt x="5823" y="7068"/>
                  <a:pt x="5486" y="6950"/>
                  <a:pt x="5272" y="6770"/>
                </a:cubicBezTo>
                <a:cubicBezTo>
                  <a:pt x="5203" y="6712"/>
                  <a:pt x="5147" y="6648"/>
                  <a:pt x="5103" y="6579"/>
                </a:cubicBezTo>
                <a:cubicBezTo>
                  <a:pt x="5218" y="6398"/>
                  <a:pt x="5371" y="6233"/>
                  <a:pt x="5578" y="6118"/>
                </a:cubicBezTo>
                <a:cubicBezTo>
                  <a:pt x="5839" y="5973"/>
                  <a:pt x="6146" y="5958"/>
                  <a:pt x="6454" y="5958"/>
                </a:cubicBezTo>
                <a:cubicBezTo>
                  <a:pt x="6493" y="5958"/>
                  <a:pt x="6532" y="5958"/>
                  <a:pt x="6572" y="5959"/>
                </a:cubicBezTo>
                <a:cubicBezTo>
                  <a:pt x="6614" y="5959"/>
                  <a:pt x="6657" y="5959"/>
                  <a:pt x="6699" y="5959"/>
                </a:cubicBezTo>
                <a:cubicBezTo>
                  <a:pt x="7120" y="5959"/>
                  <a:pt x="7527" y="5932"/>
                  <a:pt x="7864" y="5609"/>
                </a:cubicBezTo>
                <a:cubicBezTo>
                  <a:pt x="7919" y="5557"/>
                  <a:pt x="7920" y="5468"/>
                  <a:pt x="7867" y="5413"/>
                </a:cubicBezTo>
                <a:cubicBezTo>
                  <a:pt x="7840" y="5385"/>
                  <a:pt x="7804" y="5370"/>
                  <a:pt x="7768" y="5370"/>
                </a:cubicBezTo>
                <a:cubicBezTo>
                  <a:pt x="7733" y="5370"/>
                  <a:pt x="7698" y="5383"/>
                  <a:pt x="7671" y="5409"/>
                </a:cubicBezTo>
                <a:cubicBezTo>
                  <a:pt x="7406" y="5662"/>
                  <a:pt x="7047" y="5683"/>
                  <a:pt x="6675" y="5683"/>
                </a:cubicBezTo>
                <a:cubicBezTo>
                  <a:pt x="6641" y="5683"/>
                  <a:pt x="6607" y="5682"/>
                  <a:pt x="6573" y="5682"/>
                </a:cubicBezTo>
                <a:cubicBezTo>
                  <a:pt x="6526" y="5682"/>
                  <a:pt x="6480" y="5682"/>
                  <a:pt x="6434" y="5682"/>
                </a:cubicBezTo>
                <a:cubicBezTo>
                  <a:pt x="6096" y="5682"/>
                  <a:pt x="5758" y="5701"/>
                  <a:pt x="5444" y="5875"/>
                </a:cubicBezTo>
                <a:cubicBezTo>
                  <a:pt x="5258" y="5979"/>
                  <a:pt x="5108" y="6113"/>
                  <a:pt x="4989" y="6264"/>
                </a:cubicBezTo>
                <a:cubicBezTo>
                  <a:pt x="4970" y="6126"/>
                  <a:pt x="4989" y="5984"/>
                  <a:pt x="5032" y="5853"/>
                </a:cubicBezTo>
                <a:cubicBezTo>
                  <a:pt x="5122" y="5590"/>
                  <a:pt x="5325" y="5341"/>
                  <a:pt x="5630" y="5168"/>
                </a:cubicBezTo>
                <a:cubicBezTo>
                  <a:pt x="5781" y="5082"/>
                  <a:pt x="5984" y="5059"/>
                  <a:pt x="6183" y="5059"/>
                </a:cubicBezTo>
                <a:cubicBezTo>
                  <a:pt x="6327" y="5059"/>
                  <a:pt x="6470" y="5071"/>
                  <a:pt x="6588" y="5082"/>
                </a:cubicBezTo>
                <a:cubicBezTo>
                  <a:pt x="6704" y="5092"/>
                  <a:pt x="6794" y="5098"/>
                  <a:pt x="6904" y="5098"/>
                </a:cubicBezTo>
                <a:cubicBezTo>
                  <a:pt x="6921" y="5098"/>
                  <a:pt x="6937" y="5098"/>
                  <a:pt x="6955" y="5098"/>
                </a:cubicBezTo>
                <a:cubicBezTo>
                  <a:pt x="7021" y="5097"/>
                  <a:pt x="7089" y="5092"/>
                  <a:pt x="7154" y="5086"/>
                </a:cubicBezTo>
                <a:cubicBezTo>
                  <a:pt x="7231" y="5079"/>
                  <a:pt x="7288" y="5012"/>
                  <a:pt x="7280" y="4935"/>
                </a:cubicBezTo>
                <a:cubicBezTo>
                  <a:pt x="7274" y="4864"/>
                  <a:pt x="7214" y="4810"/>
                  <a:pt x="7145" y="4810"/>
                </a:cubicBezTo>
                <a:cubicBezTo>
                  <a:pt x="7140" y="4810"/>
                  <a:pt x="7135" y="4810"/>
                  <a:pt x="7130" y="4811"/>
                </a:cubicBezTo>
                <a:cubicBezTo>
                  <a:pt x="7069" y="4817"/>
                  <a:pt x="7010" y="4819"/>
                  <a:pt x="6949" y="4820"/>
                </a:cubicBezTo>
                <a:cubicBezTo>
                  <a:pt x="6932" y="4821"/>
                  <a:pt x="6915" y="4821"/>
                  <a:pt x="6898" y="4821"/>
                </a:cubicBezTo>
                <a:cubicBezTo>
                  <a:pt x="6801" y="4821"/>
                  <a:pt x="6713" y="4816"/>
                  <a:pt x="6611" y="4807"/>
                </a:cubicBezTo>
                <a:cubicBezTo>
                  <a:pt x="6483" y="4795"/>
                  <a:pt x="6332" y="4782"/>
                  <a:pt x="6175" y="4782"/>
                </a:cubicBezTo>
                <a:cubicBezTo>
                  <a:pt x="6164" y="4782"/>
                  <a:pt x="6152" y="4782"/>
                  <a:pt x="6140" y="4782"/>
                </a:cubicBezTo>
                <a:cubicBezTo>
                  <a:pt x="6173" y="4635"/>
                  <a:pt x="6188" y="4482"/>
                  <a:pt x="6181" y="4328"/>
                </a:cubicBezTo>
                <a:cubicBezTo>
                  <a:pt x="6173" y="4112"/>
                  <a:pt x="6124" y="3895"/>
                  <a:pt x="6030" y="3686"/>
                </a:cubicBezTo>
                <a:cubicBezTo>
                  <a:pt x="5989" y="3595"/>
                  <a:pt x="5942" y="3510"/>
                  <a:pt x="5889" y="3431"/>
                </a:cubicBezTo>
                <a:cubicBezTo>
                  <a:pt x="5834" y="3348"/>
                  <a:pt x="5773" y="3272"/>
                  <a:pt x="5708" y="3203"/>
                </a:cubicBezTo>
                <a:cubicBezTo>
                  <a:pt x="5680" y="3173"/>
                  <a:pt x="5642" y="3158"/>
                  <a:pt x="5605" y="3158"/>
                </a:cubicBezTo>
                <a:close/>
                <a:moveTo>
                  <a:pt x="9356" y="3321"/>
                </a:moveTo>
                <a:cubicBezTo>
                  <a:pt x="9345" y="3321"/>
                  <a:pt x="9335" y="3322"/>
                  <a:pt x="9324" y="3324"/>
                </a:cubicBezTo>
                <a:cubicBezTo>
                  <a:pt x="9259" y="3337"/>
                  <a:pt x="9216" y="3398"/>
                  <a:pt x="9216" y="3463"/>
                </a:cubicBezTo>
                <a:lnTo>
                  <a:pt x="9216" y="8474"/>
                </a:lnTo>
                <a:cubicBezTo>
                  <a:pt x="9216" y="8631"/>
                  <a:pt x="9151" y="8774"/>
                  <a:pt x="9047" y="8878"/>
                </a:cubicBezTo>
                <a:cubicBezTo>
                  <a:pt x="8942" y="8980"/>
                  <a:pt x="8800" y="9045"/>
                  <a:pt x="8642" y="9045"/>
                </a:cubicBezTo>
                <a:lnTo>
                  <a:pt x="3281" y="9045"/>
                </a:lnTo>
                <a:cubicBezTo>
                  <a:pt x="3124" y="9045"/>
                  <a:pt x="2981" y="8981"/>
                  <a:pt x="2878" y="8878"/>
                </a:cubicBezTo>
                <a:cubicBezTo>
                  <a:pt x="2773" y="8774"/>
                  <a:pt x="2709" y="8631"/>
                  <a:pt x="2709" y="8474"/>
                </a:cubicBezTo>
                <a:lnTo>
                  <a:pt x="2709" y="8295"/>
                </a:lnTo>
                <a:cubicBezTo>
                  <a:pt x="2709" y="8219"/>
                  <a:pt x="2647" y="8156"/>
                  <a:pt x="2571" y="8156"/>
                </a:cubicBezTo>
                <a:cubicBezTo>
                  <a:pt x="2565" y="8156"/>
                  <a:pt x="2559" y="8157"/>
                  <a:pt x="2553" y="8157"/>
                </a:cubicBezTo>
                <a:cubicBezTo>
                  <a:pt x="2483" y="8167"/>
                  <a:pt x="2432" y="8230"/>
                  <a:pt x="2432" y="8301"/>
                </a:cubicBezTo>
                <a:lnTo>
                  <a:pt x="2431" y="8301"/>
                </a:lnTo>
                <a:lnTo>
                  <a:pt x="2431" y="8475"/>
                </a:lnTo>
                <a:cubicBezTo>
                  <a:pt x="2431" y="8709"/>
                  <a:pt x="2527" y="8921"/>
                  <a:pt x="2681" y="9075"/>
                </a:cubicBezTo>
                <a:cubicBezTo>
                  <a:pt x="2836" y="9228"/>
                  <a:pt x="3049" y="9324"/>
                  <a:pt x="3282" y="9324"/>
                </a:cubicBezTo>
                <a:lnTo>
                  <a:pt x="8644" y="9324"/>
                </a:lnTo>
                <a:cubicBezTo>
                  <a:pt x="8878" y="9324"/>
                  <a:pt x="9090" y="9229"/>
                  <a:pt x="9245" y="9075"/>
                </a:cubicBezTo>
                <a:cubicBezTo>
                  <a:pt x="9398" y="8921"/>
                  <a:pt x="9494" y="8709"/>
                  <a:pt x="9494" y="8475"/>
                </a:cubicBezTo>
                <a:lnTo>
                  <a:pt x="9494" y="3460"/>
                </a:lnTo>
                <a:cubicBezTo>
                  <a:pt x="9494" y="3383"/>
                  <a:pt x="9432" y="3321"/>
                  <a:pt x="9356" y="33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4384560" y="1960039"/>
            <a:ext cx="374899" cy="259048"/>
          </a:xfrm>
          <a:custGeom>
            <a:avLst/>
            <a:gdLst/>
            <a:ahLst/>
            <a:cxnLst/>
            <a:rect l="l" t="t" r="r" b="b"/>
            <a:pathLst>
              <a:path w="9514" h="6574" extrusionOk="0">
                <a:moveTo>
                  <a:pt x="3308" y="1472"/>
                </a:moveTo>
                <a:cubicBezTo>
                  <a:pt x="3538" y="1472"/>
                  <a:pt x="3706" y="2168"/>
                  <a:pt x="3869" y="2952"/>
                </a:cubicBezTo>
                <a:cubicBezTo>
                  <a:pt x="3853" y="3028"/>
                  <a:pt x="3833" y="3130"/>
                  <a:pt x="3812" y="3233"/>
                </a:cubicBezTo>
                <a:cubicBezTo>
                  <a:pt x="3624" y="4162"/>
                  <a:pt x="3435" y="5099"/>
                  <a:pt x="3151" y="5099"/>
                </a:cubicBezTo>
                <a:cubicBezTo>
                  <a:pt x="2917" y="5099"/>
                  <a:pt x="2748" y="4462"/>
                  <a:pt x="2590" y="3717"/>
                </a:cubicBezTo>
                <a:cubicBezTo>
                  <a:pt x="2614" y="3603"/>
                  <a:pt x="2646" y="3444"/>
                  <a:pt x="2678" y="3287"/>
                </a:cubicBezTo>
                <a:cubicBezTo>
                  <a:pt x="2862" y="2376"/>
                  <a:pt x="3045" y="1472"/>
                  <a:pt x="3308" y="1472"/>
                </a:cubicBezTo>
                <a:close/>
                <a:moveTo>
                  <a:pt x="6429" y="1472"/>
                </a:moveTo>
                <a:cubicBezTo>
                  <a:pt x="6728" y="1488"/>
                  <a:pt x="6945" y="2725"/>
                  <a:pt x="6992" y="2952"/>
                </a:cubicBezTo>
                <a:cubicBezTo>
                  <a:pt x="6976" y="3028"/>
                  <a:pt x="6956" y="3131"/>
                  <a:pt x="6935" y="3233"/>
                </a:cubicBezTo>
                <a:cubicBezTo>
                  <a:pt x="6748" y="4162"/>
                  <a:pt x="6558" y="5099"/>
                  <a:pt x="6274" y="5099"/>
                </a:cubicBezTo>
                <a:cubicBezTo>
                  <a:pt x="6041" y="5099"/>
                  <a:pt x="5871" y="4460"/>
                  <a:pt x="5713" y="3717"/>
                </a:cubicBezTo>
                <a:cubicBezTo>
                  <a:pt x="5736" y="3603"/>
                  <a:pt x="5769" y="3444"/>
                  <a:pt x="5801" y="3287"/>
                </a:cubicBezTo>
                <a:cubicBezTo>
                  <a:pt x="5984" y="2376"/>
                  <a:pt x="6168" y="1472"/>
                  <a:pt x="6429" y="1472"/>
                </a:cubicBezTo>
                <a:close/>
                <a:moveTo>
                  <a:pt x="4713" y="1473"/>
                </a:moveTo>
                <a:cubicBezTo>
                  <a:pt x="4976" y="1473"/>
                  <a:pt x="5159" y="2379"/>
                  <a:pt x="5344" y="3291"/>
                </a:cubicBezTo>
                <a:cubicBezTo>
                  <a:pt x="5457" y="3848"/>
                  <a:pt x="5599" y="4670"/>
                  <a:pt x="5874" y="5107"/>
                </a:cubicBezTo>
                <a:lnTo>
                  <a:pt x="4870" y="5107"/>
                </a:lnTo>
                <a:cubicBezTo>
                  <a:pt x="4586" y="5107"/>
                  <a:pt x="4396" y="4168"/>
                  <a:pt x="4207" y="3236"/>
                </a:cubicBezTo>
                <a:cubicBezTo>
                  <a:pt x="4096" y="2686"/>
                  <a:pt x="3967" y="1912"/>
                  <a:pt x="3696" y="1473"/>
                </a:cubicBezTo>
                <a:close/>
                <a:moveTo>
                  <a:pt x="4788" y="1"/>
                </a:moveTo>
                <a:cubicBezTo>
                  <a:pt x="4165" y="1"/>
                  <a:pt x="3584" y="173"/>
                  <a:pt x="3088" y="472"/>
                </a:cubicBezTo>
                <a:cubicBezTo>
                  <a:pt x="2650" y="737"/>
                  <a:pt x="2281" y="1100"/>
                  <a:pt x="2008" y="1530"/>
                </a:cubicBezTo>
                <a:cubicBezTo>
                  <a:pt x="1894" y="1325"/>
                  <a:pt x="1757" y="1198"/>
                  <a:pt x="1585" y="1198"/>
                </a:cubicBezTo>
                <a:lnTo>
                  <a:pt x="180" y="1198"/>
                </a:lnTo>
                <a:cubicBezTo>
                  <a:pt x="79" y="1198"/>
                  <a:pt x="1" y="1309"/>
                  <a:pt x="63" y="1415"/>
                </a:cubicBezTo>
                <a:cubicBezTo>
                  <a:pt x="86" y="1457"/>
                  <a:pt x="133" y="1476"/>
                  <a:pt x="180" y="1476"/>
                </a:cubicBezTo>
                <a:cubicBezTo>
                  <a:pt x="181" y="1476"/>
                  <a:pt x="181" y="1476"/>
                  <a:pt x="182" y="1476"/>
                </a:cubicBezTo>
                <a:cubicBezTo>
                  <a:pt x="229" y="1476"/>
                  <a:pt x="278" y="1521"/>
                  <a:pt x="329" y="1597"/>
                </a:cubicBezTo>
                <a:cubicBezTo>
                  <a:pt x="399" y="1702"/>
                  <a:pt x="461" y="1859"/>
                  <a:pt x="520" y="2044"/>
                </a:cubicBezTo>
                <a:cubicBezTo>
                  <a:pt x="540" y="2103"/>
                  <a:pt x="595" y="2141"/>
                  <a:pt x="653" y="2141"/>
                </a:cubicBezTo>
                <a:cubicBezTo>
                  <a:pt x="667" y="2141"/>
                  <a:pt x="681" y="2139"/>
                  <a:pt x="694" y="2135"/>
                </a:cubicBezTo>
                <a:cubicBezTo>
                  <a:pt x="767" y="2113"/>
                  <a:pt x="808" y="2035"/>
                  <a:pt x="786" y="1961"/>
                </a:cubicBezTo>
                <a:cubicBezTo>
                  <a:pt x="725" y="1768"/>
                  <a:pt x="657" y="1601"/>
                  <a:pt x="581" y="1475"/>
                </a:cubicBezTo>
                <a:lnTo>
                  <a:pt x="1586" y="1475"/>
                </a:lnTo>
                <a:cubicBezTo>
                  <a:pt x="1901" y="1475"/>
                  <a:pt x="2160" y="3011"/>
                  <a:pt x="2217" y="3292"/>
                </a:cubicBezTo>
                <a:cubicBezTo>
                  <a:pt x="2329" y="3851"/>
                  <a:pt x="2471" y="4670"/>
                  <a:pt x="2748" y="5107"/>
                </a:cubicBezTo>
                <a:lnTo>
                  <a:pt x="1743" y="5107"/>
                </a:lnTo>
                <a:cubicBezTo>
                  <a:pt x="1400" y="5107"/>
                  <a:pt x="1135" y="3499"/>
                  <a:pt x="1082" y="3240"/>
                </a:cubicBezTo>
                <a:cubicBezTo>
                  <a:pt x="1037" y="3016"/>
                  <a:pt x="993" y="2794"/>
                  <a:pt x="946" y="2587"/>
                </a:cubicBezTo>
                <a:cubicBezTo>
                  <a:pt x="932" y="2522"/>
                  <a:pt x="875" y="2478"/>
                  <a:pt x="811" y="2478"/>
                </a:cubicBezTo>
                <a:cubicBezTo>
                  <a:pt x="801" y="2478"/>
                  <a:pt x="791" y="2479"/>
                  <a:pt x="781" y="2481"/>
                </a:cubicBezTo>
                <a:cubicBezTo>
                  <a:pt x="705" y="2497"/>
                  <a:pt x="659" y="2571"/>
                  <a:pt x="675" y="2646"/>
                </a:cubicBezTo>
                <a:cubicBezTo>
                  <a:pt x="723" y="2856"/>
                  <a:pt x="766" y="3073"/>
                  <a:pt x="810" y="3293"/>
                </a:cubicBezTo>
                <a:cubicBezTo>
                  <a:pt x="1021" y="4334"/>
                  <a:pt x="1232" y="5384"/>
                  <a:pt x="1743" y="5384"/>
                </a:cubicBezTo>
                <a:lnTo>
                  <a:pt x="2250" y="5384"/>
                </a:lnTo>
                <a:cubicBezTo>
                  <a:pt x="2250" y="5384"/>
                  <a:pt x="2477" y="5630"/>
                  <a:pt x="2603" y="5742"/>
                </a:cubicBezTo>
                <a:cubicBezTo>
                  <a:pt x="2745" y="5869"/>
                  <a:pt x="2899" y="5985"/>
                  <a:pt x="3066" y="6087"/>
                </a:cubicBezTo>
                <a:cubicBezTo>
                  <a:pt x="3088" y="6101"/>
                  <a:pt x="3113" y="6108"/>
                  <a:pt x="3138" y="6108"/>
                </a:cubicBezTo>
                <a:cubicBezTo>
                  <a:pt x="3184" y="6108"/>
                  <a:pt x="3230" y="6084"/>
                  <a:pt x="3257" y="6042"/>
                </a:cubicBezTo>
                <a:cubicBezTo>
                  <a:pt x="3298" y="5977"/>
                  <a:pt x="3277" y="5892"/>
                  <a:pt x="3213" y="5851"/>
                </a:cubicBezTo>
                <a:cubicBezTo>
                  <a:pt x="3063" y="5758"/>
                  <a:pt x="2920" y="5653"/>
                  <a:pt x="2788" y="5535"/>
                </a:cubicBezTo>
                <a:cubicBezTo>
                  <a:pt x="2730" y="5484"/>
                  <a:pt x="2676" y="5431"/>
                  <a:pt x="2623" y="5384"/>
                </a:cubicBezTo>
                <a:lnTo>
                  <a:pt x="3149" y="5384"/>
                </a:lnTo>
                <a:cubicBezTo>
                  <a:pt x="3600" y="5376"/>
                  <a:pt x="3817" y="4554"/>
                  <a:pt x="4007" y="3645"/>
                </a:cubicBezTo>
                <a:cubicBezTo>
                  <a:pt x="4085" y="4227"/>
                  <a:pt x="4170" y="4619"/>
                  <a:pt x="4243" y="4881"/>
                </a:cubicBezTo>
                <a:cubicBezTo>
                  <a:pt x="4333" y="5196"/>
                  <a:pt x="4614" y="5410"/>
                  <a:pt x="4940" y="5410"/>
                </a:cubicBezTo>
                <a:cubicBezTo>
                  <a:pt x="4942" y="5410"/>
                  <a:pt x="4943" y="5410"/>
                  <a:pt x="4945" y="5410"/>
                </a:cubicBezTo>
                <a:lnTo>
                  <a:pt x="6086" y="5404"/>
                </a:lnTo>
                <a:cubicBezTo>
                  <a:pt x="6090" y="5404"/>
                  <a:pt x="6094" y="5404"/>
                  <a:pt x="6098" y="5404"/>
                </a:cubicBezTo>
                <a:cubicBezTo>
                  <a:pt x="6423" y="5404"/>
                  <a:pt x="6712" y="5193"/>
                  <a:pt x="6808" y="4880"/>
                </a:cubicBezTo>
                <a:cubicBezTo>
                  <a:pt x="6911" y="4550"/>
                  <a:pt x="7035" y="4105"/>
                  <a:pt x="7132" y="3644"/>
                </a:cubicBezTo>
                <a:cubicBezTo>
                  <a:pt x="7218" y="4050"/>
                  <a:pt x="7308" y="4439"/>
                  <a:pt x="7422" y="4745"/>
                </a:cubicBezTo>
                <a:cubicBezTo>
                  <a:pt x="7165" y="5207"/>
                  <a:pt x="6790" y="5595"/>
                  <a:pt x="6338" y="5867"/>
                </a:cubicBezTo>
                <a:cubicBezTo>
                  <a:pt x="5887" y="6138"/>
                  <a:pt x="5356" y="6295"/>
                  <a:pt x="4790" y="6295"/>
                </a:cubicBezTo>
                <a:cubicBezTo>
                  <a:pt x="4608" y="6295"/>
                  <a:pt x="4432" y="6279"/>
                  <a:pt x="4262" y="6249"/>
                </a:cubicBezTo>
                <a:cubicBezTo>
                  <a:pt x="4086" y="6217"/>
                  <a:pt x="3917" y="6172"/>
                  <a:pt x="3754" y="6112"/>
                </a:cubicBezTo>
                <a:cubicBezTo>
                  <a:pt x="3738" y="6106"/>
                  <a:pt x="3722" y="6103"/>
                  <a:pt x="3707" y="6103"/>
                </a:cubicBezTo>
                <a:cubicBezTo>
                  <a:pt x="3650" y="6103"/>
                  <a:pt x="3597" y="6138"/>
                  <a:pt x="3577" y="6195"/>
                </a:cubicBezTo>
                <a:cubicBezTo>
                  <a:pt x="3550" y="6268"/>
                  <a:pt x="3587" y="6347"/>
                  <a:pt x="3659" y="6373"/>
                </a:cubicBezTo>
                <a:cubicBezTo>
                  <a:pt x="3838" y="6439"/>
                  <a:pt x="4025" y="6489"/>
                  <a:pt x="4216" y="6523"/>
                </a:cubicBezTo>
                <a:cubicBezTo>
                  <a:pt x="4403" y="6556"/>
                  <a:pt x="4595" y="6574"/>
                  <a:pt x="4791" y="6574"/>
                </a:cubicBezTo>
                <a:cubicBezTo>
                  <a:pt x="5408" y="6574"/>
                  <a:pt x="5987" y="6402"/>
                  <a:pt x="6481" y="6105"/>
                </a:cubicBezTo>
                <a:cubicBezTo>
                  <a:pt x="6918" y="5843"/>
                  <a:pt x="7288" y="5482"/>
                  <a:pt x="7563" y="5052"/>
                </a:cubicBezTo>
                <a:cubicBezTo>
                  <a:pt x="7679" y="5255"/>
                  <a:pt x="7992" y="5366"/>
                  <a:pt x="7992" y="5366"/>
                </a:cubicBezTo>
                <a:lnTo>
                  <a:pt x="9376" y="5366"/>
                </a:lnTo>
                <a:cubicBezTo>
                  <a:pt x="9448" y="5366"/>
                  <a:pt x="9511" y="5310"/>
                  <a:pt x="9512" y="5239"/>
                </a:cubicBezTo>
                <a:cubicBezTo>
                  <a:pt x="9513" y="5165"/>
                  <a:pt x="9455" y="5105"/>
                  <a:pt x="9383" y="5105"/>
                </a:cubicBezTo>
                <a:cubicBezTo>
                  <a:pt x="9329" y="5105"/>
                  <a:pt x="9280" y="5051"/>
                  <a:pt x="9250" y="5012"/>
                </a:cubicBezTo>
                <a:cubicBezTo>
                  <a:pt x="9190" y="4930"/>
                  <a:pt x="9133" y="4807"/>
                  <a:pt x="9080" y="4659"/>
                </a:cubicBezTo>
                <a:cubicBezTo>
                  <a:pt x="9061" y="4606"/>
                  <a:pt x="9011" y="4572"/>
                  <a:pt x="8957" y="4572"/>
                </a:cubicBezTo>
                <a:cubicBezTo>
                  <a:pt x="8942" y="4572"/>
                  <a:pt x="8928" y="4574"/>
                  <a:pt x="8913" y="4580"/>
                </a:cubicBezTo>
                <a:cubicBezTo>
                  <a:pt x="8846" y="4603"/>
                  <a:pt x="8811" y="4677"/>
                  <a:pt x="8834" y="4745"/>
                </a:cubicBezTo>
                <a:cubicBezTo>
                  <a:pt x="8885" y="4887"/>
                  <a:pt x="8938" y="5008"/>
                  <a:pt x="9000" y="5108"/>
                </a:cubicBezTo>
                <a:lnTo>
                  <a:pt x="7993" y="5108"/>
                </a:lnTo>
                <a:cubicBezTo>
                  <a:pt x="7652" y="5108"/>
                  <a:pt x="7391" y="3535"/>
                  <a:pt x="7330" y="3238"/>
                </a:cubicBezTo>
                <a:cubicBezTo>
                  <a:pt x="7219" y="2687"/>
                  <a:pt x="7091" y="1912"/>
                  <a:pt x="6819" y="1475"/>
                </a:cubicBezTo>
                <a:lnTo>
                  <a:pt x="7836" y="1475"/>
                </a:lnTo>
                <a:cubicBezTo>
                  <a:pt x="8156" y="1475"/>
                  <a:pt x="8416" y="3046"/>
                  <a:pt x="8465" y="3289"/>
                </a:cubicBezTo>
                <a:cubicBezTo>
                  <a:pt x="8522" y="3571"/>
                  <a:pt x="8580" y="3852"/>
                  <a:pt x="8637" y="4095"/>
                </a:cubicBezTo>
                <a:cubicBezTo>
                  <a:pt x="8651" y="4160"/>
                  <a:pt x="8708" y="4203"/>
                  <a:pt x="8771" y="4203"/>
                </a:cubicBezTo>
                <a:cubicBezTo>
                  <a:pt x="8782" y="4203"/>
                  <a:pt x="8792" y="4202"/>
                  <a:pt x="8802" y="4200"/>
                </a:cubicBezTo>
                <a:cubicBezTo>
                  <a:pt x="8878" y="4182"/>
                  <a:pt x="8925" y="4109"/>
                  <a:pt x="8907" y="4033"/>
                </a:cubicBezTo>
                <a:cubicBezTo>
                  <a:pt x="8845" y="3769"/>
                  <a:pt x="8791" y="3501"/>
                  <a:pt x="8737" y="3235"/>
                </a:cubicBezTo>
                <a:cubicBezTo>
                  <a:pt x="8528" y="2212"/>
                  <a:pt x="8324" y="1196"/>
                  <a:pt x="7835" y="1196"/>
                </a:cubicBezTo>
                <a:lnTo>
                  <a:pt x="7327" y="1196"/>
                </a:lnTo>
                <a:cubicBezTo>
                  <a:pt x="7241" y="1094"/>
                  <a:pt x="7151" y="998"/>
                  <a:pt x="7055" y="906"/>
                </a:cubicBezTo>
                <a:cubicBezTo>
                  <a:pt x="6943" y="799"/>
                  <a:pt x="6823" y="700"/>
                  <a:pt x="6696" y="609"/>
                </a:cubicBezTo>
                <a:cubicBezTo>
                  <a:pt x="6672" y="593"/>
                  <a:pt x="6644" y="585"/>
                  <a:pt x="6616" y="585"/>
                </a:cubicBezTo>
                <a:cubicBezTo>
                  <a:pt x="6572" y="585"/>
                  <a:pt x="6529" y="605"/>
                  <a:pt x="6502" y="642"/>
                </a:cubicBezTo>
                <a:cubicBezTo>
                  <a:pt x="6458" y="705"/>
                  <a:pt x="6474" y="793"/>
                  <a:pt x="6536" y="836"/>
                </a:cubicBezTo>
                <a:cubicBezTo>
                  <a:pt x="6652" y="920"/>
                  <a:pt x="6761" y="1009"/>
                  <a:pt x="6864" y="1108"/>
                </a:cubicBezTo>
                <a:cubicBezTo>
                  <a:pt x="6896" y="1137"/>
                  <a:pt x="6926" y="1167"/>
                  <a:pt x="6955" y="1198"/>
                </a:cubicBezTo>
                <a:lnTo>
                  <a:pt x="6428" y="1198"/>
                </a:lnTo>
                <a:cubicBezTo>
                  <a:pt x="5879" y="1198"/>
                  <a:pt x="5650" y="2636"/>
                  <a:pt x="5569" y="3029"/>
                </a:cubicBezTo>
                <a:cubicBezTo>
                  <a:pt x="5374" y="2080"/>
                  <a:pt x="5167" y="1198"/>
                  <a:pt x="4711" y="1198"/>
                </a:cubicBezTo>
                <a:lnTo>
                  <a:pt x="3304" y="1198"/>
                </a:lnTo>
                <a:cubicBezTo>
                  <a:pt x="2850" y="1198"/>
                  <a:pt x="2640" y="2080"/>
                  <a:pt x="2446" y="3029"/>
                </a:cubicBezTo>
                <a:cubicBezTo>
                  <a:pt x="2356" y="2593"/>
                  <a:pt x="2264" y="2172"/>
                  <a:pt x="2147" y="1844"/>
                </a:cubicBezTo>
                <a:cubicBezTo>
                  <a:pt x="2402" y="1377"/>
                  <a:pt x="2778" y="985"/>
                  <a:pt x="3232" y="711"/>
                </a:cubicBezTo>
                <a:cubicBezTo>
                  <a:pt x="3685" y="436"/>
                  <a:pt x="4218" y="278"/>
                  <a:pt x="4788" y="278"/>
                </a:cubicBezTo>
                <a:cubicBezTo>
                  <a:pt x="5003" y="278"/>
                  <a:pt x="5213" y="301"/>
                  <a:pt x="5414" y="343"/>
                </a:cubicBezTo>
                <a:cubicBezTo>
                  <a:pt x="5623" y="387"/>
                  <a:pt x="5824" y="452"/>
                  <a:pt x="6012" y="537"/>
                </a:cubicBezTo>
                <a:cubicBezTo>
                  <a:pt x="6030" y="545"/>
                  <a:pt x="6050" y="549"/>
                  <a:pt x="6069" y="549"/>
                </a:cubicBezTo>
                <a:cubicBezTo>
                  <a:pt x="6122" y="549"/>
                  <a:pt x="6172" y="518"/>
                  <a:pt x="6195" y="467"/>
                </a:cubicBezTo>
                <a:cubicBezTo>
                  <a:pt x="6227" y="397"/>
                  <a:pt x="6195" y="315"/>
                  <a:pt x="6126" y="283"/>
                </a:cubicBezTo>
                <a:cubicBezTo>
                  <a:pt x="5917" y="192"/>
                  <a:pt x="5698" y="120"/>
                  <a:pt x="5473" y="71"/>
                </a:cubicBezTo>
                <a:cubicBezTo>
                  <a:pt x="5251" y="25"/>
                  <a:pt x="5022" y="1"/>
                  <a:pt x="47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8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707" name="Google Shape;707;p38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9" name="Google Shape;709;p38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38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1" name="Google Shape;711;p38"/>
          <p:cNvGrpSpPr/>
          <p:nvPr/>
        </p:nvGrpSpPr>
        <p:grpSpPr>
          <a:xfrm>
            <a:off x="7627925" y="4218178"/>
            <a:ext cx="1102351" cy="658916"/>
            <a:chOff x="2167475" y="5494727"/>
            <a:chExt cx="2052030" cy="1226574"/>
          </a:xfrm>
        </p:grpSpPr>
        <p:sp>
          <p:nvSpPr>
            <p:cNvPr id="712" name="Google Shape;712;p38"/>
            <p:cNvSpPr/>
            <p:nvPr/>
          </p:nvSpPr>
          <p:spPr>
            <a:xfrm>
              <a:off x="2167475" y="5494727"/>
              <a:ext cx="1993787" cy="921859"/>
            </a:xfrm>
            <a:custGeom>
              <a:avLst/>
              <a:gdLst/>
              <a:ahLst/>
              <a:cxnLst/>
              <a:rect l="l" t="t" r="r" b="b"/>
              <a:pathLst>
                <a:path w="5169" h="2390" extrusionOk="0">
                  <a:moveTo>
                    <a:pt x="4694" y="1"/>
                  </a:moveTo>
                  <a:cubicBezTo>
                    <a:pt x="4683" y="1"/>
                    <a:pt x="4671" y="1"/>
                    <a:pt x="4660" y="3"/>
                  </a:cubicBezTo>
                  <a:lnTo>
                    <a:pt x="279" y="505"/>
                  </a:lnTo>
                  <a:cubicBezTo>
                    <a:pt x="116" y="524"/>
                    <a:pt x="0" y="671"/>
                    <a:pt x="18" y="833"/>
                  </a:cubicBezTo>
                  <a:lnTo>
                    <a:pt x="197" y="2390"/>
                  </a:lnTo>
                  <a:lnTo>
                    <a:pt x="5168" y="1819"/>
                  </a:lnTo>
                  <a:lnTo>
                    <a:pt x="4989" y="262"/>
                  </a:lnTo>
                  <a:cubicBezTo>
                    <a:pt x="4972" y="113"/>
                    <a:pt x="4843" y="1"/>
                    <a:pt x="4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580195" y="5848814"/>
              <a:ext cx="553894" cy="728230"/>
            </a:xfrm>
            <a:custGeom>
              <a:avLst/>
              <a:gdLst/>
              <a:ahLst/>
              <a:cxnLst/>
              <a:rect l="l" t="t" r="r" b="b"/>
              <a:pathLst>
                <a:path w="1436" h="1888" extrusionOk="0">
                  <a:moveTo>
                    <a:pt x="643" y="0"/>
                  </a:moveTo>
                  <a:cubicBezTo>
                    <a:pt x="629" y="0"/>
                    <a:pt x="615" y="1"/>
                    <a:pt x="601" y="3"/>
                  </a:cubicBezTo>
                  <a:cubicBezTo>
                    <a:pt x="233" y="45"/>
                    <a:pt x="1" y="625"/>
                    <a:pt x="54" y="1101"/>
                  </a:cubicBezTo>
                  <a:cubicBezTo>
                    <a:pt x="107" y="1549"/>
                    <a:pt x="415" y="1888"/>
                    <a:pt x="757" y="1888"/>
                  </a:cubicBezTo>
                  <a:cubicBezTo>
                    <a:pt x="777" y="1888"/>
                    <a:pt x="797" y="1887"/>
                    <a:pt x="817" y="1884"/>
                  </a:cubicBezTo>
                  <a:cubicBezTo>
                    <a:pt x="1184" y="1841"/>
                    <a:pt x="1436" y="1423"/>
                    <a:pt x="1382" y="948"/>
                  </a:cubicBezTo>
                  <a:cubicBezTo>
                    <a:pt x="1329" y="492"/>
                    <a:pt x="996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2873727" y="5923257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1"/>
                  </a:moveTo>
                  <a:cubicBezTo>
                    <a:pt x="93" y="1"/>
                    <a:pt x="64" y="12"/>
                    <a:pt x="44" y="34"/>
                  </a:cubicBezTo>
                  <a:cubicBezTo>
                    <a:pt x="1" y="81"/>
                    <a:pt x="10" y="161"/>
                    <a:pt x="66" y="213"/>
                  </a:cubicBezTo>
                  <a:cubicBezTo>
                    <a:pt x="96" y="240"/>
                    <a:pt x="132" y="254"/>
                    <a:pt x="166" y="254"/>
                  </a:cubicBezTo>
                  <a:cubicBezTo>
                    <a:pt x="197" y="254"/>
                    <a:pt x="226" y="243"/>
                    <a:pt x="247" y="220"/>
                  </a:cubicBezTo>
                  <a:cubicBezTo>
                    <a:pt x="290" y="173"/>
                    <a:pt x="281" y="93"/>
                    <a:pt x="224" y="41"/>
                  </a:cubicBezTo>
                  <a:cubicBezTo>
                    <a:pt x="195" y="15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2837083" y="5877357"/>
              <a:ext cx="54001" cy="47443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59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38"/>
                    <a:pt x="3" y="77"/>
                    <a:pt x="32" y="103"/>
                  </a:cubicBezTo>
                  <a:cubicBezTo>
                    <a:pt x="46" y="116"/>
                    <a:pt x="64" y="122"/>
                    <a:pt x="80" y="122"/>
                  </a:cubicBezTo>
                  <a:cubicBezTo>
                    <a:pt x="94" y="122"/>
                    <a:pt x="108" y="117"/>
                    <a:pt x="118" y="107"/>
                  </a:cubicBezTo>
                  <a:cubicBezTo>
                    <a:pt x="139" y="85"/>
                    <a:pt x="135" y="45"/>
                    <a:pt x="107" y="20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242088" y="5772828"/>
              <a:ext cx="553894" cy="727844"/>
            </a:xfrm>
            <a:custGeom>
              <a:avLst/>
              <a:gdLst/>
              <a:ahLst/>
              <a:cxnLst/>
              <a:rect l="l" t="t" r="r" b="b"/>
              <a:pathLst>
                <a:path w="1436" h="1887" extrusionOk="0">
                  <a:moveTo>
                    <a:pt x="643" y="1"/>
                  </a:moveTo>
                  <a:cubicBezTo>
                    <a:pt x="628" y="1"/>
                    <a:pt x="614" y="1"/>
                    <a:pt x="600" y="3"/>
                  </a:cubicBezTo>
                  <a:cubicBezTo>
                    <a:pt x="233" y="45"/>
                    <a:pt x="1" y="625"/>
                    <a:pt x="55" y="1100"/>
                  </a:cubicBezTo>
                  <a:cubicBezTo>
                    <a:pt x="107" y="1548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3"/>
                  </a:cubicBezTo>
                  <a:cubicBezTo>
                    <a:pt x="1184" y="1841"/>
                    <a:pt x="1436" y="1423"/>
                    <a:pt x="1382" y="947"/>
                  </a:cubicBezTo>
                  <a:cubicBezTo>
                    <a:pt x="1329" y="492"/>
                    <a:pt x="996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3535620" y="5847271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0"/>
                  </a:moveTo>
                  <a:cubicBezTo>
                    <a:pt x="93" y="0"/>
                    <a:pt x="64" y="11"/>
                    <a:pt x="44" y="33"/>
                  </a:cubicBezTo>
                  <a:cubicBezTo>
                    <a:pt x="1" y="81"/>
                    <a:pt x="10" y="162"/>
                    <a:pt x="66" y="212"/>
                  </a:cubicBezTo>
                  <a:cubicBezTo>
                    <a:pt x="96" y="240"/>
                    <a:pt x="133" y="254"/>
                    <a:pt x="167" y="254"/>
                  </a:cubicBezTo>
                  <a:cubicBezTo>
                    <a:pt x="198" y="254"/>
                    <a:pt x="227" y="243"/>
                    <a:pt x="247" y="221"/>
                  </a:cubicBezTo>
                  <a:cubicBezTo>
                    <a:pt x="291" y="173"/>
                    <a:pt x="281" y="93"/>
                    <a:pt x="224" y="42"/>
                  </a:cubicBezTo>
                  <a:cubicBezTo>
                    <a:pt x="195" y="14"/>
                    <a:pt x="158" y="0"/>
                    <a:pt x="124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3498977" y="5800985"/>
              <a:ext cx="54001" cy="47829"/>
            </a:xfrm>
            <a:custGeom>
              <a:avLst/>
              <a:gdLst/>
              <a:ahLst/>
              <a:cxnLst/>
              <a:rect l="l" t="t" r="r" b="b"/>
              <a:pathLst>
                <a:path w="140" h="124" extrusionOk="0">
                  <a:moveTo>
                    <a:pt x="59" y="1"/>
                  </a:moveTo>
                  <a:cubicBezTo>
                    <a:pt x="45" y="1"/>
                    <a:pt x="31" y="6"/>
                    <a:pt x="21" y="16"/>
                  </a:cubicBezTo>
                  <a:cubicBezTo>
                    <a:pt x="0" y="41"/>
                    <a:pt x="3" y="78"/>
                    <a:pt x="32" y="104"/>
                  </a:cubicBezTo>
                  <a:cubicBezTo>
                    <a:pt x="46" y="117"/>
                    <a:pt x="64" y="124"/>
                    <a:pt x="80" y="124"/>
                  </a:cubicBezTo>
                  <a:cubicBezTo>
                    <a:pt x="94" y="124"/>
                    <a:pt x="108" y="118"/>
                    <a:pt x="118" y="108"/>
                  </a:cubicBezTo>
                  <a:cubicBezTo>
                    <a:pt x="139" y="85"/>
                    <a:pt x="134" y="46"/>
                    <a:pt x="108" y="21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557992" y="5785171"/>
              <a:ext cx="553508" cy="727844"/>
            </a:xfrm>
            <a:custGeom>
              <a:avLst/>
              <a:gdLst/>
              <a:ahLst/>
              <a:cxnLst/>
              <a:rect l="l" t="t" r="r" b="b"/>
              <a:pathLst>
                <a:path w="1435" h="1887" extrusionOk="0">
                  <a:moveTo>
                    <a:pt x="643" y="0"/>
                  </a:moveTo>
                  <a:cubicBezTo>
                    <a:pt x="628" y="0"/>
                    <a:pt x="614" y="1"/>
                    <a:pt x="600" y="3"/>
                  </a:cubicBezTo>
                  <a:cubicBezTo>
                    <a:pt x="234" y="45"/>
                    <a:pt x="1" y="625"/>
                    <a:pt x="55" y="1100"/>
                  </a:cubicBezTo>
                  <a:cubicBezTo>
                    <a:pt x="107" y="1548"/>
                    <a:pt x="414" y="1886"/>
                    <a:pt x="757" y="1886"/>
                  </a:cubicBezTo>
                  <a:cubicBezTo>
                    <a:pt x="777" y="1886"/>
                    <a:pt x="797" y="1885"/>
                    <a:pt x="817" y="1883"/>
                  </a:cubicBezTo>
                  <a:cubicBezTo>
                    <a:pt x="1184" y="1841"/>
                    <a:pt x="1435" y="1423"/>
                    <a:pt x="1381" y="947"/>
                  </a:cubicBezTo>
                  <a:cubicBezTo>
                    <a:pt x="1329" y="492"/>
                    <a:pt x="994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841881" y="5851514"/>
              <a:ext cx="112245" cy="98357"/>
            </a:xfrm>
            <a:custGeom>
              <a:avLst/>
              <a:gdLst/>
              <a:ahLst/>
              <a:cxnLst/>
              <a:rect l="l" t="t" r="r" b="b"/>
              <a:pathLst>
                <a:path w="291" h="255" extrusionOk="0">
                  <a:moveTo>
                    <a:pt x="124" y="1"/>
                  </a:moveTo>
                  <a:cubicBezTo>
                    <a:pt x="93" y="1"/>
                    <a:pt x="64" y="12"/>
                    <a:pt x="44" y="35"/>
                  </a:cubicBezTo>
                  <a:cubicBezTo>
                    <a:pt x="1" y="82"/>
                    <a:pt x="9" y="162"/>
                    <a:pt x="66" y="214"/>
                  </a:cubicBezTo>
                  <a:cubicBezTo>
                    <a:pt x="96" y="241"/>
                    <a:pt x="132" y="254"/>
                    <a:pt x="167" y="254"/>
                  </a:cubicBezTo>
                  <a:cubicBezTo>
                    <a:pt x="197" y="254"/>
                    <a:pt x="226" y="243"/>
                    <a:pt x="246" y="221"/>
                  </a:cubicBezTo>
                  <a:cubicBezTo>
                    <a:pt x="290" y="174"/>
                    <a:pt x="281" y="94"/>
                    <a:pt x="224" y="42"/>
                  </a:cubicBezTo>
                  <a:cubicBezTo>
                    <a:pt x="195" y="15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804467" y="5805614"/>
              <a:ext cx="54387" cy="47829"/>
            </a:xfrm>
            <a:custGeom>
              <a:avLst/>
              <a:gdLst/>
              <a:ahLst/>
              <a:cxnLst/>
              <a:rect l="l" t="t" r="r" b="b"/>
              <a:pathLst>
                <a:path w="141" h="124" extrusionOk="0">
                  <a:moveTo>
                    <a:pt x="61" y="1"/>
                  </a:moveTo>
                  <a:cubicBezTo>
                    <a:pt x="46" y="1"/>
                    <a:pt x="32" y="6"/>
                    <a:pt x="22" y="17"/>
                  </a:cubicBezTo>
                  <a:cubicBezTo>
                    <a:pt x="1" y="40"/>
                    <a:pt x="5" y="78"/>
                    <a:pt x="33" y="103"/>
                  </a:cubicBezTo>
                  <a:cubicBezTo>
                    <a:pt x="47" y="117"/>
                    <a:pt x="65" y="123"/>
                    <a:pt x="81" y="123"/>
                  </a:cubicBezTo>
                  <a:cubicBezTo>
                    <a:pt x="96" y="123"/>
                    <a:pt x="110" y="118"/>
                    <a:pt x="120" y="107"/>
                  </a:cubicBezTo>
                  <a:cubicBezTo>
                    <a:pt x="141" y="84"/>
                    <a:pt x="137" y="45"/>
                    <a:pt x="109" y="20"/>
                  </a:cubicBezTo>
                  <a:cubicBezTo>
                    <a:pt x="95" y="7"/>
                    <a:pt x="77" y="1"/>
                    <a:pt x="61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2918856" y="5858457"/>
              <a:ext cx="553508" cy="727844"/>
            </a:xfrm>
            <a:custGeom>
              <a:avLst/>
              <a:gdLst/>
              <a:ahLst/>
              <a:cxnLst/>
              <a:rect l="l" t="t" r="r" b="b"/>
              <a:pathLst>
                <a:path w="1435" h="1887" extrusionOk="0">
                  <a:moveTo>
                    <a:pt x="644" y="1"/>
                  </a:moveTo>
                  <a:cubicBezTo>
                    <a:pt x="629" y="1"/>
                    <a:pt x="615" y="1"/>
                    <a:pt x="601" y="3"/>
                  </a:cubicBezTo>
                  <a:cubicBezTo>
                    <a:pt x="233" y="45"/>
                    <a:pt x="1" y="625"/>
                    <a:pt x="54" y="1101"/>
                  </a:cubicBezTo>
                  <a:cubicBezTo>
                    <a:pt x="107" y="1549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3"/>
                  </a:cubicBezTo>
                  <a:cubicBezTo>
                    <a:pt x="1184" y="1841"/>
                    <a:pt x="1435" y="1423"/>
                    <a:pt x="1381" y="949"/>
                  </a:cubicBezTo>
                  <a:cubicBezTo>
                    <a:pt x="1328" y="491"/>
                    <a:pt x="995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04674" y="5924800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3" y="0"/>
                  </a:moveTo>
                  <a:cubicBezTo>
                    <a:pt x="93" y="0"/>
                    <a:pt x="64" y="11"/>
                    <a:pt x="44" y="33"/>
                  </a:cubicBezTo>
                  <a:cubicBezTo>
                    <a:pt x="1" y="82"/>
                    <a:pt x="11" y="162"/>
                    <a:pt x="66" y="213"/>
                  </a:cubicBezTo>
                  <a:cubicBezTo>
                    <a:pt x="96" y="240"/>
                    <a:pt x="132" y="254"/>
                    <a:pt x="167" y="254"/>
                  </a:cubicBezTo>
                  <a:cubicBezTo>
                    <a:pt x="198" y="254"/>
                    <a:pt x="227" y="243"/>
                    <a:pt x="247" y="221"/>
                  </a:cubicBezTo>
                  <a:cubicBezTo>
                    <a:pt x="290" y="173"/>
                    <a:pt x="281" y="93"/>
                    <a:pt x="224" y="42"/>
                  </a:cubicBezTo>
                  <a:cubicBezTo>
                    <a:pt x="194" y="14"/>
                    <a:pt x="158" y="0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168030" y="5878514"/>
              <a:ext cx="54001" cy="47829"/>
            </a:xfrm>
            <a:custGeom>
              <a:avLst/>
              <a:gdLst/>
              <a:ahLst/>
              <a:cxnLst/>
              <a:rect l="l" t="t" r="r" b="b"/>
              <a:pathLst>
                <a:path w="140" h="124" extrusionOk="0">
                  <a:moveTo>
                    <a:pt x="60" y="1"/>
                  </a:moveTo>
                  <a:cubicBezTo>
                    <a:pt x="45" y="1"/>
                    <a:pt x="31" y="6"/>
                    <a:pt x="21" y="17"/>
                  </a:cubicBezTo>
                  <a:cubicBezTo>
                    <a:pt x="0" y="41"/>
                    <a:pt x="5" y="79"/>
                    <a:pt x="32" y="104"/>
                  </a:cubicBezTo>
                  <a:cubicBezTo>
                    <a:pt x="46" y="117"/>
                    <a:pt x="64" y="124"/>
                    <a:pt x="80" y="124"/>
                  </a:cubicBezTo>
                  <a:cubicBezTo>
                    <a:pt x="94" y="124"/>
                    <a:pt x="108" y="118"/>
                    <a:pt x="118" y="108"/>
                  </a:cubicBezTo>
                  <a:cubicBezTo>
                    <a:pt x="139" y="85"/>
                    <a:pt x="135" y="46"/>
                    <a:pt x="108" y="21"/>
                  </a:cubicBezTo>
                  <a:cubicBezTo>
                    <a:pt x="93" y="7"/>
                    <a:pt x="76" y="1"/>
                    <a:pt x="60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79719" y="5932129"/>
              <a:ext cx="553894" cy="728230"/>
            </a:xfrm>
            <a:custGeom>
              <a:avLst/>
              <a:gdLst/>
              <a:ahLst/>
              <a:cxnLst/>
              <a:rect l="l" t="t" r="r" b="b"/>
              <a:pathLst>
                <a:path w="1436" h="1888" extrusionOk="0">
                  <a:moveTo>
                    <a:pt x="642" y="0"/>
                  </a:moveTo>
                  <a:cubicBezTo>
                    <a:pt x="628" y="0"/>
                    <a:pt x="614" y="1"/>
                    <a:pt x="600" y="3"/>
                  </a:cubicBezTo>
                  <a:cubicBezTo>
                    <a:pt x="233" y="45"/>
                    <a:pt x="1" y="626"/>
                    <a:pt x="54" y="1101"/>
                  </a:cubicBezTo>
                  <a:cubicBezTo>
                    <a:pt x="107" y="1549"/>
                    <a:pt x="415" y="1887"/>
                    <a:pt x="757" y="1887"/>
                  </a:cubicBezTo>
                  <a:cubicBezTo>
                    <a:pt x="777" y="1887"/>
                    <a:pt x="797" y="1886"/>
                    <a:pt x="817" y="1884"/>
                  </a:cubicBezTo>
                  <a:cubicBezTo>
                    <a:pt x="1184" y="1842"/>
                    <a:pt x="1436" y="1423"/>
                    <a:pt x="1382" y="948"/>
                  </a:cubicBezTo>
                  <a:cubicBezTo>
                    <a:pt x="1328" y="492"/>
                    <a:pt x="994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565537" y="5998472"/>
              <a:ext cx="112245" cy="97972"/>
            </a:xfrm>
            <a:custGeom>
              <a:avLst/>
              <a:gdLst/>
              <a:ahLst/>
              <a:cxnLst/>
              <a:rect l="l" t="t" r="r" b="b"/>
              <a:pathLst>
                <a:path w="291" h="254" extrusionOk="0">
                  <a:moveTo>
                    <a:pt x="124" y="1"/>
                  </a:moveTo>
                  <a:cubicBezTo>
                    <a:pt x="93" y="1"/>
                    <a:pt x="64" y="12"/>
                    <a:pt x="44" y="34"/>
                  </a:cubicBezTo>
                  <a:cubicBezTo>
                    <a:pt x="1" y="81"/>
                    <a:pt x="11" y="161"/>
                    <a:pt x="66" y="213"/>
                  </a:cubicBezTo>
                  <a:cubicBezTo>
                    <a:pt x="96" y="240"/>
                    <a:pt x="133" y="253"/>
                    <a:pt x="167" y="253"/>
                  </a:cubicBezTo>
                  <a:cubicBezTo>
                    <a:pt x="198" y="253"/>
                    <a:pt x="227" y="243"/>
                    <a:pt x="247" y="220"/>
                  </a:cubicBezTo>
                  <a:cubicBezTo>
                    <a:pt x="290" y="173"/>
                    <a:pt x="281" y="93"/>
                    <a:pt x="224" y="41"/>
                  </a:cubicBezTo>
                  <a:cubicBezTo>
                    <a:pt x="195" y="14"/>
                    <a:pt x="158" y="1"/>
                    <a:pt x="124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528894" y="5952186"/>
              <a:ext cx="53615" cy="47829"/>
            </a:xfrm>
            <a:custGeom>
              <a:avLst/>
              <a:gdLst/>
              <a:ahLst/>
              <a:cxnLst/>
              <a:rect l="l" t="t" r="r" b="b"/>
              <a:pathLst>
                <a:path w="139" h="124" extrusionOk="0">
                  <a:moveTo>
                    <a:pt x="59" y="1"/>
                  </a:moveTo>
                  <a:cubicBezTo>
                    <a:pt x="45" y="1"/>
                    <a:pt x="31" y="6"/>
                    <a:pt x="21" y="17"/>
                  </a:cubicBezTo>
                  <a:cubicBezTo>
                    <a:pt x="0" y="39"/>
                    <a:pt x="5" y="79"/>
                    <a:pt x="32" y="103"/>
                  </a:cubicBezTo>
                  <a:cubicBezTo>
                    <a:pt x="46" y="117"/>
                    <a:pt x="63" y="123"/>
                    <a:pt x="80" y="123"/>
                  </a:cubicBezTo>
                  <a:cubicBezTo>
                    <a:pt x="94" y="123"/>
                    <a:pt x="108" y="118"/>
                    <a:pt x="118" y="108"/>
                  </a:cubicBezTo>
                  <a:cubicBezTo>
                    <a:pt x="139" y="85"/>
                    <a:pt x="134" y="45"/>
                    <a:pt x="107" y="20"/>
                  </a:cubicBezTo>
                  <a:cubicBezTo>
                    <a:pt x="93" y="7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219547" y="6225658"/>
              <a:ext cx="1972186" cy="495644"/>
            </a:xfrm>
            <a:custGeom>
              <a:avLst/>
              <a:gdLst/>
              <a:ahLst/>
              <a:cxnLst/>
              <a:rect l="l" t="t" r="r" b="b"/>
              <a:pathLst>
                <a:path w="5113" h="1285" extrusionOk="0">
                  <a:moveTo>
                    <a:pt x="5112" y="1"/>
                  </a:moveTo>
                  <a:lnTo>
                    <a:pt x="1" y="588"/>
                  </a:lnTo>
                  <a:lnTo>
                    <a:pt x="159" y="1084"/>
                  </a:lnTo>
                  <a:cubicBezTo>
                    <a:pt x="197" y="1204"/>
                    <a:pt x="315" y="1284"/>
                    <a:pt x="447" y="1284"/>
                  </a:cubicBezTo>
                  <a:cubicBezTo>
                    <a:pt x="460" y="1284"/>
                    <a:pt x="472" y="1283"/>
                    <a:pt x="485" y="1282"/>
                  </a:cubicBezTo>
                  <a:lnTo>
                    <a:pt x="4797" y="787"/>
                  </a:lnTo>
                  <a:cubicBezTo>
                    <a:pt x="4945" y="770"/>
                    <a:pt x="5060" y="658"/>
                    <a:pt x="5070" y="521"/>
                  </a:cubicBezTo>
                  <a:lnTo>
                    <a:pt x="5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187918" y="6192101"/>
              <a:ext cx="2031587" cy="262286"/>
            </a:xfrm>
            <a:custGeom>
              <a:avLst/>
              <a:gdLst/>
              <a:ahLst/>
              <a:cxnLst/>
              <a:rect l="l" t="t" r="r" b="b"/>
              <a:pathLst>
                <a:path w="5267" h="680" extrusionOk="0">
                  <a:moveTo>
                    <a:pt x="5223" y="0"/>
                  </a:moveTo>
                  <a:cubicBezTo>
                    <a:pt x="5221" y="0"/>
                    <a:pt x="5219" y="0"/>
                    <a:pt x="5217" y="0"/>
                  </a:cubicBezTo>
                  <a:lnTo>
                    <a:pt x="40" y="595"/>
                  </a:lnTo>
                  <a:cubicBezTo>
                    <a:pt x="16" y="597"/>
                    <a:pt x="1" y="618"/>
                    <a:pt x="3" y="643"/>
                  </a:cubicBezTo>
                  <a:cubicBezTo>
                    <a:pt x="6" y="664"/>
                    <a:pt x="25" y="680"/>
                    <a:pt x="46" y="680"/>
                  </a:cubicBezTo>
                  <a:cubicBezTo>
                    <a:pt x="47" y="680"/>
                    <a:pt x="49" y="680"/>
                    <a:pt x="50" y="679"/>
                  </a:cubicBezTo>
                  <a:lnTo>
                    <a:pt x="5228" y="85"/>
                  </a:lnTo>
                  <a:cubicBezTo>
                    <a:pt x="5251" y="81"/>
                    <a:pt x="5267" y="60"/>
                    <a:pt x="5265" y="37"/>
                  </a:cubicBezTo>
                  <a:cubicBezTo>
                    <a:pt x="5261" y="17"/>
                    <a:pt x="5243" y="0"/>
                    <a:pt x="5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Open Sans</vt:lpstr>
      <vt:lpstr>Raleway</vt:lpstr>
      <vt:lpstr>Cabin</vt:lpstr>
      <vt:lpstr>Roboto</vt:lpstr>
      <vt:lpstr>Nutrition App Pitch Deck by Slidesgo</vt:lpstr>
      <vt:lpstr>ShopSmart   Smarter shopping made simple</vt:lpstr>
      <vt:lpstr>Introduction</vt:lpstr>
      <vt:lpstr>Introduction</vt:lpstr>
      <vt:lpstr>Why is a shopping assistant needed? </vt:lpstr>
      <vt:lpstr>Problem Solved by ShopSmart</vt:lpstr>
      <vt:lpstr>Other Shopping Assistant Apps</vt:lpstr>
      <vt:lpstr>Other Shopping Assistant Apps</vt:lpstr>
      <vt:lpstr>Why ShopSmart Stands out?</vt:lpstr>
      <vt:lpstr>Main ideas of a pitch deck</vt:lpstr>
      <vt:lpstr>PowerPoint Presentation</vt:lpstr>
      <vt:lpstr>ShopSmart</vt:lpstr>
      <vt:lpstr>ShopSmart Business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Chawan, Isha - (ishachawan)</cp:lastModifiedBy>
  <cp:revision>1</cp:revision>
  <dcterms:modified xsi:type="dcterms:W3CDTF">2025-01-21T16:17:49Z</dcterms:modified>
</cp:coreProperties>
</file>