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e515ae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e515ae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70141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70141c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e515aee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e515aee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70141c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70141c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70141c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70141c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70141cf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70141cf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70141cf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70141cf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70141cf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70141cf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70141cf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70141cf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667" y="165631"/>
            <a:ext cx="8753923" cy="1966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Identifying Ride Service </a:t>
            </a:r>
            <a:br>
              <a:rPr lang="en" sz="3800" dirty="0"/>
            </a:br>
            <a:r>
              <a:rPr lang="en" sz="3800" dirty="0"/>
              <a:t>Hotspots in NYC</a:t>
            </a:r>
            <a:endParaRPr sz="3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2990" y="227598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Prince </a:t>
            </a:r>
            <a:r>
              <a:rPr lang="en" sz="2400" dirty="0" err="1"/>
              <a:t>Abunku</a:t>
            </a:r>
            <a:r>
              <a:rPr lang="en" sz="2400" dirty="0"/>
              <a:t>, Gaurav Bhardwaj, </a:t>
            </a:r>
            <a:r>
              <a:rPr lang="en" sz="2400" dirty="0" err="1"/>
              <a:t>Isha</a:t>
            </a:r>
            <a:r>
              <a:rPr lang="en" sz="2400" dirty="0"/>
              <a:t> Chaturvedi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A4737-4647-7E4F-A166-40670DE4C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78" y="3175042"/>
            <a:ext cx="3060700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FE797-8FB1-F840-BDC9-D5CFC7EBC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5" y="4602304"/>
            <a:ext cx="2070100" cy="495300"/>
          </a:xfrm>
          <a:prstGeom prst="rect">
            <a:avLst/>
          </a:prstGeom>
        </p:spPr>
      </p:pic>
      <p:sp>
        <p:nvSpPr>
          <p:cNvPr id="8" name="Big Data Analytics Symposium - Summer 2018">
            <a:extLst>
              <a:ext uri="{FF2B5EF4-FFF2-40B4-BE49-F238E27FC236}">
                <a16:creationId xmlns:a16="http://schemas.microsoft.com/office/drawing/2014/main" id="{14A295C7-CECA-DD45-A722-47D2DA41B2D2}"/>
              </a:ext>
            </a:extLst>
          </p:cNvPr>
          <p:cNvSpPr txBox="1">
            <a:spLocks/>
          </p:cNvSpPr>
          <p:nvPr/>
        </p:nvSpPr>
        <p:spPr>
          <a:xfrm>
            <a:off x="-905691" y="165631"/>
            <a:ext cx="877643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Big Data Analytics Symposium - Summer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226925" y="3053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RideShare Services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500225" y="1237593"/>
            <a:ext cx="7974000" cy="291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Pros:</a:t>
            </a:r>
            <a:endParaRPr sz="1800" dirty="0">
              <a:solidFill>
                <a:srgbClr val="666666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 dirty="0">
                <a:solidFill>
                  <a:srgbClr val="666666"/>
                </a:solidFill>
              </a:rPr>
              <a:t>Economical</a:t>
            </a:r>
            <a:endParaRPr sz="1800" dirty="0">
              <a:solidFill>
                <a:srgbClr val="666666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 dirty="0">
                <a:solidFill>
                  <a:srgbClr val="666666"/>
                </a:solidFill>
              </a:rPr>
              <a:t>Low Carbon Foot-Print</a:t>
            </a:r>
            <a:endParaRPr sz="1800" dirty="0">
              <a:solidFill>
                <a:srgbClr val="666666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 dirty="0">
                <a:solidFill>
                  <a:srgbClr val="666666"/>
                </a:solidFill>
              </a:rPr>
              <a:t>Lower Traffic</a:t>
            </a:r>
            <a:endParaRPr sz="1800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Cons:</a:t>
            </a:r>
            <a:endParaRPr sz="1800" dirty="0">
              <a:solidFill>
                <a:srgbClr val="666666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 dirty="0">
                <a:solidFill>
                  <a:srgbClr val="666666"/>
                </a:solidFill>
              </a:rPr>
              <a:t>Uber &amp; Lyft not regulated in some cities</a:t>
            </a:r>
            <a:endParaRPr sz="1800" dirty="0">
              <a:solidFill>
                <a:srgbClr val="666666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 dirty="0">
                <a:solidFill>
                  <a:srgbClr val="666666"/>
                </a:solidFill>
              </a:rPr>
              <a:t>Time Inefficiency</a:t>
            </a:r>
            <a:endParaRPr sz="1800" dirty="0">
              <a:solidFill>
                <a:srgbClr val="6666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6F581-397F-C347-BE8B-FB973278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5" y="4602304"/>
            <a:ext cx="20701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DF3FB6-6AA3-CE49-8836-F93ECF3FEED6}"/>
              </a:ext>
            </a:extLst>
          </p:cNvPr>
          <p:cNvSpPr/>
          <p:nvPr/>
        </p:nvSpPr>
        <p:spPr>
          <a:xfrm>
            <a:off x="2406107" y="2132226"/>
            <a:ext cx="3826689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ts val="900"/>
              </a:spcBef>
              <a:buSzTx/>
              <a:buNone/>
              <a:defRPr sz="54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880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89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55% of the world’s population lives in urban areas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Expected to increase to 68% by 2050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Subway systems inefficient and unreliable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Need of the hour for alternative options - Uber, Lyft &amp; Via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Need a mode of commute that is less painful and exhausting</a:t>
            </a:r>
            <a:endParaRPr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31AFD-9D2E-CA47-8018-BCAE28BF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5" y="4602304"/>
            <a:ext cx="20701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8157" y="1706713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 </a:t>
            </a:r>
            <a:endParaRPr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Spatial analysis of Taxi/Uber Hotspots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B4D54-6F47-E244-B900-1F861D79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5" y="4602304"/>
            <a:ext cx="20701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16875" y="1141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NYC Taxi &amp; Limousine Commission (TLC) Data Trip Record Data (2014) (~6GB)</a:t>
            </a:r>
            <a:endParaRPr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Uber trip data from a freedom of information request to NYC's Taxi &amp; Limousine Commission (2014) (~4GB)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NYC Open Data shapefiles (~1.5 MB)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67C1D-FCE3-584F-914B-236564B3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5" y="4602304"/>
            <a:ext cx="20701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Design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25" y="1433125"/>
            <a:ext cx="7336424" cy="306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4B441F-171B-4E45-BA04-14D58F4AB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5" y="4602304"/>
            <a:ext cx="20701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212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 &amp; Analysis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9669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MapReduce - Removed irrelevant columns, </a:t>
            </a:r>
            <a:r>
              <a:rPr lang="en" dirty="0" err="1"/>
              <a:t>NaNs</a:t>
            </a:r>
            <a:r>
              <a:rPr lang="en" dirty="0"/>
              <a:t>, outliers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Converted Shapefiles to </a:t>
            </a:r>
            <a:r>
              <a:rPr lang="en" dirty="0" err="1"/>
              <a:t>GeoJson</a:t>
            </a:r>
            <a:r>
              <a:rPr lang="en" dirty="0"/>
              <a:t>, Read </a:t>
            </a:r>
            <a:r>
              <a:rPr lang="en" dirty="0" err="1"/>
              <a:t>GeoJson</a:t>
            </a:r>
            <a:r>
              <a:rPr lang="en" dirty="0"/>
              <a:t> in Hive</a:t>
            </a:r>
            <a:endParaRPr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Ran analytic Queries in Hive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Maps in </a:t>
            </a:r>
            <a:r>
              <a:rPr lang="en" dirty="0" err="1"/>
              <a:t>GeoPandas</a:t>
            </a:r>
            <a:endParaRPr dirty="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200" y="1937071"/>
            <a:ext cx="2781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193" y="3112384"/>
            <a:ext cx="2781300" cy="94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3966" y="2699657"/>
            <a:ext cx="3723161" cy="238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A386A-F4F9-9A46-86EB-34EA033A6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35891"/>
            <a:ext cx="1793966" cy="4292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02992" y="2856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- Yellow Taxi Hot Spots</a:t>
            </a:r>
            <a:endParaRPr dirty="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586" y="1026435"/>
            <a:ext cx="6141526" cy="397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5FE005-024A-924D-A3D5-1F4DE5AB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5" y="4650376"/>
            <a:ext cx="1926104" cy="460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5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- Yellow Taxi Hot Spots (Manhattan)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275" y="931950"/>
            <a:ext cx="4139124" cy="399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300" y="1000050"/>
            <a:ext cx="915750" cy="38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56248-2AF2-A34B-A056-6B93F8F36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5" y="4602304"/>
            <a:ext cx="20701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9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Uber Hot Spots (Manhattan)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675" y="619825"/>
            <a:ext cx="4455126" cy="452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E50486-9569-8644-949F-DF2AFDF42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5" y="4602304"/>
            <a:ext cx="2070100" cy="49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206</Words>
  <Application>Microsoft Macintosh PowerPoint</Application>
  <PresentationFormat>On-screen Show (16:9)</PresentationFormat>
  <Paragraphs>35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</vt:lpstr>
      <vt:lpstr>Simple Light</vt:lpstr>
      <vt:lpstr>Identifying Ride Service  Hotspots in NYC</vt:lpstr>
      <vt:lpstr>Problem Statement</vt:lpstr>
      <vt:lpstr>Project Objective  Spatial analysis of Taxi/Uber Hotspots</vt:lpstr>
      <vt:lpstr>Data Sources</vt:lpstr>
      <vt:lpstr>Workflow Design</vt:lpstr>
      <vt:lpstr>Pre-processing &amp; Analysis</vt:lpstr>
      <vt:lpstr>Results - Yellow Taxi Hot Spots</vt:lpstr>
      <vt:lpstr>Results - Yellow Taxi Hot Spots (Manhattan) </vt:lpstr>
      <vt:lpstr>Results - Uber Hot Spots (Manhattan) </vt:lpstr>
      <vt:lpstr>Solution: RideShare Services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Ride Service Hotspots in NYC</dc:title>
  <cp:lastModifiedBy>Isha Chaturvedi</cp:lastModifiedBy>
  <cp:revision>8</cp:revision>
  <dcterms:modified xsi:type="dcterms:W3CDTF">2018-08-01T22:51:53Z</dcterms:modified>
</cp:coreProperties>
</file>