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7"/>
  </p:notesMasterIdLst>
  <p:sldIdLst>
    <p:sldId id="314" r:id="rId2"/>
    <p:sldId id="258" r:id="rId3"/>
    <p:sldId id="259" r:id="rId4"/>
    <p:sldId id="260" r:id="rId5"/>
    <p:sldId id="261" r:id="rId6"/>
    <p:sldId id="262" r:id="rId7"/>
    <p:sldId id="315" r:id="rId8"/>
    <p:sldId id="316" r:id="rId9"/>
    <p:sldId id="263" r:id="rId10"/>
    <p:sldId id="320" r:id="rId11"/>
    <p:sldId id="267" r:id="rId12"/>
    <p:sldId id="268" r:id="rId13"/>
    <p:sldId id="272" r:id="rId14"/>
    <p:sldId id="317" r:id="rId15"/>
    <p:sldId id="273" r:id="rId16"/>
  </p:sldIdLst>
  <p:sldSz cx="9144000" cy="5143500" type="screen16x9"/>
  <p:notesSz cx="6858000" cy="9144000"/>
  <p:embeddedFontLst>
    <p:embeddedFont>
      <p:font typeface="Barlow" panose="020B0604020202020204" charset="0"/>
      <p:regular r:id="rId18"/>
      <p:bold r:id="rId19"/>
      <p:italic r:id="rId20"/>
      <p:bold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Oswald" panose="020B0604020202020204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60F08F9-4793-45E7-A7F6-186FDB9E03EF}">
  <a:tblStyle styleId="{B60F08F9-4793-45E7-A7F6-186FDB9E03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80fc7a12e5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80fc7a12e5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82f1226f70_2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82f1226f70_2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82f1226f70_2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82f1226f70_2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72e897635e_2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72e897635e_2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72e897635e_2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72e897635e_2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80ff6f9cb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80ff6f9cb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80ff6f9cb2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80ff6f9cb2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80ff6f9cb2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80ff6f9cb2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8258e5c658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8258e5c658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8258e5c658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8258e5c658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3541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8258e5c658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8258e5c658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0427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8258e5c658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8258e5c658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80ff6f9cb2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80ff6f9cb2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5748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 rot="10800000" flipH="1">
            <a:off x="4" y="3670085"/>
            <a:ext cx="2411488" cy="1473418"/>
            <a:chOff x="1367050" y="3059225"/>
            <a:chExt cx="1407100" cy="848450"/>
          </a:xfrm>
        </p:grpSpPr>
        <p:sp>
          <p:nvSpPr>
            <p:cNvPr id="19" name="Google Shape;19;p3"/>
            <p:cNvSpPr/>
            <p:nvPr/>
          </p:nvSpPr>
          <p:spPr>
            <a:xfrm>
              <a:off x="1367050" y="3059225"/>
              <a:ext cx="1001268" cy="430317"/>
            </a:xfrm>
            <a:custGeom>
              <a:avLst/>
              <a:gdLst/>
              <a:ahLst/>
              <a:cxnLst/>
              <a:rect l="l" t="t" r="r" b="b"/>
              <a:pathLst>
                <a:path w="32850" h="14118" extrusionOk="0">
                  <a:moveTo>
                    <a:pt x="1" y="1"/>
                  </a:moveTo>
                  <a:lnTo>
                    <a:pt x="1" y="12945"/>
                  </a:lnTo>
                  <a:cubicBezTo>
                    <a:pt x="57" y="12959"/>
                    <a:pt x="113" y="13001"/>
                    <a:pt x="168" y="13015"/>
                  </a:cubicBezTo>
                  <a:cubicBezTo>
                    <a:pt x="1773" y="13750"/>
                    <a:pt x="3537" y="14117"/>
                    <a:pt x="5301" y="14117"/>
                  </a:cubicBezTo>
                  <a:cubicBezTo>
                    <a:pt x="7217" y="14117"/>
                    <a:pt x="9132" y="13684"/>
                    <a:pt x="10839" y="12820"/>
                  </a:cubicBezTo>
                  <a:cubicBezTo>
                    <a:pt x="13252" y="11578"/>
                    <a:pt x="15205" y="9598"/>
                    <a:pt x="17297" y="7868"/>
                  </a:cubicBezTo>
                  <a:cubicBezTo>
                    <a:pt x="19404" y="6124"/>
                    <a:pt x="21858" y="4576"/>
                    <a:pt x="24592" y="4506"/>
                  </a:cubicBezTo>
                  <a:cubicBezTo>
                    <a:pt x="24664" y="4504"/>
                    <a:pt x="24736" y="4503"/>
                    <a:pt x="24808" y="4503"/>
                  </a:cubicBezTo>
                  <a:cubicBezTo>
                    <a:pt x="26011" y="4503"/>
                    <a:pt x="27265" y="4752"/>
                    <a:pt x="28452" y="4752"/>
                  </a:cubicBezTo>
                  <a:cubicBezTo>
                    <a:pt x="29285" y="4752"/>
                    <a:pt x="30086" y="4630"/>
                    <a:pt x="30813" y="4213"/>
                  </a:cubicBezTo>
                  <a:cubicBezTo>
                    <a:pt x="32222" y="3404"/>
                    <a:pt x="32850" y="1521"/>
                    <a:pt x="323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1367050" y="3059925"/>
              <a:ext cx="1407100" cy="847750"/>
            </a:xfrm>
            <a:custGeom>
              <a:avLst/>
              <a:gdLst/>
              <a:ahLst/>
              <a:cxnLst/>
              <a:rect l="l" t="t" r="r" b="b"/>
              <a:pathLst>
                <a:path w="56284" h="33910" extrusionOk="0">
                  <a:moveTo>
                    <a:pt x="32320" y="1"/>
                  </a:moveTo>
                  <a:cubicBezTo>
                    <a:pt x="32850" y="1493"/>
                    <a:pt x="32222" y="3390"/>
                    <a:pt x="30813" y="4199"/>
                  </a:cubicBezTo>
                  <a:cubicBezTo>
                    <a:pt x="30091" y="4613"/>
                    <a:pt x="29297" y="4734"/>
                    <a:pt x="28470" y="4734"/>
                  </a:cubicBezTo>
                  <a:cubicBezTo>
                    <a:pt x="27293" y="4734"/>
                    <a:pt x="26051" y="4488"/>
                    <a:pt x="24857" y="4488"/>
                  </a:cubicBezTo>
                  <a:cubicBezTo>
                    <a:pt x="24769" y="4488"/>
                    <a:pt x="24680" y="4489"/>
                    <a:pt x="24592" y="4492"/>
                  </a:cubicBezTo>
                  <a:cubicBezTo>
                    <a:pt x="21872" y="4562"/>
                    <a:pt x="19417" y="6110"/>
                    <a:pt x="17297" y="7854"/>
                  </a:cubicBezTo>
                  <a:cubicBezTo>
                    <a:pt x="15191" y="9597"/>
                    <a:pt x="13252" y="11592"/>
                    <a:pt x="10839" y="12806"/>
                  </a:cubicBezTo>
                  <a:cubicBezTo>
                    <a:pt x="9125" y="13674"/>
                    <a:pt x="7197" y="14111"/>
                    <a:pt x="5269" y="14111"/>
                  </a:cubicBezTo>
                  <a:cubicBezTo>
                    <a:pt x="3511" y="14111"/>
                    <a:pt x="1752" y="13747"/>
                    <a:pt x="154" y="13015"/>
                  </a:cubicBezTo>
                  <a:cubicBezTo>
                    <a:pt x="113" y="13001"/>
                    <a:pt x="57" y="12973"/>
                    <a:pt x="1" y="12945"/>
                  </a:cubicBezTo>
                  <a:lnTo>
                    <a:pt x="1" y="32752"/>
                  </a:lnTo>
                  <a:cubicBezTo>
                    <a:pt x="2032" y="33526"/>
                    <a:pt x="4211" y="33909"/>
                    <a:pt x="6393" y="33909"/>
                  </a:cubicBezTo>
                  <a:cubicBezTo>
                    <a:pt x="10265" y="33909"/>
                    <a:pt x="14145" y="32703"/>
                    <a:pt x="17214" y="30339"/>
                  </a:cubicBezTo>
                  <a:cubicBezTo>
                    <a:pt x="22974" y="25903"/>
                    <a:pt x="25429" y="18427"/>
                    <a:pt x="30186" y="12931"/>
                  </a:cubicBezTo>
                  <a:cubicBezTo>
                    <a:pt x="33938" y="8593"/>
                    <a:pt x="39155" y="5552"/>
                    <a:pt x="44776" y="4436"/>
                  </a:cubicBezTo>
                  <a:cubicBezTo>
                    <a:pt x="47329" y="3934"/>
                    <a:pt x="49979" y="3795"/>
                    <a:pt x="52406" y="2874"/>
                  </a:cubicBezTo>
                  <a:cubicBezTo>
                    <a:pt x="53912" y="2302"/>
                    <a:pt x="55363" y="1298"/>
                    <a:pt x="562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1" name="Google Shape;21;p3"/>
          <p:cNvSpPr/>
          <p:nvPr/>
        </p:nvSpPr>
        <p:spPr>
          <a:xfrm flipH="1">
            <a:off x="61" y="-3702"/>
            <a:ext cx="1116042" cy="964859"/>
          </a:xfrm>
          <a:custGeom>
            <a:avLst/>
            <a:gdLst/>
            <a:ahLst/>
            <a:cxnLst/>
            <a:rect l="l" t="t" r="r" b="b"/>
            <a:pathLst>
              <a:path w="17590" h="15206" extrusionOk="0">
                <a:moveTo>
                  <a:pt x="949" y="1"/>
                </a:moveTo>
                <a:cubicBezTo>
                  <a:pt x="294" y="852"/>
                  <a:pt x="1" y="1968"/>
                  <a:pt x="154" y="3028"/>
                </a:cubicBezTo>
                <a:cubicBezTo>
                  <a:pt x="335" y="4213"/>
                  <a:pt x="1061" y="5315"/>
                  <a:pt x="2093" y="5929"/>
                </a:cubicBezTo>
                <a:cubicBezTo>
                  <a:pt x="4199" y="7184"/>
                  <a:pt x="7198" y="6445"/>
                  <a:pt x="9053" y="8049"/>
                </a:cubicBezTo>
                <a:cubicBezTo>
                  <a:pt x="10434" y="9249"/>
                  <a:pt x="10629" y="11299"/>
                  <a:pt x="11634" y="12834"/>
                </a:cubicBezTo>
                <a:cubicBezTo>
                  <a:pt x="12415" y="14033"/>
                  <a:pt x="13726" y="14884"/>
                  <a:pt x="15135" y="15135"/>
                </a:cubicBezTo>
                <a:cubicBezTo>
                  <a:pt x="15412" y="15182"/>
                  <a:pt x="15693" y="15205"/>
                  <a:pt x="15973" y="15205"/>
                </a:cubicBezTo>
                <a:cubicBezTo>
                  <a:pt x="16524" y="15205"/>
                  <a:pt x="17072" y="15115"/>
                  <a:pt x="17590" y="14940"/>
                </a:cubicBezTo>
                <a:lnTo>
                  <a:pt x="1759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713100" y="1976050"/>
            <a:ext cx="3145500" cy="14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713100" y="3466450"/>
            <a:ext cx="3145500" cy="8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1914300" y="974950"/>
            <a:ext cx="743100" cy="74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/>
          <p:nvPr/>
        </p:nvSpPr>
        <p:spPr>
          <a:xfrm flipH="1">
            <a:off x="5935401" y="-58325"/>
            <a:ext cx="3273749" cy="1406965"/>
          </a:xfrm>
          <a:custGeom>
            <a:avLst/>
            <a:gdLst/>
            <a:ahLst/>
            <a:cxnLst/>
            <a:rect l="l" t="t" r="r" b="b"/>
            <a:pathLst>
              <a:path w="32850" h="14118" extrusionOk="0">
                <a:moveTo>
                  <a:pt x="1" y="1"/>
                </a:moveTo>
                <a:lnTo>
                  <a:pt x="1" y="12945"/>
                </a:lnTo>
                <a:cubicBezTo>
                  <a:pt x="57" y="12959"/>
                  <a:pt x="113" y="13001"/>
                  <a:pt x="168" y="13015"/>
                </a:cubicBezTo>
                <a:cubicBezTo>
                  <a:pt x="1773" y="13750"/>
                  <a:pt x="3537" y="14117"/>
                  <a:pt x="5301" y="14117"/>
                </a:cubicBezTo>
                <a:cubicBezTo>
                  <a:pt x="7217" y="14117"/>
                  <a:pt x="9132" y="13684"/>
                  <a:pt x="10839" y="12820"/>
                </a:cubicBezTo>
                <a:cubicBezTo>
                  <a:pt x="13252" y="11578"/>
                  <a:pt x="15205" y="9598"/>
                  <a:pt x="17297" y="7868"/>
                </a:cubicBezTo>
                <a:cubicBezTo>
                  <a:pt x="19404" y="6124"/>
                  <a:pt x="21858" y="4576"/>
                  <a:pt x="24592" y="4506"/>
                </a:cubicBezTo>
                <a:cubicBezTo>
                  <a:pt x="24664" y="4504"/>
                  <a:pt x="24736" y="4503"/>
                  <a:pt x="24808" y="4503"/>
                </a:cubicBezTo>
                <a:cubicBezTo>
                  <a:pt x="26011" y="4503"/>
                  <a:pt x="27265" y="4752"/>
                  <a:pt x="28452" y="4752"/>
                </a:cubicBezTo>
                <a:cubicBezTo>
                  <a:pt x="29285" y="4752"/>
                  <a:pt x="30086" y="4630"/>
                  <a:pt x="30813" y="4213"/>
                </a:cubicBezTo>
                <a:cubicBezTo>
                  <a:pt x="32222" y="3404"/>
                  <a:pt x="32850" y="1521"/>
                  <a:pt x="32320" y="1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0" name="Google Shape;140;p22"/>
          <p:cNvSpPr/>
          <p:nvPr/>
        </p:nvSpPr>
        <p:spPr>
          <a:xfrm>
            <a:off x="198800" y="105800"/>
            <a:ext cx="717000" cy="71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41" name="Google Shape;141;p22"/>
          <p:cNvGrpSpPr/>
          <p:nvPr/>
        </p:nvGrpSpPr>
        <p:grpSpPr>
          <a:xfrm rot="10800000" flipH="1">
            <a:off x="-2797" y="4344013"/>
            <a:ext cx="1387260" cy="842087"/>
            <a:chOff x="1367050" y="3059225"/>
            <a:chExt cx="1407100" cy="848450"/>
          </a:xfrm>
        </p:grpSpPr>
        <p:sp>
          <p:nvSpPr>
            <p:cNvPr id="142" name="Google Shape;142;p22"/>
            <p:cNvSpPr/>
            <p:nvPr/>
          </p:nvSpPr>
          <p:spPr>
            <a:xfrm>
              <a:off x="1367050" y="3059225"/>
              <a:ext cx="1001268" cy="430317"/>
            </a:xfrm>
            <a:custGeom>
              <a:avLst/>
              <a:gdLst/>
              <a:ahLst/>
              <a:cxnLst/>
              <a:rect l="l" t="t" r="r" b="b"/>
              <a:pathLst>
                <a:path w="32850" h="14118" extrusionOk="0">
                  <a:moveTo>
                    <a:pt x="1" y="1"/>
                  </a:moveTo>
                  <a:lnTo>
                    <a:pt x="1" y="12945"/>
                  </a:lnTo>
                  <a:cubicBezTo>
                    <a:pt x="57" y="12959"/>
                    <a:pt x="113" y="13001"/>
                    <a:pt x="168" y="13015"/>
                  </a:cubicBezTo>
                  <a:cubicBezTo>
                    <a:pt x="1773" y="13750"/>
                    <a:pt x="3537" y="14117"/>
                    <a:pt x="5301" y="14117"/>
                  </a:cubicBezTo>
                  <a:cubicBezTo>
                    <a:pt x="7217" y="14117"/>
                    <a:pt x="9132" y="13684"/>
                    <a:pt x="10839" y="12820"/>
                  </a:cubicBezTo>
                  <a:cubicBezTo>
                    <a:pt x="13252" y="11578"/>
                    <a:pt x="15205" y="9598"/>
                    <a:pt x="17297" y="7868"/>
                  </a:cubicBezTo>
                  <a:cubicBezTo>
                    <a:pt x="19404" y="6124"/>
                    <a:pt x="21858" y="4576"/>
                    <a:pt x="24592" y="4506"/>
                  </a:cubicBezTo>
                  <a:cubicBezTo>
                    <a:pt x="24664" y="4504"/>
                    <a:pt x="24736" y="4503"/>
                    <a:pt x="24808" y="4503"/>
                  </a:cubicBezTo>
                  <a:cubicBezTo>
                    <a:pt x="26011" y="4503"/>
                    <a:pt x="27265" y="4752"/>
                    <a:pt x="28452" y="4752"/>
                  </a:cubicBezTo>
                  <a:cubicBezTo>
                    <a:pt x="29285" y="4752"/>
                    <a:pt x="30086" y="4630"/>
                    <a:pt x="30813" y="4213"/>
                  </a:cubicBezTo>
                  <a:cubicBezTo>
                    <a:pt x="32222" y="3404"/>
                    <a:pt x="32850" y="1521"/>
                    <a:pt x="32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" name="Google Shape;143;p22"/>
            <p:cNvSpPr/>
            <p:nvPr/>
          </p:nvSpPr>
          <p:spPr>
            <a:xfrm>
              <a:off x="1367050" y="3059925"/>
              <a:ext cx="1407100" cy="847750"/>
            </a:xfrm>
            <a:custGeom>
              <a:avLst/>
              <a:gdLst/>
              <a:ahLst/>
              <a:cxnLst/>
              <a:rect l="l" t="t" r="r" b="b"/>
              <a:pathLst>
                <a:path w="56284" h="33910" extrusionOk="0">
                  <a:moveTo>
                    <a:pt x="32320" y="1"/>
                  </a:moveTo>
                  <a:cubicBezTo>
                    <a:pt x="32850" y="1493"/>
                    <a:pt x="32222" y="3390"/>
                    <a:pt x="30813" y="4199"/>
                  </a:cubicBezTo>
                  <a:cubicBezTo>
                    <a:pt x="30091" y="4613"/>
                    <a:pt x="29297" y="4734"/>
                    <a:pt x="28470" y="4734"/>
                  </a:cubicBezTo>
                  <a:cubicBezTo>
                    <a:pt x="27293" y="4734"/>
                    <a:pt x="26051" y="4488"/>
                    <a:pt x="24857" y="4488"/>
                  </a:cubicBezTo>
                  <a:cubicBezTo>
                    <a:pt x="24769" y="4488"/>
                    <a:pt x="24680" y="4489"/>
                    <a:pt x="24592" y="4492"/>
                  </a:cubicBezTo>
                  <a:cubicBezTo>
                    <a:pt x="21872" y="4562"/>
                    <a:pt x="19417" y="6110"/>
                    <a:pt x="17297" y="7854"/>
                  </a:cubicBezTo>
                  <a:cubicBezTo>
                    <a:pt x="15191" y="9597"/>
                    <a:pt x="13252" y="11592"/>
                    <a:pt x="10839" y="12806"/>
                  </a:cubicBezTo>
                  <a:cubicBezTo>
                    <a:pt x="9125" y="13674"/>
                    <a:pt x="7197" y="14111"/>
                    <a:pt x="5269" y="14111"/>
                  </a:cubicBezTo>
                  <a:cubicBezTo>
                    <a:pt x="3511" y="14111"/>
                    <a:pt x="1752" y="13747"/>
                    <a:pt x="154" y="13015"/>
                  </a:cubicBezTo>
                  <a:cubicBezTo>
                    <a:pt x="113" y="13001"/>
                    <a:pt x="57" y="12973"/>
                    <a:pt x="1" y="12945"/>
                  </a:cubicBezTo>
                  <a:lnTo>
                    <a:pt x="1" y="32752"/>
                  </a:lnTo>
                  <a:cubicBezTo>
                    <a:pt x="2032" y="33526"/>
                    <a:pt x="4211" y="33909"/>
                    <a:pt x="6393" y="33909"/>
                  </a:cubicBezTo>
                  <a:cubicBezTo>
                    <a:pt x="10265" y="33909"/>
                    <a:pt x="14145" y="32703"/>
                    <a:pt x="17214" y="30339"/>
                  </a:cubicBezTo>
                  <a:cubicBezTo>
                    <a:pt x="22974" y="25903"/>
                    <a:pt x="25429" y="18427"/>
                    <a:pt x="30186" y="12931"/>
                  </a:cubicBezTo>
                  <a:cubicBezTo>
                    <a:pt x="33938" y="8593"/>
                    <a:pt x="39155" y="5552"/>
                    <a:pt x="44776" y="4436"/>
                  </a:cubicBezTo>
                  <a:cubicBezTo>
                    <a:pt x="47329" y="3934"/>
                    <a:pt x="49979" y="3795"/>
                    <a:pt x="52406" y="2874"/>
                  </a:cubicBezTo>
                  <a:cubicBezTo>
                    <a:pt x="53912" y="2302"/>
                    <a:pt x="55363" y="1298"/>
                    <a:pt x="56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44" name="Google Shape;144;p22"/>
          <p:cNvSpPr/>
          <p:nvPr/>
        </p:nvSpPr>
        <p:spPr>
          <a:xfrm rot="10800000">
            <a:off x="826744" y="4667530"/>
            <a:ext cx="1332082" cy="538695"/>
          </a:xfrm>
          <a:custGeom>
            <a:avLst/>
            <a:gdLst/>
            <a:ahLst/>
            <a:cxnLst/>
            <a:rect l="l" t="t" r="r" b="b"/>
            <a:pathLst>
              <a:path w="18860" h="7627" extrusionOk="0">
                <a:moveTo>
                  <a:pt x="1" y="0"/>
                </a:moveTo>
                <a:cubicBezTo>
                  <a:pt x="764" y="988"/>
                  <a:pt x="2025" y="1570"/>
                  <a:pt x="3281" y="1570"/>
                </a:cubicBezTo>
                <a:cubicBezTo>
                  <a:pt x="3585" y="1570"/>
                  <a:pt x="3889" y="1536"/>
                  <a:pt x="4185" y="1465"/>
                </a:cubicBezTo>
                <a:cubicBezTo>
                  <a:pt x="4994" y="1256"/>
                  <a:pt x="5761" y="795"/>
                  <a:pt x="6598" y="795"/>
                </a:cubicBezTo>
                <a:cubicBezTo>
                  <a:pt x="7686" y="795"/>
                  <a:pt x="8649" y="1549"/>
                  <a:pt x="9235" y="2455"/>
                </a:cubicBezTo>
                <a:cubicBezTo>
                  <a:pt x="9848" y="3348"/>
                  <a:pt x="10197" y="4394"/>
                  <a:pt x="10713" y="5329"/>
                </a:cubicBezTo>
                <a:cubicBezTo>
                  <a:pt x="11243" y="6291"/>
                  <a:pt x="11969" y="7198"/>
                  <a:pt x="13001" y="7505"/>
                </a:cubicBezTo>
                <a:cubicBezTo>
                  <a:pt x="13270" y="7588"/>
                  <a:pt x="13543" y="7627"/>
                  <a:pt x="13815" y="7627"/>
                </a:cubicBezTo>
                <a:cubicBezTo>
                  <a:pt x="15001" y="7627"/>
                  <a:pt x="16180" y="6898"/>
                  <a:pt x="16962" y="5956"/>
                </a:cubicBezTo>
                <a:cubicBezTo>
                  <a:pt x="18315" y="4338"/>
                  <a:pt x="18859" y="2051"/>
                  <a:pt x="18385" y="0"/>
                </a:cubicBezTo>
                <a:close/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5" name="Google Shape;145;p22"/>
          <p:cNvSpPr/>
          <p:nvPr/>
        </p:nvSpPr>
        <p:spPr>
          <a:xfrm>
            <a:off x="8642550" y="704175"/>
            <a:ext cx="303000" cy="303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6" name="Google Shape;146;p22"/>
          <p:cNvSpPr/>
          <p:nvPr/>
        </p:nvSpPr>
        <p:spPr>
          <a:xfrm flipH="1">
            <a:off x="7738102" y="0"/>
            <a:ext cx="1405898" cy="604215"/>
          </a:xfrm>
          <a:custGeom>
            <a:avLst/>
            <a:gdLst/>
            <a:ahLst/>
            <a:cxnLst/>
            <a:rect l="l" t="t" r="r" b="b"/>
            <a:pathLst>
              <a:path w="32850" h="14118" extrusionOk="0">
                <a:moveTo>
                  <a:pt x="1" y="1"/>
                </a:moveTo>
                <a:lnTo>
                  <a:pt x="1" y="12945"/>
                </a:lnTo>
                <a:cubicBezTo>
                  <a:pt x="57" y="12959"/>
                  <a:pt x="113" y="13001"/>
                  <a:pt x="168" y="13015"/>
                </a:cubicBezTo>
                <a:cubicBezTo>
                  <a:pt x="1773" y="13750"/>
                  <a:pt x="3537" y="14117"/>
                  <a:pt x="5301" y="14117"/>
                </a:cubicBezTo>
                <a:cubicBezTo>
                  <a:pt x="7217" y="14117"/>
                  <a:pt x="9132" y="13684"/>
                  <a:pt x="10839" y="12820"/>
                </a:cubicBezTo>
                <a:cubicBezTo>
                  <a:pt x="13252" y="11578"/>
                  <a:pt x="15205" y="9598"/>
                  <a:pt x="17297" y="7868"/>
                </a:cubicBezTo>
                <a:cubicBezTo>
                  <a:pt x="19404" y="6124"/>
                  <a:pt x="21858" y="4576"/>
                  <a:pt x="24592" y="4506"/>
                </a:cubicBezTo>
                <a:cubicBezTo>
                  <a:pt x="24664" y="4504"/>
                  <a:pt x="24736" y="4503"/>
                  <a:pt x="24808" y="4503"/>
                </a:cubicBezTo>
                <a:cubicBezTo>
                  <a:pt x="26011" y="4503"/>
                  <a:pt x="27265" y="4752"/>
                  <a:pt x="28452" y="4752"/>
                </a:cubicBezTo>
                <a:cubicBezTo>
                  <a:pt x="29285" y="4752"/>
                  <a:pt x="30086" y="4630"/>
                  <a:pt x="30813" y="4213"/>
                </a:cubicBezTo>
                <a:cubicBezTo>
                  <a:pt x="32222" y="3404"/>
                  <a:pt x="32850" y="1521"/>
                  <a:pt x="3232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23"/>
          <p:cNvGrpSpPr/>
          <p:nvPr/>
        </p:nvGrpSpPr>
        <p:grpSpPr>
          <a:xfrm rot="10800000" flipH="1">
            <a:off x="7622755" y="4071298"/>
            <a:ext cx="1521463" cy="1072138"/>
            <a:chOff x="7738102" y="0"/>
            <a:chExt cx="1405898" cy="1007175"/>
          </a:xfrm>
        </p:grpSpPr>
        <p:sp>
          <p:nvSpPr>
            <p:cNvPr id="149" name="Google Shape;149;p23"/>
            <p:cNvSpPr/>
            <p:nvPr/>
          </p:nvSpPr>
          <p:spPr>
            <a:xfrm>
              <a:off x="8642550" y="704175"/>
              <a:ext cx="303000" cy="303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" name="Google Shape;150;p23"/>
            <p:cNvSpPr/>
            <p:nvPr/>
          </p:nvSpPr>
          <p:spPr>
            <a:xfrm flipH="1">
              <a:off x="7738102" y="0"/>
              <a:ext cx="1405898" cy="604215"/>
            </a:xfrm>
            <a:custGeom>
              <a:avLst/>
              <a:gdLst/>
              <a:ahLst/>
              <a:cxnLst/>
              <a:rect l="l" t="t" r="r" b="b"/>
              <a:pathLst>
                <a:path w="32850" h="14118" extrusionOk="0">
                  <a:moveTo>
                    <a:pt x="1" y="1"/>
                  </a:moveTo>
                  <a:lnTo>
                    <a:pt x="1" y="12945"/>
                  </a:lnTo>
                  <a:cubicBezTo>
                    <a:pt x="57" y="12959"/>
                    <a:pt x="113" y="13001"/>
                    <a:pt x="168" y="13015"/>
                  </a:cubicBezTo>
                  <a:cubicBezTo>
                    <a:pt x="1773" y="13750"/>
                    <a:pt x="3537" y="14117"/>
                    <a:pt x="5301" y="14117"/>
                  </a:cubicBezTo>
                  <a:cubicBezTo>
                    <a:pt x="7217" y="14117"/>
                    <a:pt x="9132" y="13684"/>
                    <a:pt x="10839" y="12820"/>
                  </a:cubicBezTo>
                  <a:cubicBezTo>
                    <a:pt x="13252" y="11578"/>
                    <a:pt x="15205" y="9598"/>
                    <a:pt x="17297" y="7868"/>
                  </a:cubicBezTo>
                  <a:cubicBezTo>
                    <a:pt x="19404" y="6124"/>
                    <a:pt x="21858" y="4576"/>
                    <a:pt x="24592" y="4506"/>
                  </a:cubicBezTo>
                  <a:cubicBezTo>
                    <a:pt x="24664" y="4504"/>
                    <a:pt x="24736" y="4503"/>
                    <a:pt x="24808" y="4503"/>
                  </a:cubicBezTo>
                  <a:cubicBezTo>
                    <a:pt x="26011" y="4503"/>
                    <a:pt x="27265" y="4752"/>
                    <a:pt x="28452" y="4752"/>
                  </a:cubicBezTo>
                  <a:cubicBezTo>
                    <a:pt x="29285" y="4752"/>
                    <a:pt x="30086" y="4630"/>
                    <a:pt x="30813" y="4213"/>
                  </a:cubicBezTo>
                  <a:cubicBezTo>
                    <a:pt x="32222" y="3404"/>
                    <a:pt x="32850" y="1521"/>
                    <a:pt x="323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51" name="Google Shape;151;p23"/>
          <p:cNvSpPr/>
          <p:nvPr/>
        </p:nvSpPr>
        <p:spPr>
          <a:xfrm rot="10800000">
            <a:off x="16" y="26"/>
            <a:ext cx="2166060" cy="709924"/>
          </a:xfrm>
          <a:custGeom>
            <a:avLst/>
            <a:gdLst/>
            <a:ahLst/>
            <a:cxnLst/>
            <a:rect l="l" t="t" r="r" b="b"/>
            <a:pathLst>
              <a:path w="36002" h="11620" extrusionOk="0">
                <a:moveTo>
                  <a:pt x="36002" y="0"/>
                </a:moveTo>
                <a:cubicBezTo>
                  <a:pt x="34719" y="223"/>
                  <a:pt x="33463" y="865"/>
                  <a:pt x="32375" y="1632"/>
                </a:cubicBezTo>
                <a:cubicBezTo>
                  <a:pt x="30729" y="2818"/>
                  <a:pt x="29334" y="4338"/>
                  <a:pt x="27688" y="5538"/>
                </a:cubicBezTo>
                <a:cubicBezTo>
                  <a:pt x="25164" y="7393"/>
                  <a:pt x="22039" y="8439"/>
                  <a:pt x="18887" y="8467"/>
                </a:cubicBezTo>
                <a:cubicBezTo>
                  <a:pt x="18805" y="8468"/>
                  <a:pt x="18723" y="8469"/>
                  <a:pt x="18641" y="8469"/>
                </a:cubicBezTo>
                <a:cubicBezTo>
                  <a:pt x="16159" y="8469"/>
                  <a:pt x="13715" y="7869"/>
                  <a:pt x="11271" y="7504"/>
                </a:cubicBezTo>
                <a:cubicBezTo>
                  <a:pt x="10215" y="7354"/>
                  <a:pt x="9136" y="7249"/>
                  <a:pt x="8065" y="7249"/>
                </a:cubicBezTo>
                <a:cubicBezTo>
                  <a:pt x="6561" y="7249"/>
                  <a:pt x="5074" y="7456"/>
                  <a:pt x="3697" y="8035"/>
                </a:cubicBezTo>
                <a:cubicBezTo>
                  <a:pt x="2079" y="8718"/>
                  <a:pt x="670" y="10043"/>
                  <a:pt x="0" y="11619"/>
                </a:cubicBezTo>
                <a:lnTo>
                  <a:pt x="36002" y="11619"/>
                </a:lnTo>
                <a:lnTo>
                  <a:pt x="360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CUSTOM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/>
          <p:nvPr/>
        </p:nvSpPr>
        <p:spPr>
          <a:xfrm rot="2700000">
            <a:off x="4994444" y="1507026"/>
            <a:ext cx="719865" cy="803607"/>
          </a:xfrm>
          <a:custGeom>
            <a:avLst/>
            <a:gdLst/>
            <a:ahLst/>
            <a:cxnLst/>
            <a:rect l="l" t="t" r="r" b="b"/>
            <a:pathLst>
              <a:path w="8622" h="9625" extrusionOk="0">
                <a:moveTo>
                  <a:pt x="4436" y="0"/>
                </a:moveTo>
                <a:cubicBezTo>
                  <a:pt x="1928" y="0"/>
                  <a:pt x="0" y="4791"/>
                  <a:pt x="1452" y="7627"/>
                </a:cubicBezTo>
                <a:cubicBezTo>
                  <a:pt x="2178" y="9033"/>
                  <a:pt x="3530" y="9624"/>
                  <a:pt x="4819" y="9624"/>
                </a:cubicBezTo>
                <a:cubicBezTo>
                  <a:pt x="6203" y="9624"/>
                  <a:pt x="7514" y="8941"/>
                  <a:pt x="7896" y="7850"/>
                </a:cubicBezTo>
                <a:cubicBezTo>
                  <a:pt x="8622" y="5744"/>
                  <a:pt x="7771" y="332"/>
                  <a:pt x="4646" y="11"/>
                </a:cubicBezTo>
                <a:cubicBezTo>
                  <a:pt x="4576" y="4"/>
                  <a:pt x="4506" y="0"/>
                  <a:pt x="44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4" name="Google Shape;154;p24"/>
          <p:cNvSpPr/>
          <p:nvPr/>
        </p:nvSpPr>
        <p:spPr>
          <a:xfrm rot="-5400000">
            <a:off x="5621243" y="1620723"/>
            <a:ext cx="2717284" cy="4328270"/>
          </a:xfrm>
          <a:custGeom>
            <a:avLst/>
            <a:gdLst/>
            <a:ahLst/>
            <a:cxnLst/>
            <a:rect l="l" t="t" r="r" b="b"/>
            <a:pathLst>
              <a:path w="14354" h="22864" extrusionOk="0">
                <a:moveTo>
                  <a:pt x="7154" y="1"/>
                </a:moveTo>
                <a:cubicBezTo>
                  <a:pt x="4545" y="1"/>
                  <a:pt x="1938" y="984"/>
                  <a:pt x="1" y="2750"/>
                </a:cubicBezTo>
                <a:lnTo>
                  <a:pt x="1" y="22864"/>
                </a:lnTo>
                <a:lnTo>
                  <a:pt x="14131" y="22864"/>
                </a:lnTo>
                <a:cubicBezTo>
                  <a:pt x="13838" y="22055"/>
                  <a:pt x="13377" y="21301"/>
                  <a:pt x="12791" y="20674"/>
                </a:cubicBezTo>
                <a:cubicBezTo>
                  <a:pt x="11885" y="19739"/>
                  <a:pt x="10671" y="19084"/>
                  <a:pt x="10030" y="17954"/>
                </a:cubicBezTo>
                <a:cubicBezTo>
                  <a:pt x="9193" y="16517"/>
                  <a:pt x="9458" y="14662"/>
                  <a:pt x="10169" y="13155"/>
                </a:cubicBezTo>
                <a:cubicBezTo>
                  <a:pt x="10881" y="11649"/>
                  <a:pt x="11982" y="10366"/>
                  <a:pt x="12861" y="8957"/>
                </a:cubicBezTo>
                <a:cubicBezTo>
                  <a:pt x="13712" y="7520"/>
                  <a:pt x="14354" y="5832"/>
                  <a:pt x="13963" y="4214"/>
                </a:cubicBezTo>
                <a:cubicBezTo>
                  <a:pt x="13447" y="1955"/>
                  <a:pt x="11132" y="546"/>
                  <a:pt x="8844" y="141"/>
                </a:cubicBezTo>
                <a:cubicBezTo>
                  <a:pt x="8285" y="47"/>
                  <a:pt x="7720" y="1"/>
                  <a:pt x="715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5" name="Google Shape;155;p24"/>
          <p:cNvSpPr/>
          <p:nvPr/>
        </p:nvSpPr>
        <p:spPr>
          <a:xfrm flipH="1">
            <a:off x="4648219" y="3995800"/>
            <a:ext cx="4224595" cy="1216598"/>
          </a:xfrm>
          <a:custGeom>
            <a:avLst/>
            <a:gdLst/>
            <a:ahLst/>
            <a:cxnLst/>
            <a:rect l="l" t="t" r="r" b="b"/>
            <a:pathLst>
              <a:path w="24467" h="7122" extrusionOk="0">
                <a:moveTo>
                  <a:pt x="8321" y="1"/>
                </a:moveTo>
                <a:cubicBezTo>
                  <a:pt x="8202" y="1"/>
                  <a:pt x="8084" y="3"/>
                  <a:pt x="7965" y="7"/>
                </a:cubicBezTo>
                <a:cubicBezTo>
                  <a:pt x="6235" y="77"/>
                  <a:pt x="4506" y="621"/>
                  <a:pt x="3069" y="1570"/>
                </a:cubicBezTo>
                <a:cubicBezTo>
                  <a:pt x="1604" y="2504"/>
                  <a:pt x="377" y="3955"/>
                  <a:pt x="84" y="5657"/>
                </a:cubicBezTo>
                <a:cubicBezTo>
                  <a:pt x="0" y="6131"/>
                  <a:pt x="14" y="6633"/>
                  <a:pt x="98" y="7107"/>
                </a:cubicBezTo>
                <a:lnTo>
                  <a:pt x="5440" y="7107"/>
                </a:lnTo>
                <a:cubicBezTo>
                  <a:pt x="5761" y="6103"/>
                  <a:pt x="6556" y="5238"/>
                  <a:pt x="7477" y="4652"/>
                </a:cubicBezTo>
                <a:cubicBezTo>
                  <a:pt x="8523" y="3969"/>
                  <a:pt x="9764" y="3564"/>
                  <a:pt x="11020" y="3536"/>
                </a:cubicBezTo>
                <a:cubicBezTo>
                  <a:pt x="11121" y="3532"/>
                  <a:pt x="11221" y="3530"/>
                  <a:pt x="11322" y="3530"/>
                </a:cubicBezTo>
                <a:cubicBezTo>
                  <a:pt x="13444" y="3530"/>
                  <a:pt x="15473" y="4495"/>
                  <a:pt x="17311" y="5587"/>
                </a:cubicBezTo>
                <a:cubicBezTo>
                  <a:pt x="18147" y="6089"/>
                  <a:pt x="18970" y="6619"/>
                  <a:pt x="19807" y="7121"/>
                </a:cubicBezTo>
                <a:lnTo>
                  <a:pt x="24466" y="7121"/>
                </a:lnTo>
                <a:cubicBezTo>
                  <a:pt x="21704" y="6131"/>
                  <a:pt x="19235" y="4387"/>
                  <a:pt x="16697" y="2867"/>
                </a:cubicBezTo>
                <a:cubicBezTo>
                  <a:pt x="14135" y="1324"/>
                  <a:pt x="11289" y="1"/>
                  <a:pt x="8321" y="1"/>
                </a:cubicBezTo>
                <a:close/>
              </a:path>
            </a:pathLst>
          </a:cu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6" name="Google Shape;156;p24"/>
          <p:cNvSpPr/>
          <p:nvPr/>
        </p:nvSpPr>
        <p:spPr>
          <a:xfrm flipH="1">
            <a:off x="45" y="-3696"/>
            <a:ext cx="766132" cy="662335"/>
          </a:xfrm>
          <a:custGeom>
            <a:avLst/>
            <a:gdLst/>
            <a:ahLst/>
            <a:cxnLst/>
            <a:rect l="l" t="t" r="r" b="b"/>
            <a:pathLst>
              <a:path w="17590" h="15206" extrusionOk="0">
                <a:moveTo>
                  <a:pt x="949" y="1"/>
                </a:moveTo>
                <a:cubicBezTo>
                  <a:pt x="294" y="852"/>
                  <a:pt x="1" y="1968"/>
                  <a:pt x="154" y="3028"/>
                </a:cubicBezTo>
                <a:cubicBezTo>
                  <a:pt x="335" y="4213"/>
                  <a:pt x="1061" y="5315"/>
                  <a:pt x="2093" y="5929"/>
                </a:cubicBezTo>
                <a:cubicBezTo>
                  <a:pt x="4199" y="7184"/>
                  <a:pt x="7198" y="6445"/>
                  <a:pt x="9053" y="8049"/>
                </a:cubicBezTo>
                <a:cubicBezTo>
                  <a:pt x="10434" y="9249"/>
                  <a:pt x="10629" y="11299"/>
                  <a:pt x="11634" y="12834"/>
                </a:cubicBezTo>
                <a:cubicBezTo>
                  <a:pt x="12415" y="14033"/>
                  <a:pt x="13726" y="14884"/>
                  <a:pt x="15135" y="15135"/>
                </a:cubicBezTo>
                <a:cubicBezTo>
                  <a:pt x="15412" y="15182"/>
                  <a:pt x="15693" y="15205"/>
                  <a:pt x="15973" y="15205"/>
                </a:cubicBezTo>
                <a:cubicBezTo>
                  <a:pt x="16524" y="15205"/>
                  <a:pt x="17072" y="15115"/>
                  <a:pt x="17590" y="14940"/>
                </a:cubicBezTo>
                <a:lnTo>
                  <a:pt x="1759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7" name="Google Shape;157;p24"/>
          <p:cNvSpPr/>
          <p:nvPr/>
        </p:nvSpPr>
        <p:spPr>
          <a:xfrm flipH="1">
            <a:off x="233583" y="-15677"/>
            <a:ext cx="1116041" cy="437542"/>
          </a:xfrm>
          <a:custGeom>
            <a:avLst/>
            <a:gdLst/>
            <a:ahLst/>
            <a:cxnLst/>
            <a:rect l="l" t="t" r="r" b="b"/>
            <a:pathLst>
              <a:path w="18860" h="7627" extrusionOk="0">
                <a:moveTo>
                  <a:pt x="1" y="0"/>
                </a:moveTo>
                <a:cubicBezTo>
                  <a:pt x="764" y="988"/>
                  <a:pt x="2025" y="1570"/>
                  <a:pt x="3281" y="1570"/>
                </a:cubicBezTo>
                <a:cubicBezTo>
                  <a:pt x="3585" y="1570"/>
                  <a:pt x="3889" y="1536"/>
                  <a:pt x="4185" y="1465"/>
                </a:cubicBezTo>
                <a:cubicBezTo>
                  <a:pt x="4994" y="1256"/>
                  <a:pt x="5761" y="795"/>
                  <a:pt x="6598" y="795"/>
                </a:cubicBezTo>
                <a:cubicBezTo>
                  <a:pt x="7686" y="795"/>
                  <a:pt x="8649" y="1549"/>
                  <a:pt x="9235" y="2455"/>
                </a:cubicBezTo>
                <a:cubicBezTo>
                  <a:pt x="9848" y="3348"/>
                  <a:pt x="10197" y="4394"/>
                  <a:pt x="10713" y="5329"/>
                </a:cubicBezTo>
                <a:cubicBezTo>
                  <a:pt x="11243" y="6291"/>
                  <a:pt x="11969" y="7198"/>
                  <a:pt x="13001" y="7505"/>
                </a:cubicBezTo>
                <a:cubicBezTo>
                  <a:pt x="13270" y="7588"/>
                  <a:pt x="13543" y="7627"/>
                  <a:pt x="13815" y="7627"/>
                </a:cubicBezTo>
                <a:cubicBezTo>
                  <a:pt x="15001" y="7627"/>
                  <a:pt x="16180" y="6898"/>
                  <a:pt x="16962" y="5956"/>
                </a:cubicBezTo>
                <a:cubicBezTo>
                  <a:pt x="18315" y="4338"/>
                  <a:pt x="18859" y="2051"/>
                  <a:pt x="18385" y="0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8" name="Google Shape;158;p24"/>
          <p:cNvSpPr/>
          <p:nvPr/>
        </p:nvSpPr>
        <p:spPr>
          <a:xfrm>
            <a:off x="352825" y="539400"/>
            <a:ext cx="235200" cy="23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9" name="Google Shape;159;p24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160" name="Google Shape;160;p24"/>
          <p:cNvSpPr txBox="1">
            <a:spLocks noGrp="1"/>
          </p:cNvSpPr>
          <p:nvPr>
            <p:ph type="subTitle" idx="1"/>
          </p:nvPr>
        </p:nvSpPr>
        <p:spPr>
          <a:xfrm>
            <a:off x="717200" y="1753125"/>
            <a:ext cx="22305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61" name="Google Shape;161;p24"/>
          <p:cNvSpPr txBox="1">
            <a:spLocks noGrp="1"/>
          </p:cNvSpPr>
          <p:nvPr>
            <p:ph type="subTitle" idx="2"/>
          </p:nvPr>
        </p:nvSpPr>
        <p:spPr>
          <a:xfrm>
            <a:off x="3460821" y="1753125"/>
            <a:ext cx="22305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62" name="Google Shape;162;p24"/>
          <p:cNvSpPr txBox="1">
            <a:spLocks noGrp="1"/>
          </p:cNvSpPr>
          <p:nvPr>
            <p:ph type="subTitle" idx="3"/>
          </p:nvPr>
        </p:nvSpPr>
        <p:spPr>
          <a:xfrm>
            <a:off x="6204443" y="1753125"/>
            <a:ext cx="22305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63" name="Google Shape;163;p24"/>
          <p:cNvSpPr txBox="1">
            <a:spLocks noGrp="1"/>
          </p:cNvSpPr>
          <p:nvPr>
            <p:ph type="subTitle" idx="4"/>
          </p:nvPr>
        </p:nvSpPr>
        <p:spPr>
          <a:xfrm>
            <a:off x="717200" y="2064525"/>
            <a:ext cx="22305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4"/>
          <p:cNvSpPr txBox="1">
            <a:spLocks noGrp="1"/>
          </p:cNvSpPr>
          <p:nvPr>
            <p:ph type="subTitle" idx="5"/>
          </p:nvPr>
        </p:nvSpPr>
        <p:spPr>
          <a:xfrm>
            <a:off x="3460824" y="2064525"/>
            <a:ext cx="22305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4"/>
          <p:cNvSpPr txBox="1">
            <a:spLocks noGrp="1"/>
          </p:cNvSpPr>
          <p:nvPr>
            <p:ph type="subTitle" idx="6"/>
          </p:nvPr>
        </p:nvSpPr>
        <p:spPr>
          <a:xfrm>
            <a:off x="6204448" y="2064525"/>
            <a:ext cx="22305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4"/>
          <p:cNvSpPr txBox="1">
            <a:spLocks noGrp="1"/>
          </p:cNvSpPr>
          <p:nvPr>
            <p:ph type="title" idx="7" hasCustomPrompt="1"/>
          </p:nvPr>
        </p:nvSpPr>
        <p:spPr>
          <a:xfrm>
            <a:off x="717200" y="1254775"/>
            <a:ext cx="572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7" name="Google Shape;167;p24"/>
          <p:cNvSpPr txBox="1">
            <a:spLocks noGrp="1"/>
          </p:cNvSpPr>
          <p:nvPr>
            <p:ph type="title" idx="8" hasCustomPrompt="1"/>
          </p:nvPr>
        </p:nvSpPr>
        <p:spPr>
          <a:xfrm>
            <a:off x="3460825" y="1254775"/>
            <a:ext cx="572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8" name="Google Shape;168;p24"/>
          <p:cNvSpPr txBox="1">
            <a:spLocks noGrp="1"/>
          </p:cNvSpPr>
          <p:nvPr>
            <p:ph type="title" idx="9" hasCustomPrompt="1"/>
          </p:nvPr>
        </p:nvSpPr>
        <p:spPr>
          <a:xfrm>
            <a:off x="6204450" y="1254775"/>
            <a:ext cx="572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9" name="Google Shape;169;p24"/>
          <p:cNvSpPr txBox="1">
            <a:spLocks noGrp="1"/>
          </p:cNvSpPr>
          <p:nvPr>
            <p:ph type="subTitle" idx="13"/>
          </p:nvPr>
        </p:nvSpPr>
        <p:spPr>
          <a:xfrm>
            <a:off x="717200" y="3524700"/>
            <a:ext cx="22305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70" name="Google Shape;170;p24"/>
          <p:cNvSpPr txBox="1">
            <a:spLocks noGrp="1"/>
          </p:cNvSpPr>
          <p:nvPr>
            <p:ph type="subTitle" idx="14"/>
          </p:nvPr>
        </p:nvSpPr>
        <p:spPr>
          <a:xfrm>
            <a:off x="3460821" y="3524700"/>
            <a:ext cx="22305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71" name="Google Shape;171;p24"/>
          <p:cNvSpPr txBox="1">
            <a:spLocks noGrp="1"/>
          </p:cNvSpPr>
          <p:nvPr>
            <p:ph type="subTitle" idx="15"/>
          </p:nvPr>
        </p:nvSpPr>
        <p:spPr>
          <a:xfrm>
            <a:off x="6204443" y="3524700"/>
            <a:ext cx="22305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72" name="Google Shape;172;p24"/>
          <p:cNvSpPr txBox="1">
            <a:spLocks noGrp="1"/>
          </p:cNvSpPr>
          <p:nvPr>
            <p:ph type="subTitle" idx="16"/>
          </p:nvPr>
        </p:nvSpPr>
        <p:spPr>
          <a:xfrm>
            <a:off x="717200" y="3836100"/>
            <a:ext cx="22305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4"/>
          <p:cNvSpPr txBox="1">
            <a:spLocks noGrp="1"/>
          </p:cNvSpPr>
          <p:nvPr>
            <p:ph type="subTitle" idx="17"/>
          </p:nvPr>
        </p:nvSpPr>
        <p:spPr>
          <a:xfrm>
            <a:off x="3460824" y="3836100"/>
            <a:ext cx="22305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4"/>
          <p:cNvSpPr txBox="1">
            <a:spLocks noGrp="1"/>
          </p:cNvSpPr>
          <p:nvPr>
            <p:ph type="subTitle" idx="18"/>
          </p:nvPr>
        </p:nvSpPr>
        <p:spPr>
          <a:xfrm>
            <a:off x="6204448" y="3836100"/>
            <a:ext cx="22305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4"/>
          <p:cNvSpPr txBox="1">
            <a:spLocks noGrp="1"/>
          </p:cNvSpPr>
          <p:nvPr>
            <p:ph type="title" idx="19" hasCustomPrompt="1"/>
          </p:nvPr>
        </p:nvSpPr>
        <p:spPr>
          <a:xfrm>
            <a:off x="717200" y="3026350"/>
            <a:ext cx="572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6" name="Google Shape;176;p24"/>
          <p:cNvSpPr txBox="1">
            <a:spLocks noGrp="1"/>
          </p:cNvSpPr>
          <p:nvPr>
            <p:ph type="title" idx="20" hasCustomPrompt="1"/>
          </p:nvPr>
        </p:nvSpPr>
        <p:spPr>
          <a:xfrm>
            <a:off x="3460825" y="3026350"/>
            <a:ext cx="572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7" name="Google Shape;177;p24"/>
          <p:cNvSpPr txBox="1">
            <a:spLocks noGrp="1"/>
          </p:cNvSpPr>
          <p:nvPr>
            <p:ph type="title" idx="21" hasCustomPrompt="1"/>
          </p:nvPr>
        </p:nvSpPr>
        <p:spPr>
          <a:xfrm>
            <a:off x="6204450" y="3026350"/>
            <a:ext cx="572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/>
          <p:nvPr/>
        </p:nvSpPr>
        <p:spPr>
          <a:xfrm flipH="1">
            <a:off x="50" y="-3702"/>
            <a:ext cx="1197703" cy="1035453"/>
          </a:xfrm>
          <a:custGeom>
            <a:avLst/>
            <a:gdLst/>
            <a:ahLst/>
            <a:cxnLst/>
            <a:rect l="l" t="t" r="r" b="b"/>
            <a:pathLst>
              <a:path w="17590" h="15206" extrusionOk="0">
                <a:moveTo>
                  <a:pt x="949" y="1"/>
                </a:moveTo>
                <a:cubicBezTo>
                  <a:pt x="294" y="852"/>
                  <a:pt x="1" y="1968"/>
                  <a:pt x="154" y="3028"/>
                </a:cubicBezTo>
                <a:cubicBezTo>
                  <a:pt x="335" y="4213"/>
                  <a:pt x="1061" y="5315"/>
                  <a:pt x="2093" y="5929"/>
                </a:cubicBezTo>
                <a:cubicBezTo>
                  <a:pt x="4199" y="7184"/>
                  <a:pt x="7198" y="6445"/>
                  <a:pt x="9053" y="8049"/>
                </a:cubicBezTo>
                <a:cubicBezTo>
                  <a:pt x="10434" y="9249"/>
                  <a:pt x="10629" y="11299"/>
                  <a:pt x="11634" y="12834"/>
                </a:cubicBezTo>
                <a:cubicBezTo>
                  <a:pt x="12415" y="14033"/>
                  <a:pt x="13726" y="14884"/>
                  <a:pt x="15135" y="15135"/>
                </a:cubicBezTo>
                <a:cubicBezTo>
                  <a:pt x="15412" y="15182"/>
                  <a:pt x="15693" y="15205"/>
                  <a:pt x="15973" y="15205"/>
                </a:cubicBezTo>
                <a:cubicBezTo>
                  <a:pt x="16524" y="15205"/>
                  <a:pt x="17072" y="15115"/>
                  <a:pt x="17590" y="14940"/>
                </a:cubicBezTo>
                <a:lnTo>
                  <a:pt x="1759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0" name="Google Shape;180;p25"/>
          <p:cNvSpPr/>
          <p:nvPr/>
        </p:nvSpPr>
        <p:spPr>
          <a:xfrm>
            <a:off x="1296981" y="445030"/>
            <a:ext cx="367800" cy="36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1" name="Google Shape;181;p25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182" name="Google Shape;182;p25"/>
          <p:cNvSpPr txBox="1">
            <a:spLocks noGrp="1"/>
          </p:cNvSpPr>
          <p:nvPr>
            <p:ph type="subTitle" idx="1"/>
          </p:nvPr>
        </p:nvSpPr>
        <p:spPr>
          <a:xfrm>
            <a:off x="717200" y="1753125"/>
            <a:ext cx="22305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83" name="Google Shape;183;p25"/>
          <p:cNvSpPr txBox="1">
            <a:spLocks noGrp="1"/>
          </p:cNvSpPr>
          <p:nvPr>
            <p:ph type="subTitle" idx="2"/>
          </p:nvPr>
        </p:nvSpPr>
        <p:spPr>
          <a:xfrm>
            <a:off x="3460821" y="1753125"/>
            <a:ext cx="22305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84" name="Google Shape;184;p25"/>
          <p:cNvSpPr txBox="1">
            <a:spLocks noGrp="1"/>
          </p:cNvSpPr>
          <p:nvPr>
            <p:ph type="subTitle" idx="3"/>
          </p:nvPr>
        </p:nvSpPr>
        <p:spPr>
          <a:xfrm>
            <a:off x="6204443" y="1753125"/>
            <a:ext cx="22305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85" name="Google Shape;185;p25"/>
          <p:cNvSpPr txBox="1">
            <a:spLocks noGrp="1"/>
          </p:cNvSpPr>
          <p:nvPr>
            <p:ph type="subTitle" idx="4"/>
          </p:nvPr>
        </p:nvSpPr>
        <p:spPr>
          <a:xfrm>
            <a:off x="717200" y="2064525"/>
            <a:ext cx="22305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5"/>
          <p:cNvSpPr txBox="1">
            <a:spLocks noGrp="1"/>
          </p:cNvSpPr>
          <p:nvPr>
            <p:ph type="subTitle" idx="5"/>
          </p:nvPr>
        </p:nvSpPr>
        <p:spPr>
          <a:xfrm>
            <a:off x="3460824" y="2064525"/>
            <a:ext cx="22305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5"/>
          <p:cNvSpPr txBox="1">
            <a:spLocks noGrp="1"/>
          </p:cNvSpPr>
          <p:nvPr>
            <p:ph type="subTitle" idx="6"/>
          </p:nvPr>
        </p:nvSpPr>
        <p:spPr>
          <a:xfrm>
            <a:off x="6204448" y="2064525"/>
            <a:ext cx="22305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5"/>
          <p:cNvSpPr txBox="1">
            <a:spLocks noGrp="1"/>
          </p:cNvSpPr>
          <p:nvPr>
            <p:ph type="subTitle" idx="7"/>
          </p:nvPr>
        </p:nvSpPr>
        <p:spPr>
          <a:xfrm>
            <a:off x="717200" y="3524700"/>
            <a:ext cx="22305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89" name="Google Shape;189;p25"/>
          <p:cNvSpPr txBox="1">
            <a:spLocks noGrp="1"/>
          </p:cNvSpPr>
          <p:nvPr>
            <p:ph type="subTitle" idx="8"/>
          </p:nvPr>
        </p:nvSpPr>
        <p:spPr>
          <a:xfrm>
            <a:off x="3460821" y="3524700"/>
            <a:ext cx="22305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90" name="Google Shape;190;p25"/>
          <p:cNvSpPr txBox="1">
            <a:spLocks noGrp="1"/>
          </p:cNvSpPr>
          <p:nvPr>
            <p:ph type="subTitle" idx="9"/>
          </p:nvPr>
        </p:nvSpPr>
        <p:spPr>
          <a:xfrm>
            <a:off x="6204443" y="3524700"/>
            <a:ext cx="22305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 b="1"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91" name="Google Shape;191;p25"/>
          <p:cNvSpPr txBox="1">
            <a:spLocks noGrp="1"/>
          </p:cNvSpPr>
          <p:nvPr>
            <p:ph type="subTitle" idx="13"/>
          </p:nvPr>
        </p:nvSpPr>
        <p:spPr>
          <a:xfrm>
            <a:off x="717200" y="3836100"/>
            <a:ext cx="22305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5"/>
          <p:cNvSpPr txBox="1">
            <a:spLocks noGrp="1"/>
          </p:cNvSpPr>
          <p:nvPr>
            <p:ph type="subTitle" idx="14"/>
          </p:nvPr>
        </p:nvSpPr>
        <p:spPr>
          <a:xfrm>
            <a:off x="3460824" y="3836100"/>
            <a:ext cx="22305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5"/>
          <p:cNvSpPr txBox="1">
            <a:spLocks noGrp="1"/>
          </p:cNvSpPr>
          <p:nvPr>
            <p:ph type="subTitle" idx="15"/>
          </p:nvPr>
        </p:nvSpPr>
        <p:spPr>
          <a:xfrm>
            <a:off x="6204448" y="3836100"/>
            <a:ext cx="22305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5"/>
          <p:cNvSpPr/>
          <p:nvPr/>
        </p:nvSpPr>
        <p:spPr>
          <a:xfrm rot="10800000" flipH="1">
            <a:off x="6113954" y="4289616"/>
            <a:ext cx="3210774" cy="905134"/>
          </a:xfrm>
          <a:custGeom>
            <a:avLst/>
            <a:gdLst/>
            <a:ahLst/>
            <a:cxnLst/>
            <a:rect l="l" t="t" r="r" b="b"/>
            <a:pathLst>
              <a:path w="18860" h="7627" extrusionOk="0">
                <a:moveTo>
                  <a:pt x="1" y="0"/>
                </a:moveTo>
                <a:cubicBezTo>
                  <a:pt x="764" y="988"/>
                  <a:pt x="2025" y="1570"/>
                  <a:pt x="3281" y="1570"/>
                </a:cubicBezTo>
                <a:cubicBezTo>
                  <a:pt x="3585" y="1570"/>
                  <a:pt x="3889" y="1536"/>
                  <a:pt x="4185" y="1465"/>
                </a:cubicBezTo>
                <a:cubicBezTo>
                  <a:pt x="4994" y="1256"/>
                  <a:pt x="5761" y="795"/>
                  <a:pt x="6598" y="795"/>
                </a:cubicBezTo>
                <a:cubicBezTo>
                  <a:pt x="7686" y="795"/>
                  <a:pt x="8649" y="1549"/>
                  <a:pt x="9235" y="2455"/>
                </a:cubicBezTo>
                <a:cubicBezTo>
                  <a:pt x="9848" y="3348"/>
                  <a:pt x="10197" y="4394"/>
                  <a:pt x="10713" y="5329"/>
                </a:cubicBezTo>
                <a:cubicBezTo>
                  <a:pt x="11243" y="6291"/>
                  <a:pt x="11969" y="7198"/>
                  <a:pt x="13001" y="7505"/>
                </a:cubicBezTo>
                <a:cubicBezTo>
                  <a:pt x="13270" y="7588"/>
                  <a:pt x="13543" y="7627"/>
                  <a:pt x="13815" y="7627"/>
                </a:cubicBezTo>
                <a:cubicBezTo>
                  <a:pt x="15001" y="7627"/>
                  <a:pt x="16180" y="6898"/>
                  <a:pt x="16962" y="5956"/>
                </a:cubicBezTo>
                <a:cubicBezTo>
                  <a:pt x="18315" y="4338"/>
                  <a:pt x="18859" y="2051"/>
                  <a:pt x="18385" y="0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_HEADER_1">
    <p:bg>
      <p:bgPr>
        <a:solidFill>
          <a:schemeClr val="accent3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5119725" y="2003825"/>
            <a:ext cx="3085500" cy="143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1"/>
          </p:nvPr>
        </p:nvSpPr>
        <p:spPr>
          <a:xfrm>
            <a:off x="5119725" y="3439925"/>
            <a:ext cx="3085500" cy="8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title" idx="2" hasCustomPrompt="1"/>
          </p:nvPr>
        </p:nvSpPr>
        <p:spPr>
          <a:xfrm>
            <a:off x="6277500" y="978505"/>
            <a:ext cx="743100" cy="74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40" name="Google Shape;40;p5"/>
          <p:cNvGrpSpPr/>
          <p:nvPr/>
        </p:nvGrpSpPr>
        <p:grpSpPr>
          <a:xfrm rot="10800000">
            <a:off x="4173033" y="4124417"/>
            <a:ext cx="4978883" cy="1032224"/>
            <a:chOff x="1367050" y="3059225"/>
            <a:chExt cx="1407100" cy="848450"/>
          </a:xfrm>
        </p:grpSpPr>
        <p:sp>
          <p:nvSpPr>
            <p:cNvPr id="41" name="Google Shape;41;p5"/>
            <p:cNvSpPr/>
            <p:nvPr/>
          </p:nvSpPr>
          <p:spPr>
            <a:xfrm>
              <a:off x="1367050" y="3059225"/>
              <a:ext cx="1001268" cy="430317"/>
            </a:xfrm>
            <a:custGeom>
              <a:avLst/>
              <a:gdLst/>
              <a:ahLst/>
              <a:cxnLst/>
              <a:rect l="l" t="t" r="r" b="b"/>
              <a:pathLst>
                <a:path w="32850" h="14118" extrusionOk="0">
                  <a:moveTo>
                    <a:pt x="1" y="1"/>
                  </a:moveTo>
                  <a:lnTo>
                    <a:pt x="1" y="12945"/>
                  </a:lnTo>
                  <a:cubicBezTo>
                    <a:pt x="57" y="12959"/>
                    <a:pt x="113" y="13001"/>
                    <a:pt x="168" y="13015"/>
                  </a:cubicBezTo>
                  <a:cubicBezTo>
                    <a:pt x="1773" y="13750"/>
                    <a:pt x="3537" y="14117"/>
                    <a:pt x="5301" y="14117"/>
                  </a:cubicBezTo>
                  <a:cubicBezTo>
                    <a:pt x="7217" y="14117"/>
                    <a:pt x="9132" y="13684"/>
                    <a:pt x="10839" y="12820"/>
                  </a:cubicBezTo>
                  <a:cubicBezTo>
                    <a:pt x="13252" y="11578"/>
                    <a:pt x="15205" y="9598"/>
                    <a:pt x="17297" y="7868"/>
                  </a:cubicBezTo>
                  <a:cubicBezTo>
                    <a:pt x="19404" y="6124"/>
                    <a:pt x="21858" y="4576"/>
                    <a:pt x="24592" y="4506"/>
                  </a:cubicBezTo>
                  <a:cubicBezTo>
                    <a:pt x="24664" y="4504"/>
                    <a:pt x="24736" y="4503"/>
                    <a:pt x="24808" y="4503"/>
                  </a:cubicBezTo>
                  <a:cubicBezTo>
                    <a:pt x="26011" y="4503"/>
                    <a:pt x="27265" y="4752"/>
                    <a:pt x="28452" y="4752"/>
                  </a:cubicBezTo>
                  <a:cubicBezTo>
                    <a:pt x="29285" y="4752"/>
                    <a:pt x="30086" y="4630"/>
                    <a:pt x="30813" y="4213"/>
                  </a:cubicBezTo>
                  <a:cubicBezTo>
                    <a:pt x="32222" y="3404"/>
                    <a:pt x="32850" y="1521"/>
                    <a:pt x="323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42;p5"/>
            <p:cNvSpPr/>
            <p:nvPr/>
          </p:nvSpPr>
          <p:spPr>
            <a:xfrm>
              <a:off x="1367050" y="3059925"/>
              <a:ext cx="1407100" cy="847750"/>
            </a:xfrm>
            <a:custGeom>
              <a:avLst/>
              <a:gdLst/>
              <a:ahLst/>
              <a:cxnLst/>
              <a:rect l="l" t="t" r="r" b="b"/>
              <a:pathLst>
                <a:path w="56284" h="33910" extrusionOk="0">
                  <a:moveTo>
                    <a:pt x="32320" y="1"/>
                  </a:moveTo>
                  <a:cubicBezTo>
                    <a:pt x="32850" y="1493"/>
                    <a:pt x="32222" y="3390"/>
                    <a:pt x="30813" y="4199"/>
                  </a:cubicBezTo>
                  <a:cubicBezTo>
                    <a:pt x="30091" y="4613"/>
                    <a:pt x="29297" y="4734"/>
                    <a:pt x="28470" y="4734"/>
                  </a:cubicBezTo>
                  <a:cubicBezTo>
                    <a:pt x="27293" y="4734"/>
                    <a:pt x="26051" y="4488"/>
                    <a:pt x="24857" y="4488"/>
                  </a:cubicBezTo>
                  <a:cubicBezTo>
                    <a:pt x="24769" y="4488"/>
                    <a:pt x="24680" y="4489"/>
                    <a:pt x="24592" y="4492"/>
                  </a:cubicBezTo>
                  <a:cubicBezTo>
                    <a:pt x="21872" y="4562"/>
                    <a:pt x="19417" y="6110"/>
                    <a:pt x="17297" y="7854"/>
                  </a:cubicBezTo>
                  <a:cubicBezTo>
                    <a:pt x="15191" y="9597"/>
                    <a:pt x="13252" y="11592"/>
                    <a:pt x="10839" y="12806"/>
                  </a:cubicBezTo>
                  <a:cubicBezTo>
                    <a:pt x="9125" y="13674"/>
                    <a:pt x="7197" y="14111"/>
                    <a:pt x="5269" y="14111"/>
                  </a:cubicBezTo>
                  <a:cubicBezTo>
                    <a:pt x="3511" y="14111"/>
                    <a:pt x="1752" y="13747"/>
                    <a:pt x="154" y="13015"/>
                  </a:cubicBezTo>
                  <a:cubicBezTo>
                    <a:pt x="113" y="13001"/>
                    <a:pt x="57" y="12973"/>
                    <a:pt x="1" y="12945"/>
                  </a:cubicBezTo>
                  <a:lnTo>
                    <a:pt x="1" y="32752"/>
                  </a:lnTo>
                  <a:cubicBezTo>
                    <a:pt x="2032" y="33526"/>
                    <a:pt x="4211" y="33909"/>
                    <a:pt x="6393" y="33909"/>
                  </a:cubicBezTo>
                  <a:cubicBezTo>
                    <a:pt x="10265" y="33909"/>
                    <a:pt x="14145" y="32703"/>
                    <a:pt x="17214" y="30339"/>
                  </a:cubicBezTo>
                  <a:cubicBezTo>
                    <a:pt x="22974" y="25903"/>
                    <a:pt x="25429" y="18427"/>
                    <a:pt x="30186" y="12931"/>
                  </a:cubicBezTo>
                  <a:cubicBezTo>
                    <a:pt x="33938" y="8593"/>
                    <a:pt x="39155" y="5552"/>
                    <a:pt x="44776" y="4436"/>
                  </a:cubicBezTo>
                  <a:cubicBezTo>
                    <a:pt x="47329" y="3934"/>
                    <a:pt x="49979" y="3795"/>
                    <a:pt x="52406" y="2874"/>
                  </a:cubicBezTo>
                  <a:cubicBezTo>
                    <a:pt x="53912" y="2302"/>
                    <a:pt x="55363" y="1298"/>
                    <a:pt x="562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2957700" y="1083350"/>
            <a:ext cx="3228600" cy="10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ubTitle" idx="1"/>
          </p:nvPr>
        </p:nvSpPr>
        <p:spPr>
          <a:xfrm>
            <a:off x="2832450" y="2118950"/>
            <a:ext cx="3479100" cy="158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0" y="4522"/>
            <a:ext cx="1399888" cy="1104573"/>
          </a:xfrm>
          <a:custGeom>
            <a:avLst/>
            <a:gdLst/>
            <a:ahLst/>
            <a:cxnLst/>
            <a:rect l="l" t="t" r="r" b="b"/>
            <a:pathLst>
              <a:path w="22444" h="17710" extrusionOk="0">
                <a:moveTo>
                  <a:pt x="0" y="1"/>
                </a:moveTo>
                <a:lnTo>
                  <a:pt x="0" y="12066"/>
                </a:lnTo>
                <a:cubicBezTo>
                  <a:pt x="1074" y="12220"/>
                  <a:pt x="1925" y="12987"/>
                  <a:pt x="2623" y="13824"/>
                </a:cubicBezTo>
                <a:cubicBezTo>
                  <a:pt x="3320" y="14675"/>
                  <a:pt x="3906" y="15637"/>
                  <a:pt x="4743" y="16348"/>
                </a:cubicBezTo>
                <a:cubicBezTo>
                  <a:pt x="5852" y="17286"/>
                  <a:pt x="7308" y="17710"/>
                  <a:pt x="8771" y="17710"/>
                </a:cubicBezTo>
                <a:cubicBezTo>
                  <a:pt x="9461" y="17710"/>
                  <a:pt x="10153" y="17615"/>
                  <a:pt x="10811" y="17436"/>
                </a:cubicBezTo>
                <a:cubicBezTo>
                  <a:pt x="12470" y="16990"/>
                  <a:pt x="14061" y="16014"/>
                  <a:pt x="14967" y="14549"/>
                </a:cubicBezTo>
                <a:cubicBezTo>
                  <a:pt x="15874" y="13084"/>
                  <a:pt x="15958" y="11090"/>
                  <a:pt x="14981" y="9667"/>
                </a:cubicBezTo>
                <a:cubicBezTo>
                  <a:pt x="14354" y="8760"/>
                  <a:pt x="13363" y="8188"/>
                  <a:pt x="12582" y="7407"/>
                </a:cubicBezTo>
                <a:cubicBezTo>
                  <a:pt x="11689" y="6501"/>
                  <a:pt x="11076" y="5022"/>
                  <a:pt x="12066" y="4004"/>
                </a:cubicBezTo>
                <a:cubicBezTo>
                  <a:pt x="12387" y="3669"/>
                  <a:pt x="12819" y="3488"/>
                  <a:pt x="13252" y="3390"/>
                </a:cubicBezTo>
                <a:cubicBezTo>
                  <a:pt x="13474" y="3347"/>
                  <a:pt x="13694" y="3329"/>
                  <a:pt x="13912" y="3329"/>
                </a:cubicBezTo>
                <a:cubicBezTo>
                  <a:pt x="14761" y="3329"/>
                  <a:pt x="15580" y="3606"/>
                  <a:pt x="16390" y="3795"/>
                </a:cubicBezTo>
                <a:cubicBezTo>
                  <a:pt x="16985" y="3932"/>
                  <a:pt x="17618" y="4015"/>
                  <a:pt x="18243" y="4015"/>
                </a:cubicBezTo>
                <a:cubicBezTo>
                  <a:pt x="19521" y="4015"/>
                  <a:pt x="20764" y="3667"/>
                  <a:pt x="21579" y="2721"/>
                </a:cubicBezTo>
                <a:cubicBezTo>
                  <a:pt x="22207" y="1981"/>
                  <a:pt x="22444" y="977"/>
                  <a:pt x="2237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title" idx="2"/>
          </p:nvPr>
        </p:nvSpPr>
        <p:spPr>
          <a:xfrm>
            <a:off x="1171900" y="2486675"/>
            <a:ext cx="3145800" cy="8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ubTitle" idx="1"/>
          </p:nvPr>
        </p:nvSpPr>
        <p:spPr>
          <a:xfrm>
            <a:off x="1171900" y="3369000"/>
            <a:ext cx="31458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title" idx="3"/>
          </p:nvPr>
        </p:nvSpPr>
        <p:spPr>
          <a:xfrm>
            <a:off x="4826300" y="2486675"/>
            <a:ext cx="3145800" cy="8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ubTitle" idx="4"/>
          </p:nvPr>
        </p:nvSpPr>
        <p:spPr>
          <a:xfrm>
            <a:off x="4826300" y="3369000"/>
            <a:ext cx="31458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7" name="Google Shape;57;p8"/>
          <p:cNvSpPr/>
          <p:nvPr/>
        </p:nvSpPr>
        <p:spPr>
          <a:xfrm>
            <a:off x="4826299" y="3749924"/>
            <a:ext cx="4317720" cy="1393558"/>
          </a:xfrm>
          <a:custGeom>
            <a:avLst/>
            <a:gdLst/>
            <a:ahLst/>
            <a:cxnLst/>
            <a:rect l="l" t="t" r="r" b="b"/>
            <a:pathLst>
              <a:path w="36002" h="11620" extrusionOk="0">
                <a:moveTo>
                  <a:pt x="36002" y="0"/>
                </a:moveTo>
                <a:cubicBezTo>
                  <a:pt x="34719" y="223"/>
                  <a:pt x="33463" y="865"/>
                  <a:pt x="32375" y="1632"/>
                </a:cubicBezTo>
                <a:cubicBezTo>
                  <a:pt x="30729" y="2818"/>
                  <a:pt x="29334" y="4338"/>
                  <a:pt x="27688" y="5538"/>
                </a:cubicBezTo>
                <a:cubicBezTo>
                  <a:pt x="25164" y="7393"/>
                  <a:pt x="22039" y="8439"/>
                  <a:pt x="18887" y="8467"/>
                </a:cubicBezTo>
                <a:cubicBezTo>
                  <a:pt x="18805" y="8468"/>
                  <a:pt x="18723" y="8469"/>
                  <a:pt x="18641" y="8469"/>
                </a:cubicBezTo>
                <a:cubicBezTo>
                  <a:pt x="16159" y="8469"/>
                  <a:pt x="13715" y="7869"/>
                  <a:pt x="11271" y="7504"/>
                </a:cubicBezTo>
                <a:cubicBezTo>
                  <a:pt x="10215" y="7354"/>
                  <a:pt x="9136" y="7249"/>
                  <a:pt x="8065" y="7249"/>
                </a:cubicBezTo>
                <a:cubicBezTo>
                  <a:pt x="6561" y="7249"/>
                  <a:pt x="5074" y="7456"/>
                  <a:pt x="3697" y="8035"/>
                </a:cubicBezTo>
                <a:cubicBezTo>
                  <a:pt x="2079" y="8718"/>
                  <a:pt x="670" y="10043"/>
                  <a:pt x="0" y="11619"/>
                </a:cubicBezTo>
                <a:lnTo>
                  <a:pt x="36002" y="11619"/>
                </a:lnTo>
                <a:lnTo>
                  <a:pt x="360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0"/>
          <p:cNvGrpSpPr/>
          <p:nvPr/>
        </p:nvGrpSpPr>
        <p:grpSpPr>
          <a:xfrm>
            <a:off x="7131149" y="0"/>
            <a:ext cx="2012884" cy="1477340"/>
            <a:chOff x="6680250" y="0"/>
            <a:chExt cx="2463750" cy="1808250"/>
          </a:xfrm>
        </p:grpSpPr>
        <p:sp>
          <p:nvSpPr>
            <p:cNvPr id="75" name="Google Shape;75;p10"/>
            <p:cNvSpPr/>
            <p:nvPr/>
          </p:nvSpPr>
          <p:spPr>
            <a:xfrm>
              <a:off x="8232750" y="1204050"/>
              <a:ext cx="604200" cy="604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76;p10"/>
            <p:cNvSpPr/>
            <p:nvPr/>
          </p:nvSpPr>
          <p:spPr>
            <a:xfrm flipH="1">
              <a:off x="6680250" y="0"/>
              <a:ext cx="2463750" cy="1058850"/>
            </a:xfrm>
            <a:custGeom>
              <a:avLst/>
              <a:gdLst/>
              <a:ahLst/>
              <a:cxnLst/>
              <a:rect l="l" t="t" r="r" b="b"/>
              <a:pathLst>
                <a:path w="32850" h="14118" extrusionOk="0">
                  <a:moveTo>
                    <a:pt x="1" y="1"/>
                  </a:moveTo>
                  <a:lnTo>
                    <a:pt x="1" y="12945"/>
                  </a:lnTo>
                  <a:cubicBezTo>
                    <a:pt x="57" y="12959"/>
                    <a:pt x="113" y="13001"/>
                    <a:pt x="168" y="13015"/>
                  </a:cubicBezTo>
                  <a:cubicBezTo>
                    <a:pt x="1773" y="13750"/>
                    <a:pt x="3537" y="14117"/>
                    <a:pt x="5301" y="14117"/>
                  </a:cubicBezTo>
                  <a:cubicBezTo>
                    <a:pt x="7217" y="14117"/>
                    <a:pt x="9132" y="13684"/>
                    <a:pt x="10839" y="12820"/>
                  </a:cubicBezTo>
                  <a:cubicBezTo>
                    <a:pt x="13252" y="11578"/>
                    <a:pt x="15205" y="9598"/>
                    <a:pt x="17297" y="7868"/>
                  </a:cubicBezTo>
                  <a:cubicBezTo>
                    <a:pt x="19404" y="6124"/>
                    <a:pt x="21858" y="4576"/>
                    <a:pt x="24592" y="4506"/>
                  </a:cubicBezTo>
                  <a:cubicBezTo>
                    <a:pt x="24664" y="4504"/>
                    <a:pt x="24736" y="4503"/>
                    <a:pt x="24808" y="4503"/>
                  </a:cubicBezTo>
                  <a:cubicBezTo>
                    <a:pt x="26011" y="4503"/>
                    <a:pt x="27265" y="4752"/>
                    <a:pt x="28452" y="4752"/>
                  </a:cubicBezTo>
                  <a:cubicBezTo>
                    <a:pt x="29285" y="4752"/>
                    <a:pt x="30086" y="4630"/>
                    <a:pt x="30813" y="4213"/>
                  </a:cubicBezTo>
                  <a:cubicBezTo>
                    <a:pt x="32222" y="3404"/>
                    <a:pt x="32850" y="1521"/>
                    <a:pt x="32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77" name="Google Shape;77;p10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3867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717200" y="1318575"/>
            <a:ext cx="2855700" cy="16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6936650" y="0"/>
            <a:ext cx="1834937" cy="742050"/>
          </a:xfrm>
          <a:custGeom>
            <a:avLst/>
            <a:gdLst/>
            <a:ahLst/>
            <a:cxnLst/>
            <a:rect l="l" t="t" r="r" b="b"/>
            <a:pathLst>
              <a:path w="18860" h="7627" extrusionOk="0">
                <a:moveTo>
                  <a:pt x="1" y="0"/>
                </a:moveTo>
                <a:cubicBezTo>
                  <a:pt x="764" y="988"/>
                  <a:pt x="2025" y="1570"/>
                  <a:pt x="3281" y="1570"/>
                </a:cubicBezTo>
                <a:cubicBezTo>
                  <a:pt x="3585" y="1570"/>
                  <a:pt x="3889" y="1536"/>
                  <a:pt x="4185" y="1465"/>
                </a:cubicBezTo>
                <a:cubicBezTo>
                  <a:pt x="4994" y="1256"/>
                  <a:pt x="5761" y="795"/>
                  <a:pt x="6598" y="795"/>
                </a:cubicBezTo>
                <a:cubicBezTo>
                  <a:pt x="7686" y="795"/>
                  <a:pt x="8649" y="1549"/>
                  <a:pt x="9235" y="2455"/>
                </a:cubicBezTo>
                <a:cubicBezTo>
                  <a:pt x="9848" y="3348"/>
                  <a:pt x="10197" y="4394"/>
                  <a:pt x="10713" y="5329"/>
                </a:cubicBezTo>
                <a:cubicBezTo>
                  <a:pt x="11243" y="6291"/>
                  <a:pt x="11969" y="7198"/>
                  <a:pt x="13001" y="7505"/>
                </a:cubicBezTo>
                <a:cubicBezTo>
                  <a:pt x="13270" y="7588"/>
                  <a:pt x="13543" y="7627"/>
                  <a:pt x="13815" y="7627"/>
                </a:cubicBezTo>
                <a:cubicBezTo>
                  <a:pt x="15001" y="7627"/>
                  <a:pt x="16180" y="6898"/>
                  <a:pt x="16962" y="5956"/>
                </a:cubicBezTo>
                <a:cubicBezTo>
                  <a:pt x="18315" y="4338"/>
                  <a:pt x="18859" y="2051"/>
                  <a:pt x="1838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" name="Google Shape;100;p15"/>
          <p:cNvSpPr/>
          <p:nvPr/>
        </p:nvSpPr>
        <p:spPr>
          <a:xfrm flipH="1">
            <a:off x="-14" y="3723177"/>
            <a:ext cx="4400614" cy="1420313"/>
          </a:xfrm>
          <a:custGeom>
            <a:avLst/>
            <a:gdLst/>
            <a:ahLst/>
            <a:cxnLst/>
            <a:rect l="l" t="t" r="r" b="b"/>
            <a:pathLst>
              <a:path w="36002" h="11620" extrusionOk="0">
                <a:moveTo>
                  <a:pt x="36002" y="0"/>
                </a:moveTo>
                <a:cubicBezTo>
                  <a:pt x="34719" y="223"/>
                  <a:pt x="33463" y="865"/>
                  <a:pt x="32375" y="1632"/>
                </a:cubicBezTo>
                <a:cubicBezTo>
                  <a:pt x="30729" y="2818"/>
                  <a:pt x="29334" y="4338"/>
                  <a:pt x="27688" y="5538"/>
                </a:cubicBezTo>
                <a:cubicBezTo>
                  <a:pt x="25164" y="7393"/>
                  <a:pt x="22039" y="8439"/>
                  <a:pt x="18887" y="8467"/>
                </a:cubicBezTo>
                <a:cubicBezTo>
                  <a:pt x="18805" y="8468"/>
                  <a:pt x="18723" y="8469"/>
                  <a:pt x="18641" y="8469"/>
                </a:cubicBezTo>
                <a:cubicBezTo>
                  <a:pt x="16159" y="8469"/>
                  <a:pt x="13715" y="7869"/>
                  <a:pt x="11271" y="7504"/>
                </a:cubicBezTo>
                <a:cubicBezTo>
                  <a:pt x="10215" y="7354"/>
                  <a:pt x="9136" y="7249"/>
                  <a:pt x="8065" y="7249"/>
                </a:cubicBezTo>
                <a:cubicBezTo>
                  <a:pt x="6561" y="7249"/>
                  <a:pt x="5074" y="7456"/>
                  <a:pt x="3697" y="8035"/>
                </a:cubicBezTo>
                <a:cubicBezTo>
                  <a:pt x="2079" y="8718"/>
                  <a:pt x="670" y="10043"/>
                  <a:pt x="0" y="11619"/>
                </a:cubicBezTo>
                <a:lnTo>
                  <a:pt x="36002" y="11619"/>
                </a:lnTo>
                <a:lnTo>
                  <a:pt x="360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2790150" y="1898400"/>
            <a:ext cx="3563700" cy="104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subTitle" idx="1"/>
          </p:nvPr>
        </p:nvSpPr>
        <p:spPr>
          <a:xfrm>
            <a:off x="2790150" y="2976125"/>
            <a:ext cx="3563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3877827" y="3443799"/>
            <a:ext cx="5266193" cy="1699686"/>
          </a:xfrm>
          <a:custGeom>
            <a:avLst/>
            <a:gdLst/>
            <a:ahLst/>
            <a:cxnLst/>
            <a:rect l="l" t="t" r="r" b="b"/>
            <a:pathLst>
              <a:path w="36002" h="11620" extrusionOk="0">
                <a:moveTo>
                  <a:pt x="36002" y="0"/>
                </a:moveTo>
                <a:cubicBezTo>
                  <a:pt x="34719" y="223"/>
                  <a:pt x="33463" y="865"/>
                  <a:pt x="32375" y="1632"/>
                </a:cubicBezTo>
                <a:cubicBezTo>
                  <a:pt x="30729" y="2818"/>
                  <a:pt x="29334" y="4338"/>
                  <a:pt x="27688" y="5538"/>
                </a:cubicBezTo>
                <a:cubicBezTo>
                  <a:pt x="25164" y="7393"/>
                  <a:pt x="22039" y="8439"/>
                  <a:pt x="18887" y="8467"/>
                </a:cubicBezTo>
                <a:cubicBezTo>
                  <a:pt x="18805" y="8468"/>
                  <a:pt x="18723" y="8469"/>
                  <a:pt x="18641" y="8469"/>
                </a:cubicBezTo>
                <a:cubicBezTo>
                  <a:pt x="16159" y="8469"/>
                  <a:pt x="13715" y="7869"/>
                  <a:pt x="11271" y="7504"/>
                </a:cubicBezTo>
                <a:cubicBezTo>
                  <a:pt x="10215" y="7354"/>
                  <a:pt x="9136" y="7249"/>
                  <a:pt x="8065" y="7249"/>
                </a:cubicBezTo>
                <a:cubicBezTo>
                  <a:pt x="6561" y="7249"/>
                  <a:pt x="5074" y="7456"/>
                  <a:pt x="3697" y="8035"/>
                </a:cubicBezTo>
                <a:cubicBezTo>
                  <a:pt x="2079" y="8718"/>
                  <a:pt x="670" y="10043"/>
                  <a:pt x="0" y="11619"/>
                </a:cubicBezTo>
                <a:lnTo>
                  <a:pt x="36002" y="11619"/>
                </a:lnTo>
                <a:lnTo>
                  <a:pt x="3600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" name="Google Shape;105;p16"/>
          <p:cNvSpPr/>
          <p:nvPr/>
        </p:nvSpPr>
        <p:spPr>
          <a:xfrm rot="5400000">
            <a:off x="532073" y="-532039"/>
            <a:ext cx="1779286" cy="2843367"/>
          </a:xfrm>
          <a:custGeom>
            <a:avLst/>
            <a:gdLst/>
            <a:ahLst/>
            <a:cxnLst/>
            <a:rect l="l" t="t" r="r" b="b"/>
            <a:pathLst>
              <a:path w="14354" h="22864" extrusionOk="0">
                <a:moveTo>
                  <a:pt x="7154" y="1"/>
                </a:moveTo>
                <a:cubicBezTo>
                  <a:pt x="4545" y="1"/>
                  <a:pt x="1938" y="984"/>
                  <a:pt x="1" y="2750"/>
                </a:cubicBezTo>
                <a:lnTo>
                  <a:pt x="1" y="22864"/>
                </a:lnTo>
                <a:lnTo>
                  <a:pt x="14131" y="22864"/>
                </a:lnTo>
                <a:cubicBezTo>
                  <a:pt x="13838" y="22055"/>
                  <a:pt x="13377" y="21301"/>
                  <a:pt x="12791" y="20674"/>
                </a:cubicBezTo>
                <a:cubicBezTo>
                  <a:pt x="11885" y="19739"/>
                  <a:pt x="10671" y="19084"/>
                  <a:pt x="10030" y="17954"/>
                </a:cubicBezTo>
                <a:cubicBezTo>
                  <a:pt x="9193" y="16517"/>
                  <a:pt x="9458" y="14662"/>
                  <a:pt x="10169" y="13155"/>
                </a:cubicBezTo>
                <a:cubicBezTo>
                  <a:pt x="10881" y="11649"/>
                  <a:pt x="11982" y="10366"/>
                  <a:pt x="12861" y="8957"/>
                </a:cubicBezTo>
                <a:cubicBezTo>
                  <a:pt x="13712" y="7520"/>
                  <a:pt x="14354" y="5832"/>
                  <a:pt x="13963" y="4214"/>
                </a:cubicBezTo>
                <a:cubicBezTo>
                  <a:pt x="13447" y="1955"/>
                  <a:pt x="11132" y="546"/>
                  <a:pt x="8844" y="141"/>
                </a:cubicBezTo>
                <a:cubicBezTo>
                  <a:pt x="8285" y="47"/>
                  <a:pt x="7720" y="1"/>
                  <a:pt x="715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" name="Google Shape;106;p16"/>
          <p:cNvSpPr/>
          <p:nvPr/>
        </p:nvSpPr>
        <p:spPr>
          <a:xfrm rot="5400000">
            <a:off x="3090461" y="4208970"/>
            <a:ext cx="587460" cy="655823"/>
          </a:xfrm>
          <a:custGeom>
            <a:avLst/>
            <a:gdLst/>
            <a:ahLst/>
            <a:cxnLst/>
            <a:rect l="l" t="t" r="r" b="b"/>
            <a:pathLst>
              <a:path w="8622" h="9625" extrusionOk="0">
                <a:moveTo>
                  <a:pt x="4436" y="0"/>
                </a:moveTo>
                <a:cubicBezTo>
                  <a:pt x="1928" y="0"/>
                  <a:pt x="0" y="4791"/>
                  <a:pt x="1452" y="7627"/>
                </a:cubicBezTo>
                <a:cubicBezTo>
                  <a:pt x="2178" y="9033"/>
                  <a:pt x="3530" y="9624"/>
                  <a:pt x="4819" y="9624"/>
                </a:cubicBezTo>
                <a:cubicBezTo>
                  <a:pt x="6203" y="9624"/>
                  <a:pt x="7514" y="8941"/>
                  <a:pt x="7896" y="7850"/>
                </a:cubicBezTo>
                <a:cubicBezTo>
                  <a:pt x="8622" y="5744"/>
                  <a:pt x="7771" y="332"/>
                  <a:pt x="4646" y="11"/>
                </a:cubicBezTo>
                <a:cubicBezTo>
                  <a:pt x="4576" y="4"/>
                  <a:pt x="4506" y="0"/>
                  <a:pt x="44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p16"/>
          <p:cNvSpPr/>
          <p:nvPr/>
        </p:nvSpPr>
        <p:spPr>
          <a:xfrm rot="10800000">
            <a:off x="-256100" y="4289614"/>
            <a:ext cx="3156504" cy="905134"/>
          </a:xfrm>
          <a:custGeom>
            <a:avLst/>
            <a:gdLst/>
            <a:ahLst/>
            <a:cxnLst/>
            <a:rect l="l" t="t" r="r" b="b"/>
            <a:pathLst>
              <a:path w="18860" h="7627" extrusionOk="0">
                <a:moveTo>
                  <a:pt x="1" y="0"/>
                </a:moveTo>
                <a:cubicBezTo>
                  <a:pt x="764" y="988"/>
                  <a:pt x="2025" y="1570"/>
                  <a:pt x="3281" y="1570"/>
                </a:cubicBezTo>
                <a:cubicBezTo>
                  <a:pt x="3585" y="1570"/>
                  <a:pt x="3889" y="1536"/>
                  <a:pt x="4185" y="1465"/>
                </a:cubicBezTo>
                <a:cubicBezTo>
                  <a:pt x="4994" y="1256"/>
                  <a:pt x="5761" y="795"/>
                  <a:pt x="6598" y="795"/>
                </a:cubicBezTo>
                <a:cubicBezTo>
                  <a:pt x="7686" y="795"/>
                  <a:pt x="8649" y="1549"/>
                  <a:pt x="9235" y="2455"/>
                </a:cubicBezTo>
                <a:cubicBezTo>
                  <a:pt x="9848" y="3348"/>
                  <a:pt x="10197" y="4394"/>
                  <a:pt x="10713" y="5329"/>
                </a:cubicBezTo>
                <a:cubicBezTo>
                  <a:pt x="11243" y="6291"/>
                  <a:pt x="11969" y="7198"/>
                  <a:pt x="13001" y="7505"/>
                </a:cubicBezTo>
                <a:cubicBezTo>
                  <a:pt x="13270" y="7588"/>
                  <a:pt x="13543" y="7627"/>
                  <a:pt x="13815" y="7627"/>
                </a:cubicBezTo>
                <a:cubicBezTo>
                  <a:pt x="15001" y="7627"/>
                  <a:pt x="16180" y="6898"/>
                  <a:pt x="16962" y="5956"/>
                </a:cubicBezTo>
                <a:cubicBezTo>
                  <a:pt x="18315" y="4338"/>
                  <a:pt x="18859" y="2051"/>
                  <a:pt x="18385" y="0"/>
                </a:cubicBezTo>
                <a:close/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" name="Google Shape;108;p16"/>
          <p:cNvSpPr/>
          <p:nvPr/>
        </p:nvSpPr>
        <p:spPr>
          <a:xfrm>
            <a:off x="7843025" y="125025"/>
            <a:ext cx="1006800" cy="1006800"/>
          </a:xfrm>
          <a:prstGeom prst="ellipse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/>
          <p:nvPr/>
        </p:nvSpPr>
        <p:spPr>
          <a:xfrm>
            <a:off x="-23937" y="-23938"/>
            <a:ext cx="1213379" cy="957491"/>
          </a:xfrm>
          <a:custGeom>
            <a:avLst/>
            <a:gdLst/>
            <a:ahLst/>
            <a:cxnLst/>
            <a:rect l="l" t="t" r="r" b="b"/>
            <a:pathLst>
              <a:path w="22444" h="17710" extrusionOk="0">
                <a:moveTo>
                  <a:pt x="0" y="1"/>
                </a:moveTo>
                <a:lnTo>
                  <a:pt x="0" y="12066"/>
                </a:lnTo>
                <a:cubicBezTo>
                  <a:pt x="1074" y="12220"/>
                  <a:pt x="1925" y="12987"/>
                  <a:pt x="2623" y="13824"/>
                </a:cubicBezTo>
                <a:cubicBezTo>
                  <a:pt x="3320" y="14675"/>
                  <a:pt x="3906" y="15637"/>
                  <a:pt x="4743" y="16348"/>
                </a:cubicBezTo>
                <a:cubicBezTo>
                  <a:pt x="5852" y="17286"/>
                  <a:pt x="7308" y="17710"/>
                  <a:pt x="8771" y="17710"/>
                </a:cubicBezTo>
                <a:cubicBezTo>
                  <a:pt x="9461" y="17710"/>
                  <a:pt x="10153" y="17615"/>
                  <a:pt x="10811" y="17436"/>
                </a:cubicBezTo>
                <a:cubicBezTo>
                  <a:pt x="12470" y="16990"/>
                  <a:pt x="14061" y="16014"/>
                  <a:pt x="14967" y="14549"/>
                </a:cubicBezTo>
                <a:cubicBezTo>
                  <a:pt x="15874" y="13084"/>
                  <a:pt x="15958" y="11090"/>
                  <a:pt x="14981" y="9667"/>
                </a:cubicBezTo>
                <a:cubicBezTo>
                  <a:pt x="14354" y="8760"/>
                  <a:pt x="13363" y="8188"/>
                  <a:pt x="12582" y="7407"/>
                </a:cubicBezTo>
                <a:cubicBezTo>
                  <a:pt x="11689" y="6501"/>
                  <a:pt x="11076" y="5022"/>
                  <a:pt x="12066" y="4004"/>
                </a:cubicBezTo>
                <a:cubicBezTo>
                  <a:pt x="12387" y="3669"/>
                  <a:pt x="12819" y="3488"/>
                  <a:pt x="13252" y="3390"/>
                </a:cubicBezTo>
                <a:cubicBezTo>
                  <a:pt x="13474" y="3347"/>
                  <a:pt x="13694" y="3329"/>
                  <a:pt x="13912" y="3329"/>
                </a:cubicBezTo>
                <a:cubicBezTo>
                  <a:pt x="14761" y="3329"/>
                  <a:pt x="15580" y="3606"/>
                  <a:pt x="16390" y="3795"/>
                </a:cubicBezTo>
                <a:cubicBezTo>
                  <a:pt x="16985" y="3932"/>
                  <a:pt x="17618" y="4015"/>
                  <a:pt x="18243" y="4015"/>
                </a:cubicBezTo>
                <a:cubicBezTo>
                  <a:pt x="19521" y="4015"/>
                  <a:pt x="20764" y="3667"/>
                  <a:pt x="21579" y="2721"/>
                </a:cubicBezTo>
                <a:cubicBezTo>
                  <a:pt x="22207" y="1981"/>
                  <a:pt x="22444" y="977"/>
                  <a:pt x="22374" y="1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" name="Google Shape;111;p17"/>
          <p:cNvSpPr/>
          <p:nvPr/>
        </p:nvSpPr>
        <p:spPr>
          <a:xfrm>
            <a:off x="362240" y="728567"/>
            <a:ext cx="701700" cy="7017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17"/>
          <p:cNvSpPr/>
          <p:nvPr/>
        </p:nvSpPr>
        <p:spPr>
          <a:xfrm flipH="1">
            <a:off x="3125026" y="1568019"/>
            <a:ext cx="2278949" cy="3630060"/>
          </a:xfrm>
          <a:custGeom>
            <a:avLst/>
            <a:gdLst/>
            <a:ahLst/>
            <a:cxnLst/>
            <a:rect l="l" t="t" r="r" b="b"/>
            <a:pathLst>
              <a:path w="14354" h="22864" extrusionOk="0">
                <a:moveTo>
                  <a:pt x="7154" y="1"/>
                </a:moveTo>
                <a:cubicBezTo>
                  <a:pt x="4545" y="1"/>
                  <a:pt x="1938" y="984"/>
                  <a:pt x="1" y="2750"/>
                </a:cubicBezTo>
                <a:lnTo>
                  <a:pt x="1" y="22864"/>
                </a:lnTo>
                <a:lnTo>
                  <a:pt x="14131" y="22864"/>
                </a:lnTo>
                <a:cubicBezTo>
                  <a:pt x="13838" y="22055"/>
                  <a:pt x="13377" y="21301"/>
                  <a:pt x="12791" y="20674"/>
                </a:cubicBezTo>
                <a:cubicBezTo>
                  <a:pt x="11885" y="19739"/>
                  <a:pt x="10671" y="19084"/>
                  <a:pt x="10030" y="17954"/>
                </a:cubicBezTo>
                <a:cubicBezTo>
                  <a:pt x="9193" y="16517"/>
                  <a:pt x="9458" y="14662"/>
                  <a:pt x="10169" y="13155"/>
                </a:cubicBezTo>
                <a:cubicBezTo>
                  <a:pt x="10881" y="11649"/>
                  <a:pt x="11982" y="10366"/>
                  <a:pt x="12861" y="8957"/>
                </a:cubicBezTo>
                <a:cubicBezTo>
                  <a:pt x="13712" y="7520"/>
                  <a:pt x="14354" y="5832"/>
                  <a:pt x="13963" y="4214"/>
                </a:cubicBezTo>
                <a:cubicBezTo>
                  <a:pt x="13447" y="1955"/>
                  <a:pt x="11132" y="546"/>
                  <a:pt x="8844" y="141"/>
                </a:cubicBezTo>
                <a:cubicBezTo>
                  <a:pt x="8285" y="47"/>
                  <a:pt x="7720" y="1"/>
                  <a:pt x="7154" y="1"/>
                </a:cubicBezTo>
                <a:close/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" name="Google Shape;113;p17"/>
          <p:cNvSpPr/>
          <p:nvPr/>
        </p:nvSpPr>
        <p:spPr>
          <a:xfrm>
            <a:off x="5202350" y="-125"/>
            <a:ext cx="39417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713100" y="1430275"/>
            <a:ext cx="3145800" cy="104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subTitle" idx="1"/>
          </p:nvPr>
        </p:nvSpPr>
        <p:spPr>
          <a:xfrm>
            <a:off x="713100" y="2478125"/>
            <a:ext cx="31458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subTitle" idx="2"/>
          </p:nvPr>
        </p:nvSpPr>
        <p:spPr>
          <a:xfrm>
            <a:off x="5285250" y="3713225"/>
            <a:ext cx="3145500" cy="8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17"/>
          <p:cNvSpPr/>
          <p:nvPr/>
        </p:nvSpPr>
        <p:spPr>
          <a:xfrm rot="-5400000" flipH="1">
            <a:off x="1835001" y="1768027"/>
            <a:ext cx="5146846" cy="1603792"/>
          </a:xfrm>
          <a:custGeom>
            <a:avLst/>
            <a:gdLst/>
            <a:ahLst/>
            <a:cxnLst/>
            <a:rect l="l" t="t" r="r" b="b"/>
            <a:pathLst>
              <a:path w="36002" h="11620" extrusionOk="0">
                <a:moveTo>
                  <a:pt x="36002" y="0"/>
                </a:moveTo>
                <a:cubicBezTo>
                  <a:pt x="34719" y="223"/>
                  <a:pt x="33463" y="865"/>
                  <a:pt x="32375" y="1632"/>
                </a:cubicBezTo>
                <a:cubicBezTo>
                  <a:pt x="30729" y="2818"/>
                  <a:pt x="29334" y="4338"/>
                  <a:pt x="27688" y="5538"/>
                </a:cubicBezTo>
                <a:cubicBezTo>
                  <a:pt x="25164" y="7393"/>
                  <a:pt x="22039" y="8439"/>
                  <a:pt x="18887" y="8467"/>
                </a:cubicBezTo>
                <a:cubicBezTo>
                  <a:pt x="18805" y="8468"/>
                  <a:pt x="18723" y="8469"/>
                  <a:pt x="18641" y="8469"/>
                </a:cubicBezTo>
                <a:cubicBezTo>
                  <a:pt x="16159" y="8469"/>
                  <a:pt x="13715" y="7869"/>
                  <a:pt x="11271" y="7504"/>
                </a:cubicBezTo>
                <a:cubicBezTo>
                  <a:pt x="10215" y="7354"/>
                  <a:pt x="9136" y="7249"/>
                  <a:pt x="8065" y="7249"/>
                </a:cubicBezTo>
                <a:cubicBezTo>
                  <a:pt x="6561" y="7249"/>
                  <a:pt x="5074" y="7456"/>
                  <a:pt x="3697" y="8035"/>
                </a:cubicBezTo>
                <a:cubicBezTo>
                  <a:pt x="2079" y="8718"/>
                  <a:pt x="670" y="10043"/>
                  <a:pt x="0" y="11619"/>
                </a:cubicBezTo>
                <a:lnTo>
                  <a:pt x="36002" y="11619"/>
                </a:lnTo>
                <a:lnTo>
                  <a:pt x="3600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  <p:sldLayoutId id="2147483656" r:id="rId5"/>
    <p:sldLayoutId id="2147483661" r:id="rId6"/>
    <p:sldLayoutId id="2147483662" r:id="rId7"/>
    <p:sldLayoutId id="2147483663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zda 3 Review: The Best-Driving 'Normal' Car?">
            <a:extLst>
              <a:ext uri="{FF2B5EF4-FFF2-40B4-BE49-F238E27FC236}">
                <a16:creationId xmlns:a16="http://schemas.microsoft.com/office/drawing/2014/main" id="{756F8978-80B2-43AB-9CD2-C9C2CA15A3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95" r="-3077" b="2059"/>
          <a:stretch/>
        </p:blipFill>
        <p:spPr bwMode="auto">
          <a:xfrm flipH="1">
            <a:off x="-312420" y="0"/>
            <a:ext cx="9456420" cy="523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F52231-92C2-47AB-A871-68057EA6C9F2}"/>
              </a:ext>
            </a:extLst>
          </p:cNvPr>
          <p:cNvSpPr txBox="1"/>
          <p:nvPr/>
        </p:nvSpPr>
        <p:spPr>
          <a:xfrm>
            <a:off x="1278255" y="651510"/>
            <a:ext cx="65874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CAR INSURANCE POLICY </a:t>
            </a:r>
          </a:p>
          <a:p>
            <a:pPr algn="ctr"/>
            <a:r>
              <a:rPr lang="en-IN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GENERATOR</a:t>
            </a:r>
          </a:p>
          <a:p>
            <a:pPr algn="ctr"/>
            <a:endParaRPr lang="en-IN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D158CA-F223-425F-A250-25ADBB80B2FE}"/>
              </a:ext>
            </a:extLst>
          </p:cNvPr>
          <p:cNvSpPr/>
          <p:nvPr/>
        </p:nvSpPr>
        <p:spPr>
          <a:xfrm>
            <a:off x="2156460" y="461010"/>
            <a:ext cx="4831080" cy="132343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FA1032-09C3-4367-804E-83883E847A78}"/>
              </a:ext>
            </a:extLst>
          </p:cNvPr>
          <p:cNvSpPr txBox="1"/>
          <p:nvPr/>
        </p:nvSpPr>
        <p:spPr>
          <a:xfrm>
            <a:off x="91440" y="4320779"/>
            <a:ext cx="38823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NAME: ISHA DHABALIA</a:t>
            </a:r>
          </a:p>
          <a:p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BATCH: A2</a:t>
            </a:r>
          </a:p>
          <a:p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ROLL NO. : 1911018</a:t>
            </a:r>
          </a:p>
        </p:txBody>
      </p:sp>
    </p:spTree>
    <p:extLst>
      <p:ext uri="{BB962C8B-B14F-4D97-AF65-F5344CB8AC3E}">
        <p14:creationId xmlns:p14="http://schemas.microsoft.com/office/powerpoint/2010/main" val="3941371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6"/>
          <p:cNvSpPr txBox="1">
            <a:spLocks noGrp="1"/>
          </p:cNvSpPr>
          <p:nvPr>
            <p:ph type="subTitle" idx="1"/>
          </p:nvPr>
        </p:nvSpPr>
        <p:spPr>
          <a:xfrm>
            <a:off x="363988" y="708738"/>
            <a:ext cx="3743192" cy="49072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Oswald" panose="020B0604020202020204" charset="0"/>
              </a:rPr>
              <a:t>The module of making a claim can be included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Oswald" panose="020B060402020202020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Oswald" panose="020B0604020202020204" charset="0"/>
              </a:rPr>
              <a:t>Change profile details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Oswald" panose="020B060402020202020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Oswald" panose="020B0604020202020204" charset="0"/>
              </a:rPr>
              <a:t>Forgot password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Oswald" panose="020B060402020202020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Oswald" panose="020B0604020202020204" charset="0"/>
              </a:rPr>
              <a:t>The GUI application can be developed into a website and more features can be included such as making payment of premium amount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sz="2400" dirty="0">
              <a:latin typeface="Oswald" panose="020B0604020202020204" charset="0"/>
            </a:endParaRPr>
          </a:p>
        </p:txBody>
      </p:sp>
      <p:sp>
        <p:nvSpPr>
          <p:cNvPr id="319" name="Google Shape;319;p36"/>
          <p:cNvSpPr/>
          <p:nvPr/>
        </p:nvSpPr>
        <p:spPr>
          <a:xfrm>
            <a:off x="4222888" y="1111638"/>
            <a:ext cx="879300" cy="879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7" name="Google Shape;327;p36"/>
          <p:cNvSpPr txBox="1">
            <a:spLocks noGrp="1"/>
          </p:cNvSpPr>
          <p:nvPr>
            <p:ph type="title"/>
          </p:nvPr>
        </p:nvSpPr>
        <p:spPr>
          <a:xfrm>
            <a:off x="5199562" y="3041050"/>
            <a:ext cx="3868238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dirty="0">
                <a:solidFill>
                  <a:schemeClr val="lt1"/>
                </a:solidFill>
              </a:rPr>
              <a:t>FUTURE SCOPE</a:t>
            </a:r>
            <a:endParaRPr sz="4400" dirty="0">
              <a:solidFill>
                <a:schemeClr val="lt1"/>
              </a:solidFill>
            </a:endParaRPr>
          </a:p>
        </p:txBody>
      </p:sp>
      <p:sp>
        <p:nvSpPr>
          <p:cNvPr id="329" name="Google Shape;329;p36"/>
          <p:cNvSpPr/>
          <p:nvPr/>
        </p:nvSpPr>
        <p:spPr>
          <a:xfrm>
            <a:off x="5659100" y="2975200"/>
            <a:ext cx="138600" cy="131700"/>
          </a:xfrm>
          <a:prstGeom prst="star5">
            <a:avLst>
              <a:gd name="adj" fmla="val 24021"/>
              <a:gd name="hf" fmla="val 105146"/>
              <a:gd name="vf" fmla="val 11055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0" name="Google Shape;330;p36"/>
          <p:cNvSpPr/>
          <p:nvPr/>
        </p:nvSpPr>
        <p:spPr>
          <a:xfrm>
            <a:off x="7918225" y="2975200"/>
            <a:ext cx="138600" cy="131700"/>
          </a:xfrm>
          <a:prstGeom prst="star5">
            <a:avLst>
              <a:gd name="adj" fmla="val 24021"/>
              <a:gd name="hf" fmla="val 105146"/>
              <a:gd name="vf" fmla="val 11055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" name="Google Shape;336;p37">
            <a:extLst>
              <a:ext uri="{FF2B5EF4-FFF2-40B4-BE49-F238E27FC236}">
                <a16:creationId xmlns:a16="http://schemas.microsoft.com/office/drawing/2014/main" id="{88921317-F673-4D57-8590-D641758BCAD7}"/>
              </a:ext>
            </a:extLst>
          </p:cNvPr>
          <p:cNvSpPr/>
          <p:nvPr/>
        </p:nvSpPr>
        <p:spPr>
          <a:xfrm>
            <a:off x="6409300" y="1807871"/>
            <a:ext cx="1006800" cy="1006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" name="Google Shape;339;p37">
            <a:extLst>
              <a:ext uri="{FF2B5EF4-FFF2-40B4-BE49-F238E27FC236}">
                <a16:creationId xmlns:a16="http://schemas.microsoft.com/office/drawing/2014/main" id="{15253632-2E9C-4F2B-BD7B-3AC672822575}"/>
              </a:ext>
            </a:extLst>
          </p:cNvPr>
          <p:cNvSpPr txBox="1">
            <a:spLocks/>
          </p:cNvSpPr>
          <p:nvPr/>
        </p:nvSpPr>
        <p:spPr>
          <a:xfrm>
            <a:off x="6409300" y="1899404"/>
            <a:ext cx="1006800" cy="823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371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en" sz="3200" dirty="0"/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1777168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3"/>
          <p:cNvSpPr txBox="1">
            <a:spLocks noGrp="1"/>
          </p:cNvSpPr>
          <p:nvPr>
            <p:ph type="title"/>
          </p:nvPr>
        </p:nvSpPr>
        <p:spPr>
          <a:xfrm>
            <a:off x="5206307" y="2154718"/>
            <a:ext cx="3085500" cy="16156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CONCEPTS USED</a:t>
            </a:r>
            <a:endParaRPr dirty="0"/>
          </a:p>
        </p:txBody>
      </p:sp>
      <p:pic>
        <p:nvPicPr>
          <p:cNvPr id="431" name="Google Shape;43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56248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43"/>
          <p:cNvSpPr/>
          <p:nvPr/>
        </p:nvSpPr>
        <p:spPr>
          <a:xfrm>
            <a:off x="6159075" y="846644"/>
            <a:ext cx="1006800" cy="1006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3" name="Google Shape;433;p43"/>
          <p:cNvSpPr txBox="1">
            <a:spLocks noGrp="1"/>
          </p:cNvSpPr>
          <p:nvPr>
            <p:ph type="title" idx="2"/>
          </p:nvPr>
        </p:nvSpPr>
        <p:spPr>
          <a:xfrm>
            <a:off x="6277500" y="978505"/>
            <a:ext cx="743100" cy="743100"/>
          </a:xfrm>
          <a:prstGeom prst="rect">
            <a:avLst/>
          </a:prstGeom>
        </p:spPr>
        <p:txBody>
          <a:bodyPr spcFirstLastPara="1" wrap="square" lIns="91425" tIns="1371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435" name="Google Shape;435;p43"/>
          <p:cNvSpPr/>
          <p:nvPr/>
        </p:nvSpPr>
        <p:spPr>
          <a:xfrm rot="-5400000" flipH="1">
            <a:off x="1690800" y="2264378"/>
            <a:ext cx="5164037" cy="601132"/>
          </a:xfrm>
          <a:custGeom>
            <a:avLst/>
            <a:gdLst/>
            <a:ahLst/>
            <a:cxnLst/>
            <a:rect l="l" t="t" r="r" b="b"/>
            <a:pathLst>
              <a:path w="36002" h="11620" extrusionOk="0">
                <a:moveTo>
                  <a:pt x="36002" y="0"/>
                </a:moveTo>
                <a:cubicBezTo>
                  <a:pt x="34719" y="223"/>
                  <a:pt x="33463" y="865"/>
                  <a:pt x="32375" y="1632"/>
                </a:cubicBezTo>
                <a:cubicBezTo>
                  <a:pt x="30729" y="2818"/>
                  <a:pt x="29334" y="4338"/>
                  <a:pt x="27688" y="5538"/>
                </a:cubicBezTo>
                <a:cubicBezTo>
                  <a:pt x="25164" y="7393"/>
                  <a:pt x="22039" y="8439"/>
                  <a:pt x="18887" y="8467"/>
                </a:cubicBezTo>
                <a:cubicBezTo>
                  <a:pt x="18805" y="8468"/>
                  <a:pt x="18723" y="8469"/>
                  <a:pt x="18641" y="8469"/>
                </a:cubicBezTo>
                <a:cubicBezTo>
                  <a:pt x="16159" y="8469"/>
                  <a:pt x="13715" y="7869"/>
                  <a:pt x="11271" y="7504"/>
                </a:cubicBezTo>
                <a:cubicBezTo>
                  <a:pt x="10215" y="7354"/>
                  <a:pt x="9136" y="7249"/>
                  <a:pt x="8065" y="7249"/>
                </a:cubicBezTo>
                <a:cubicBezTo>
                  <a:pt x="6561" y="7249"/>
                  <a:pt x="5074" y="7456"/>
                  <a:pt x="3697" y="8035"/>
                </a:cubicBezTo>
                <a:cubicBezTo>
                  <a:pt x="2079" y="8718"/>
                  <a:pt x="670" y="10043"/>
                  <a:pt x="0" y="11619"/>
                </a:cubicBezTo>
                <a:lnTo>
                  <a:pt x="36002" y="11619"/>
                </a:lnTo>
                <a:lnTo>
                  <a:pt x="3600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6" name="Google Shape;436;p43"/>
          <p:cNvSpPr/>
          <p:nvPr/>
        </p:nvSpPr>
        <p:spPr>
          <a:xfrm>
            <a:off x="-55399" y="3495671"/>
            <a:ext cx="4750667" cy="1692943"/>
          </a:xfrm>
          <a:custGeom>
            <a:avLst/>
            <a:gdLst/>
            <a:ahLst/>
            <a:cxnLst/>
            <a:rect l="l" t="t" r="r" b="b"/>
            <a:pathLst>
              <a:path w="21635" h="7710" extrusionOk="0">
                <a:moveTo>
                  <a:pt x="8230" y="0"/>
                </a:moveTo>
                <a:cubicBezTo>
                  <a:pt x="7155" y="0"/>
                  <a:pt x="6036" y="381"/>
                  <a:pt x="5092" y="930"/>
                </a:cubicBezTo>
                <a:cubicBezTo>
                  <a:pt x="2567" y="2381"/>
                  <a:pt x="698" y="4891"/>
                  <a:pt x="1" y="7709"/>
                </a:cubicBezTo>
                <a:lnTo>
                  <a:pt x="21635" y="7709"/>
                </a:lnTo>
                <a:cubicBezTo>
                  <a:pt x="21635" y="7444"/>
                  <a:pt x="21621" y="7165"/>
                  <a:pt x="21537" y="6900"/>
                </a:cubicBezTo>
                <a:cubicBezTo>
                  <a:pt x="21133" y="5505"/>
                  <a:pt x="19473" y="4947"/>
                  <a:pt x="18050" y="4891"/>
                </a:cubicBezTo>
                <a:cubicBezTo>
                  <a:pt x="16613" y="4822"/>
                  <a:pt x="15079" y="5031"/>
                  <a:pt x="13824" y="4320"/>
                </a:cubicBezTo>
                <a:cubicBezTo>
                  <a:pt x="12275" y="3427"/>
                  <a:pt x="11662" y="1418"/>
                  <a:pt x="10141" y="498"/>
                </a:cubicBezTo>
                <a:cubicBezTo>
                  <a:pt x="9557" y="149"/>
                  <a:pt x="8902" y="0"/>
                  <a:pt x="8230" y="0"/>
                </a:cubicBezTo>
                <a:close/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7" name="Google Shape;437;p43"/>
          <p:cNvSpPr/>
          <p:nvPr/>
        </p:nvSpPr>
        <p:spPr>
          <a:xfrm flipH="1">
            <a:off x="3972250" y="0"/>
            <a:ext cx="2468114" cy="742050"/>
          </a:xfrm>
          <a:custGeom>
            <a:avLst/>
            <a:gdLst/>
            <a:ahLst/>
            <a:cxnLst/>
            <a:rect l="l" t="t" r="r" b="b"/>
            <a:pathLst>
              <a:path w="18860" h="7627" extrusionOk="0">
                <a:moveTo>
                  <a:pt x="1" y="0"/>
                </a:moveTo>
                <a:cubicBezTo>
                  <a:pt x="764" y="988"/>
                  <a:pt x="2025" y="1570"/>
                  <a:pt x="3281" y="1570"/>
                </a:cubicBezTo>
                <a:cubicBezTo>
                  <a:pt x="3585" y="1570"/>
                  <a:pt x="3889" y="1536"/>
                  <a:pt x="4185" y="1465"/>
                </a:cubicBezTo>
                <a:cubicBezTo>
                  <a:pt x="4994" y="1256"/>
                  <a:pt x="5761" y="795"/>
                  <a:pt x="6598" y="795"/>
                </a:cubicBezTo>
                <a:cubicBezTo>
                  <a:pt x="7686" y="795"/>
                  <a:pt x="8649" y="1549"/>
                  <a:pt x="9235" y="2455"/>
                </a:cubicBezTo>
                <a:cubicBezTo>
                  <a:pt x="9848" y="3348"/>
                  <a:pt x="10197" y="4394"/>
                  <a:pt x="10713" y="5329"/>
                </a:cubicBezTo>
                <a:cubicBezTo>
                  <a:pt x="11243" y="6291"/>
                  <a:pt x="11969" y="7198"/>
                  <a:pt x="13001" y="7505"/>
                </a:cubicBezTo>
                <a:cubicBezTo>
                  <a:pt x="13270" y="7588"/>
                  <a:pt x="13543" y="7627"/>
                  <a:pt x="13815" y="7627"/>
                </a:cubicBezTo>
                <a:cubicBezTo>
                  <a:pt x="15001" y="7627"/>
                  <a:pt x="16180" y="6898"/>
                  <a:pt x="16962" y="5956"/>
                </a:cubicBezTo>
                <a:cubicBezTo>
                  <a:pt x="18315" y="4338"/>
                  <a:pt x="18859" y="2051"/>
                  <a:pt x="1838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38" name="Google Shape;438;p43"/>
          <p:cNvGrpSpPr/>
          <p:nvPr/>
        </p:nvGrpSpPr>
        <p:grpSpPr>
          <a:xfrm rot="10800000">
            <a:off x="4173033" y="4124417"/>
            <a:ext cx="4978883" cy="1032224"/>
            <a:chOff x="1367050" y="3059225"/>
            <a:chExt cx="1407100" cy="848450"/>
          </a:xfrm>
        </p:grpSpPr>
        <p:sp>
          <p:nvSpPr>
            <p:cNvPr id="439" name="Google Shape;439;p43"/>
            <p:cNvSpPr/>
            <p:nvPr/>
          </p:nvSpPr>
          <p:spPr>
            <a:xfrm>
              <a:off x="1367050" y="3059225"/>
              <a:ext cx="1001268" cy="430317"/>
            </a:xfrm>
            <a:custGeom>
              <a:avLst/>
              <a:gdLst/>
              <a:ahLst/>
              <a:cxnLst/>
              <a:rect l="l" t="t" r="r" b="b"/>
              <a:pathLst>
                <a:path w="32850" h="14118" extrusionOk="0">
                  <a:moveTo>
                    <a:pt x="1" y="1"/>
                  </a:moveTo>
                  <a:lnTo>
                    <a:pt x="1" y="12945"/>
                  </a:lnTo>
                  <a:cubicBezTo>
                    <a:pt x="57" y="12959"/>
                    <a:pt x="113" y="13001"/>
                    <a:pt x="168" y="13015"/>
                  </a:cubicBezTo>
                  <a:cubicBezTo>
                    <a:pt x="1773" y="13750"/>
                    <a:pt x="3537" y="14117"/>
                    <a:pt x="5301" y="14117"/>
                  </a:cubicBezTo>
                  <a:cubicBezTo>
                    <a:pt x="7217" y="14117"/>
                    <a:pt x="9132" y="13684"/>
                    <a:pt x="10839" y="12820"/>
                  </a:cubicBezTo>
                  <a:cubicBezTo>
                    <a:pt x="13252" y="11578"/>
                    <a:pt x="15205" y="9598"/>
                    <a:pt x="17297" y="7868"/>
                  </a:cubicBezTo>
                  <a:cubicBezTo>
                    <a:pt x="19404" y="6124"/>
                    <a:pt x="21858" y="4576"/>
                    <a:pt x="24592" y="4506"/>
                  </a:cubicBezTo>
                  <a:cubicBezTo>
                    <a:pt x="24664" y="4504"/>
                    <a:pt x="24736" y="4503"/>
                    <a:pt x="24808" y="4503"/>
                  </a:cubicBezTo>
                  <a:cubicBezTo>
                    <a:pt x="26011" y="4503"/>
                    <a:pt x="27265" y="4752"/>
                    <a:pt x="28452" y="4752"/>
                  </a:cubicBezTo>
                  <a:cubicBezTo>
                    <a:pt x="29285" y="4752"/>
                    <a:pt x="30086" y="4630"/>
                    <a:pt x="30813" y="4213"/>
                  </a:cubicBezTo>
                  <a:cubicBezTo>
                    <a:pt x="32222" y="3404"/>
                    <a:pt x="32850" y="1521"/>
                    <a:pt x="323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0" name="Google Shape;440;p43"/>
            <p:cNvSpPr/>
            <p:nvPr/>
          </p:nvSpPr>
          <p:spPr>
            <a:xfrm>
              <a:off x="1367050" y="3059925"/>
              <a:ext cx="1407100" cy="847750"/>
            </a:xfrm>
            <a:custGeom>
              <a:avLst/>
              <a:gdLst/>
              <a:ahLst/>
              <a:cxnLst/>
              <a:rect l="l" t="t" r="r" b="b"/>
              <a:pathLst>
                <a:path w="56284" h="33910" extrusionOk="0">
                  <a:moveTo>
                    <a:pt x="32320" y="1"/>
                  </a:moveTo>
                  <a:cubicBezTo>
                    <a:pt x="32850" y="1493"/>
                    <a:pt x="32222" y="3390"/>
                    <a:pt x="30813" y="4199"/>
                  </a:cubicBezTo>
                  <a:cubicBezTo>
                    <a:pt x="30091" y="4613"/>
                    <a:pt x="29297" y="4734"/>
                    <a:pt x="28470" y="4734"/>
                  </a:cubicBezTo>
                  <a:cubicBezTo>
                    <a:pt x="27293" y="4734"/>
                    <a:pt x="26051" y="4488"/>
                    <a:pt x="24857" y="4488"/>
                  </a:cubicBezTo>
                  <a:cubicBezTo>
                    <a:pt x="24769" y="4488"/>
                    <a:pt x="24680" y="4489"/>
                    <a:pt x="24592" y="4492"/>
                  </a:cubicBezTo>
                  <a:cubicBezTo>
                    <a:pt x="21872" y="4562"/>
                    <a:pt x="19417" y="6110"/>
                    <a:pt x="17297" y="7854"/>
                  </a:cubicBezTo>
                  <a:cubicBezTo>
                    <a:pt x="15191" y="9597"/>
                    <a:pt x="13252" y="11592"/>
                    <a:pt x="10839" y="12806"/>
                  </a:cubicBezTo>
                  <a:cubicBezTo>
                    <a:pt x="9125" y="13674"/>
                    <a:pt x="7197" y="14111"/>
                    <a:pt x="5269" y="14111"/>
                  </a:cubicBezTo>
                  <a:cubicBezTo>
                    <a:pt x="3511" y="14111"/>
                    <a:pt x="1752" y="13747"/>
                    <a:pt x="154" y="13015"/>
                  </a:cubicBezTo>
                  <a:cubicBezTo>
                    <a:pt x="113" y="13001"/>
                    <a:pt x="57" y="12973"/>
                    <a:pt x="1" y="12945"/>
                  </a:cubicBezTo>
                  <a:lnTo>
                    <a:pt x="1" y="32752"/>
                  </a:lnTo>
                  <a:cubicBezTo>
                    <a:pt x="2032" y="33526"/>
                    <a:pt x="4211" y="33909"/>
                    <a:pt x="6393" y="33909"/>
                  </a:cubicBezTo>
                  <a:cubicBezTo>
                    <a:pt x="10265" y="33909"/>
                    <a:pt x="14145" y="32703"/>
                    <a:pt x="17214" y="30339"/>
                  </a:cubicBezTo>
                  <a:cubicBezTo>
                    <a:pt x="22974" y="25903"/>
                    <a:pt x="25429" y="18427"/>
                    <a:pt x="30186" y="12931"/>
                  </a:cubicBezTo>
                  <a:cubicBezTo>
                    <a:pt x="33938" y="8593"/>
                    <a:pt x="39155" y="5552"/>
                    <a:pt x="44776" y="4436"/>
                  </a:cubicBezTo>
                  <a:cubicBezTo>
                    <a:pt x="47329" y="3934"/>
                    <a:pt x="49979" y="3795"/>
                    <a:pt x="52406" y="2874"/>
                  </a:cubicBezTo>
                  <a:cubicBezTo>
                    <a:pt x="53912" y="2302"/>
                    <a:pt x="55363" y="1298"/>
                    <a:pt x="562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4"/>
          <p:cNvSpPr/>
          <p:nvPr/>
        </p:nvSpPr>
        <p:spPr>
          <a:xfrm>
            <a:off x="670200" y="1353879"/>
            <a:ext cx="3792600" cy="1542000"/>
          </a:xfrm>
          <a:prstGeom prst="roundRect">
            <a:avLst>
              <a:gd name="adj" fmla="val 689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8" name="Google Shape;448;p44"/>
          <p:cNvSpPr/>
          <p:nvPr/>
        </p:nvSpPr>
        <p:spPr>
          <a:xfrm>
            <a:off x="713100" y="3061979"/>
            <a:ext cx="3792600" cy="1542000"/>
          </a:xfrm>
          <a:prstGeom prst="roundRect">
            <a:avLst>
              <a:gd name="adj" fmla="val 689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9" name="Google Shape;449;p44"/>
          <p:cNvSpPr/>
          <p:nvPr/>
        </p:nvSpPr>
        <p:spPr>
          <a:xfrm>
            <a:off x="4638300" y="3061979"/>
            <a:ext cx="3792600" cy="1542000"/>
          </a:xfrm>
          <a:prstGeom prst="roundRect">
            <a:avLst>
              <a:gd name="adj" fmla="val 689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61" name="Google Shape;461;p44"/>
          <p:cNvGrpSpPr/>
          <p:nvPr/>
        </p:nvGrpSpPr>
        <p:grpSpPr>
          <a:xfrm>
            <a:off x="5187388" y="1968290"/>
            <a:ext cx="460456" cy="438439"/>
            <a:chOff x="4000900" y="1001800"/>
            <a:chExt cx="350850" cy="334100"/>
          </a:xfrm>
        </p:grpSpPr>
        <p:sp>
          <p:nvSpPr>
            <p:cNvPr id="462" name="Google Shape;462;p44"/>
            <p:cNvSpPr/>
            <p:nvPr/>
          </p:nvSpPr>
          <p:spPr>
            <a:xfrm>
              <a:off x="4175625" y="1176500"/>
              <a:ext cx="176125" cy="159400"/>
            </a:xfrm>
            <a:custGeom>
              <a:avLst/>
              <a:gdLst/>
              <a:ahLst/>
              <a:cxnLst/>
              <a:rect l="l" t="t" r="r" b="b"/>
              <a:pathLst>
                <a:path w="7045" h="6376" extrusionOk="0">
                  <a:moveTo>
                    <a:pt x="614" y="461"/>
                  </a:moveTo>
                  <a:cubicBezTo>
                    <a:pt x="572" y="531"/>
                    <a:pt x="530" y="587"/>
                    <a:pt x="460" y="614"/>
                  </a:cubicBezTo>
                  <a:lnTo>
                    <a:pt x="460" y="461"/>
                  </a:lnTo>
                  <a:close/>
                  <a:moveTo>
                    <a:pt x="6612" y="461"/>
                  </a:moveTo>
                  <a:lnTo>
                    <a:pt x="6612" y="614"/>
                  </a:lnTo>
                  <a:cubicBezTo>
                    <a:pt x="6542" y="587"/>
                    <a:pt x="6486" y="531"/>
                    <a:pt x="6458" y="461"/>
                  </a:cubicBezTo>
                  <a:close/>
                  <a:moveTo>
                    <a:pt x="5970" y="461"/>
                  </a:moveTo>
                  <a:cubicBezTo>
                    <a:pt x="6054" y="768"/>
                    <a:pt x="6277" y="1019"/>
                    <a:pt x="6598" y="1089"/>
                  </a:cubicBezTo>
                  <a:lnTo>
                    <a:pt x="6598" y="3334"/>
                  </a:lnTo>
                  <a:cubicBezTo>
                    <a:pt x="6277" y="3418"/>
                    <a:pt x="6040" y="3655"/>
                    <a:pt x="5970" y="3962"/>
                  </a:cubicBezTo>
                  <a:lnTo>
                    <a:pt x="1088" y="3962"/>
                  </a:lnTo>
                  <a:cubicBezTo>
                    <a:pt x="990" y="3655"/>
                    <a:pt x="767" y="3404"/>
                    <a:pt x="460" y="3334"/>
                  </a:cubicBezTo>
                  <a:lnTo>
                    <a:pt x="460" y="1089"/>
                  </a:lnTo>
                  <a:cubicBezTo>
                    <a:pt x="767" y="1019"/>
                    <a:pt x="1018" y="768"/>
                    <a:pt x="1088" y="461"/>
                  </a:cubicBezTo>
                  <a:close/>
                  <a:moveTo>
                    <a:pt x="460" y="3823"/>
                  </a:moveTo>
                  <a:cubicBezTo>
                    <a:pt x="530" y="3851"/>
                    <a:pt x="572" y="3906"/>
                    <a:pt x="614" y="3976"/>
                  </a:cubicBezTo>
                  <a:lnTo>
                    <a:pt x="460" y="3976"/>
                  </a:lnTo>
                  <a:lnTo>
                    <a:pt x="460" y="3823"/>
                  </a:lnTo>
                  <a:close/>
                  <a:moveTo>
                    <a:pt x="6612" y="3823"/>
                  </a:moveTo>
                  <a:lnTo>
                    <a:pt x="6612" y="3976"/>
                  </a:lnTo>
                  <a:lnTo>
                    <a:pt x="6458" y="3976"/>
                  </a:lnTo>
                  <a:cubicBezTo>
                    <a:pt x="6486" y="3906"/>
                    <a:pt x="6542" y="3864"/>
                    <a:pt x="6612" y="3823"/>
                  </a:cubicBezTo>
                  <a:close/>
                  <a:moveTo>
                    <a:pt x="6612" y="4422"/>
                  </a:moveTo>
                  <a:lnTo>
                    <a:pt x="6612" y="4646"/>
                  </a:lnTo>
                  <a:lnTo>
                    <a:pt x="460" y="4646"/>
                  </a:lnTo>
                  <a:lnTo>
                    <a:pt x="460" y="4422"/>
                  </a:lnTo>
                  <a:close/>
                  <a:moveTo>
                    <a:pt x="6612" y="5078"/>
                  </a:moveTo>
                  <a:lnTo>
                    <a:pt x="6612" y="5301"/>
                  </a:lnTo>
                  <a:lnTo>
                    <a:pt x="460" y="5301"/>
                  </a:lnTo>
                  <a:lnTo>
                    <a:pt x="460" y="5078"/>
                  </a:lnTo>
                  <a:close/>
                  <a:moveTo>
                    <a:pt x="6612" y="5720"/>
                  </a:moveTo>
                  <a:lnTo>
                    <a:pt x="6612" y="5957"/>
                  </a:lnTo>
                  <a:lnTo>
                    <a:pt x="460" y="5957"/>
                  </a:lnTo>
                  <a:lnTo>
                    <a:pt x="460" y="5720"/>
                  </a:lnTo>
                  <a:close/>
                  <a:moveTo>
                    <a:pt x="223" y="1"/>
                  </a:moveTo>
                  <a:cubicBezTo>
                    <a:pt x="98" y="1"/>
                    <a:pt x="0" y="112"/>
                    <a:pt x="0" y="238"/>
                  </a:cubicBezTo>
                  <a:lnTo>
                    <a:pt x="0" y="879"/>
                  </a:lnTo>
                  <a:lnTo>
                    <a:pt x="0" y="4157"/>
                  </a:lnTo>
                  <a:lnTo>
                    <a:pt x="0" y="6138"/>
                  </a:lnTo>
                  <a:cubicBezTo>
                    <a:pt x="0" y="6264"/>
                    <a:pt x="112" y="6375"/>
                    <a:pt x="223" y="6375"/>
                  </a:cubicBezTo>
                  <a:lnTo>
                    <a:pt x="6807" y="6375"/>
                  </a:lnTo>
                  <a:cubicBezTo>
                    <a:pt x="6919" y="6375"/>
                    <a:pt x="7030" y="6264"/>
                    <a:pt x="7030" y="6138"/>
                  </a:cubicBezTo>
                  <a:lnTo>
                    <a:pt x="7030" y="4213"/>
                  </a:lnTo>
                  <a:cubicBezTo>
                    <a:pt x="7034" y="4217"/>
                    <a:pt x="7037" y="4219"/>
                    <a:pt x="7039" y="4219"/>
                  </a:cubicBezTo>
                  <a:cubicBezTo>
                    <a:pt x="7044" y="4219"/>
                    <a:pt x="7044" y="4206"/>
                    <a:pt x="7044" y="4185"/>
                  </a:cubicBezTo>
                  <a:lnTo>
                    <a:pt x="7044" y="4143"/>
                  </a:lnTo>
                  <a:lnTo>
                    <a:pt x="7044" y="238"/>
                  </a:lnTo>
                  <a:cubicBezTo>
                    <a:pt x="7044" y="112"/>
                    <a:pt x="6947" y="1"/>
                    <a:pt x="68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3" name="Google Shape;463;p44"/>
            <p:cNvSpPr/>
            <p:nvPr/>
          </p:nvSpPr>
          <p:spPr>
            <a:xfrm>
              <a:off x="4236650" y="1204400"/>
              <a:ext cx="55100" cy="55125"/>
            </a:xfrm>
            <a:custGeom>
              <a:avLst/>
              <a:gdLst/>
              <a:ahLst/>
              <a:cxnLst/>
              <a:rect l="l" t="t" r="r" b="b"/>
              <a:pathLst>
                <a:path w="2204" h="2205" extrusionOk="0">
                  <a:moveTo>
                    <a:pt x="1102" y="447"/>
                  </a:moveTo>
                  <a:cubicBezTo>
                    <a:pt x="1465" y="447"/>
                    <a:pt x="1758" y="740"/>
                    <a:pt x="1758" y="1103"/>
                  </a:cubicBezTo>
                  <a:cubicBezTo>
                    <a:pt x="1758" y="1465"/>
                    <a:pt x="1465" y="1772"/>
                    <a:pt x="1102" y="1772"/>
                  </a:cubicBezTo>
                  <a:cubicBezTo>
                    <a:pt x="739" y="1772"/>
                    <a:pt x="433" y="1465"/>
                    <a:pt x="433" y="1103"/>
                  </a:cubicBezTo>
                  <a:cubicBezTo>
                    <a:pt x="433" y="740"/>
                    <a:pt x="739" y="447"/>
                    <a:pt x="1102" y="447"/>
                  </a:cubicBezTo>
                  <a:close/>
                  <a:moveTo>
                    <a:pt x="1102" y="1"/>
                  </a:moveTo>
                  <a:cubicBezTo>
                    <a:pt x="488" y="1"/>
                    <a:pt x="0" y="489"/>
                    <a:pt x="0" y="1103"/>
                  </a:cubicBezTo>
                  <a:cubicBezTo>
                    <a:pt x="0" y="1716"/>
                    <a:pt x="488" y="2204"/>
                    <a:pt x="1102" y="2204"/>
                  </a:cubicBezTo>
                  <a:cubicBezTo>
                    <a:pt x="1716" y="2204"/>
                    <a:pt x="2204" y="1716"/>
                    <a:pt x="2204" y="1103"/>
                  </a:cubicBezTo>
                  <a:cubicBezTo>
                    <a:pt x="2204" y="489"/>
                    <a:pt x="1716" y="1"/>
                    <a:pt x="11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4" name="Google Shape;464;p44"/>
            <p:cNvSpPr/>
            <p:nvPr/>
          </p:nvSpPr>
          <p:spPr>
            <a:xfrm>
              <a:off x="4187125" y="1072075"/>
              <a:ext cx="82325" cy="94000"/>
            </a:xfrm>
            <a:custGeom>
              <a:avLst/>
              <a:gdLst/>
              <a:ahLst/>
              <a:cxnLst/>
              <a:rect l="l" t="t" r="r" b="b"/>
              <a:pathLst>
                <a:path w="3293" h="3760" extrusionOk="0">
                  <a:moveTo>
                    <a:pt x="656" y="0"/>
                  </a:moveTo>
                  <a:cubicBezTo>
                    <a:pt x="600" y="0"/>
                    <a:pt x="544" y="21"/>
                    <a:pt x="503" y="63"/>
                  </a:cubicBezTo>
                  <a:lnTo>
                    <a:pt x="70" y="495"/>
                  </a:lnTo>
                  <a:lnTo>
                    <a:pt x="28" y="537"/>
                  </a:lnTo>
                  <a:lnTo>
                    <a:pt x="28" y="551"/>
                  </a:lnTo>
                  <a:lnTo>
                    <a:pt x="28" y="565"/>
                  </a:lnTo>
                  <a:lnTo>
                    <a:pt x="28" y="593"/>
                  </a:lnTo>
                  <a:lnTo>
                    <a:pt x="28" y="607"/>
                  </a:lnTo>
                  <a:lnTo>
                    <a:pt x="28" y="621"/>
                  </a:lnTo>
                  <a:lnTo>
                    <a:pt x="28" y="635"/>
                  </a:lnTo>
                  <a:lnTo>
                    <a:pt x="28" y="663"/>
                  </a:lnTo>
                  <a:cubicBezTo>
                    <a:pt x="0" y="677"/>
                    <a:pt x="0" y="677"/>
                    <a:pt x="0" y="691"/>
                  </a:cubicBezTo>
                  <a:lnTo>
                    <a:pt x="0" y="718"/>
                  </a:lnTo>
                  <a:lnTo>
                    <a:pt x="0" y="732"/>
                  </a:lnTo>
                  <a:lnTo>
                    <a:pt x="0" y="746"/>
                  </a:lnTo>
                  <a:lnTo>
                    <a:pt x="0" y="760"/>
                  </a:lnTo>
                  <a:lnTo>
                    <a:pt x="0" y="788"/>
                  </a:lnTo>
                  <a:lnTo>
                    <a:pt x="0" y="802"/>
                  </a:lnTo>
                  <a:cubicBezTo>
                    <a:pt x="0" y="802"/>
                    <a:pt x="0" y="816"/>
                    <a:pt x="14" y="816"/>
                  </a:cubicBezTo>
                  <a:cubicBezTo>
                    <a:pt x="14" y="830"/>
                    <a:pt x="28" y="830"/>
                    <a:pt x="42" y="844"/>
                  </a:cubicBezTo>
                  <a:lnTo>
                    <a:pt x="489" y="1290"/>
                  </a:lnTo>
                  <a:cubicBezTo>
                    <a:pt x="517" y="1318"/>
                    <a:pt x="586" y="1360"/>
                    <a:pt x="642" y="1360"/>
                  </a:cubicBezTo>
                  <a:cubicBezTo>
                    <a:pt x="698" y="1360"/>
                    <a:pt x="740" y="1332"/>
                    <a:pt x="796" y="1290"/>
                  </a:cubicBezTo>
                  <a:cubicBezTo>
                    <a:pt x="879" y="1193"/>
                    <a:pt x="879" y="1053"/>
                    <a:pt x="796" y="970"/>
                  </a:cubicBezTo>
                  <a:lnTo>
                    <a:pt x="726" y="900"/>
                  </a:lnTo>
                  <a:lnTo>
                    <a:pt x="2832" y="900"/>
                  </a:lnTo>
                  <a:lnTo>
                    <a:pt x="2832" y="3536"/>
                  </a:lnTo>
                  <a:cubicBezTo>
                    <a:pt x="2832" y="3662"/>
                    <a:pt x="2944" y="3759"/>
                    <a:pt x="3069" y="3759"/>
                  </a:cubicBezTo>
                  <a:cubicBezTo>
                    <a:pt x="3181" y="3759"/>
                    <a:pt x="3292" y="3662"/>
                    <a:pt x="3292" y="3536"/>
                  </a:cubicBezTo>
                  <a:lnTo>
                    <a:pt x="3292" y="677"/>
                  </a:lnTo>
                  <a:cubicBezTo>
                    <a:pt x="3292" y="551"/>
                    <a:pt x="3181" y="453"/>
                    <a:pt x="3069" y="453"/>
                  </a:cubicBezTo>
                  <a:lnTo>
                    <a:pt x="740" y="453"/>
                  </a:lnTo>
                  <a:lnTo>
                    <a:pt x="809" y="384"/>
                  </a:lnTo>
                  <a:cubicBezTo>
                    <a:pt x="907" y="286"/>
                    <a:pt x="907" y="147"/>
                    <a:pt x="809" y="63"/>
                  </a:cubicBezTo>
                  <a:cubicBezTo>
                    <a:pt x="768" y="21"/>
                    <a:pt x="712" y="0"/>
                    <a:pt x="6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5" name="Google Shape;465;p44"/>
            <p:cNvSpPr/>
            <p:nvPr/>
          </p:nvSpPr>
          <p:spPr>
            <a:xfrm>
              <a:off x="4082500" y="1188025"/>
              <a:ext cx="82675" cy="94175"/>
            </a:xfrm>
            <a:custGeom>
              <a:avLst/>
              <a:gdLst/>
              <a:ahLst/>
              <a:cxnLst/>
              <a:rect l="l" t="t" r="r" b="b"/>
              <a:pathLst>
                <a:path w="3307" h="3767" extrusionOk="0">
                  <a:moveTo>
                    <a:pt x="224" y="0"/>
                  </a:moveTo>
                  <a:cubicBezTo>
                    <a:pt x="98" y="0"/>
                    <a:pt x="1" y="98"/>
                    <a:pt x="1" y="223"/>
                  </a:cubicBezTo>
                  <a:lnTo>
                    <a:pt x="1" y="3083"/>
                  </a:lnTo>
                  <a:cubicBezTo>
                    <a:pt x="1" y="3208"/>
                    <a:pt x="98" y="3306"/>
                    <a:pt x="224" y="3306"/>
                  </a:cubicBezTo>
                  <a:lnTo>
                    <a:pt x="2539" y="3306"/>
                  </a:lnTo>
                  <a:lnTo>
                    <a:pt x="2470" y="3376"/>
                  </a:lnTo>
                  <a:cubicBezTo>
                    <a:pt x="2386" y="3473"/>
                    <a:pt x="2386" y="3613"/>
                    <a:pt x="2470" y="3696"/>
                  </a:cubicBezTo>
                  <a:cubicBezTo>
                    <a:pt x="2512" y="3724"/>
                    <a:pt x="2581" y="3766"/>
                    <a:pt x="2623" y="3766"/>
                  </a:cubicBezTo>
                  <a:cubicBezTo>
                    <a:pt x="2679" y="3766"/>
                    <a:pt x="2735" y="3752"/>
                    <a:pt x="2791" y="3696"/>
                  </a:cubicBezTo>
                  <a:lnTo>
                    <a:pt x="3223" y="3264"/>
                  </a:lnTo>
                  <a:lnTo>
                    <a:pt x="3251" y="3222"/>
                  </a:lnTo>
                  <a:lnTo>
                    <a:pt x="3251" y="3208"/>
                  </a:lnTo>
                  <a:lnTo>
                    <a:pt x="3251" y="3194"/>
                  </a:lnTo>
                  <a:lnTo>
                    <a:pt x="3251" y="3166"/>
                  </a:lnTo>
                  <a:lnTo>
                    <a:pt x="3251" y="3152"/>
                  </a:lnTo>
                  <a:lnTo>
                    <a:pt x="3251" y="3138"/>
                  </a:lnTo>
                  <a:lnTo>
                    <a:pt x="3251" y="3125"/>
                  </a:lnTo>
                  <a:lnTo>
                    <a:pt x="3251" y="3097"/>
                  </a:lnTo>
                  <a:lnTo>
                    <a:pt x="3251" y="3083"/>
                  </a:lnTo>
                  <a:cubicBezTo>
                    <a:pt x="3307" y="3069"/>
                    <a:pt x="3307" y="3069"/>
                    <a:pt x="3307" y="3055"/>
                  </a:cubicBezTo>
                  <a:lnTo>
                    <a:pt x="3307" y="3027"/>
                  </a:lnTo>
                  <a:lnTo>
                    <a:pt x="3307" y="3013"/>
                  </a:lnTo>
                  <a:lnTo>
                    <a:pt x="3307" y="2999"/>
                  </a:lnTo>
                  <a:lnTo>
                    <a:pt x="3307" y="2985"/>
                  </a:lnTo>
                  <a:lnTo>
                    <a:pt x="3307" y="2957"/>
                  </a:lnTo>
                  <a:cubicBezTo>
                    <a:pt x="3307" y="2957"/>
                    <a:pt x="3307" y="2943"/>
                    <a:pt x="3293" y="2943"/>
                  </a:cubicBezTo>
                  <a:cubicBezTo>
                    <a:pt x="3293" y="2929"/>
                    <a:pt x="3279" y="2929"/>
                    <a:pt x="3251" y="2915"/>
                  </a:cubicBezTo>
                  <a:lnTo>
                    <a:pt x="2818" y="2469"/>
                  </a:lnTo>
                  <a:cubicBezTo>
                    <a:pt x="2777" y="2427"/>
                    <a:pt x="2721" y="2406"/>
                    <a:pt x="2665" y="2406"/>
                  </a:cubicBezTo>
                  <a:cubicBezTo>
                    <a:pt x="2609" y="2406"/>
                    <a:pt x="2553" y="2427"/>
                    <a:pt x="2512" y="2469"/>
                  </a:cubicBezTo>
                  <a:cubicBezTo>
                    <a:pt x="2414" y="2567"/>
                    <a:pt x="2414" y="2706"/>
                    <a:pt x="2512" y="2790"/>
                  </a:cubicBezTo>
                  <a:lnTo>
                    <a:pt x="2581" y="2859"/>
                  </a:lnTo>
                  <a:lnTo>
                    <a:pt x="447" y="2859"/>
                  </a:lnTo>
                  <a:lnTo>
                    <a:pt x="447" y="223"/>
                  </a:lnTo>
                  <a:cubicBezTo>
                    <a:pt x="447" y="98"/>
                    <a:pt x="350" y="0"/>
                    <a:pt x="2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6" name="Google Shape;466;p44"/>
            <p:cNvSpPr/>
            <p:nvPr/>
          </p:nvSpPr>
          <p:spPr>
            <a:xfrm>
              <a:off x="4000900" y="1001800"/>
              <a:ext cx="175100" cy="175425"/>
            </a:xfrm>
            <a:custGeom>
              <a:avLst/>
              <a:gdLst/>
              <a:ahLst/>
              <a:cxnLst/>
              <a:rect l="l" t="t" r="r" b="b"/>
              <a:pathLst>
                <a:path w="7004" h="7017" extrusionOk="0">
                  <a:moveTo>
                    <a:pt x="3488" y="433"/>
                  </a:moveTo>
                  <a:cubicBezTo>
                    <a:pt x="5176" y="433"/>
                    <a:pt x="6557" y="1814"/>
                    <a:pt x="6557" y="3502"/>
                  </a:cubicBezTo>
                  <a:cubicBezTo>
                    <a:pt x="6557" y="5203"/>
                    <a:pt x="5176" y="6570"/>
                    <a:pt x="3488" y="6570"/>
                  </a:cubicBezTo>
                  <a:cubicBezTo>
                    <a:pt x="1800" y="6570"/>
                    <a:pt x="419" y="5203"/>
                    <a:pt x="419" y="3502"/>
                  </a:cubicBezTo>
                  <a:cubicBezTo>
                    <a:pt x="419" y="1814"/>
                    <a:pt x="1800" y="433"/>
                    <a:pt x="3488" y="433"/>
                  </a:cubicBezTo>
                  <a:close/>
                  <a:moveTo>
                    <a:pt x="3502" y="0"/>
                  </a:moveTo>
                  <a:cubicBezTo>
                    <a:pt x="1563" y="0"/>
                    <a:pt x="1" y="1577"/>
                    <a:pt x="1" y="3502"/>
                  </a:cubicBezTo>
                  <a:cubicBezTo>
                    <a:pt x="1" y="5440"/>
                    <a:pt x="1563" y="7017"/>
                    <a:pt x="3502" y="7017"/>
                  </a:cubicBezTo>
                  <a:cubicBezTo>
                    <a:pt x="5441" y="7017"/>
                    <a:pt x="7003" y="5440"/>
                    <a:pt x="7003" y="3502"/>
                  </a:cubicBezTo>
                  <a:cubicBezTo>
                    <a:pt x="7003" y="1577"/>
                    <a:pt x="5441" y="0"/>
                    <a:pt x="35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7" name="Google Shape;467;p44"/>
            <p:cNvSpPr/>
            <p:nvPr/>
          </p:nvSpPr>
          <p:spPr>
            <a:xfrm>
              <a:off x="4044150" y="1028125"/>
              <a:ext cx="88250" cy="110750"/>
            </a:xfrm>
            <a:custGeom>
              <a:avLst/>
              <a:gdLst/>
              <a:ahLst/>
              <a:cxnLst/>
              <a:rect l="l" t="t" r="r" b="b"/>
              <a:pathLst>
                <a:path w="3530" h="4430" extrusionOk="0">
                  <a:moveTo>
                    <a:pt x="1772" y="566"/>
                  </a:moveTo>
                  <a:cubicBezTo>
                    <a:pt x="1898" y="705"/>
                    <a:pt x="1981" y="844"/>
                    <a:pt x="1995" y="914"/>
                  </a:cubicBezTo>
                  <a:cubicBezTo>
                    <a:pt x="1995" y="1040"/>
                    <a:pt x="1898" y="1151"/>
                    <a:pt x="1772" y="1151"/>
                  </a:cubicBezTo>
                  <a:cubicBezTo>
                    <a:pt x="1646" y="1123"/>
                    <a:pt x="1549" y="1040"/>
                    <a:pt x="1549" y="914"/>
                  </a:cubicBezTo>
                  <a:cubicBezTo>
                    <a:pt x="1549" y="872"/>
                    <a:pt x="1646" y="733"/>
                    <a:pt x="1772" y="566"/>
                  </a:cubicBezTo>
                  <a:close/>
                  <a:moveTo>
                    <a:pt x="2665" y="1570"/>
                  </a:moveTo>
                  <a:cubicBezTo>
                    <a:pt x="2790" y="1570"/>
                    <a:pt x="2888" y="1667"/>
                    <a:pt x="2888" y="1793"/>
                  </a:cubicBezTo>
                  <a:lnTo>
                    <a:pt x="2888" y="2449"/>
                  </a:lnTo>
                  <a:lnTo>
                    <a:pt x="684" y="2449"/>
                  </a:lnTo>
                  <a:lnTo>
                    <a:pt x="684" y="1793"/>
                  </a:lnTo>
                  <a:lnTo>
                    <a:pt x="670" y="1793"/>
                  </a:lnTo>
                  <a:cubicBezTo>
                    <a:pt x="670" y="1667"/>
                    <a:pt x="782" y="1570"/>
                    <a:pt x="907" y="1570"/>
                  </a:cubicBezTo>
                  <a:close/>
                  <a:moveTo>
                    <a:pt x="879" y="2895"/>
                  </a:moveTo>
                  <a:cubicBezTo>
                    <a:pt x="768" y="2895"/>
                    <a:pt x="656" y="2993"/>
                    <a:pt x="656" y="3118"/>
                  </a:cubicBezTo>
                  <a:cubicBezTo>
                    <a:pt x="656" y="3215"/>
                    <a:pt x="723" y="3296"/>
                    <a:pt x="805" y="3327"/>
                  </a:cubicBezTo>
                  <a:lnTo>
                    <a:pt x="447" y="3327"/>
                  </a:lnTo>
                  <a:lnTo>
                    <a:pt x="447" y="2895"/>
                  </a:lnTo>
                  <a:close/>
                  <a:moveTo>
                    <a:pt x="2651" y="2895"/>
                  </a:moveTo>
                  <a:cubicBezTo>
                    <a:pt x="2525" y="2895"/>
                    <a:pt x="2414" y="2993"/>
                    <a:pt x="2414" y="3118"/>
                  </a:cubicBezTo>
                  <a:cubicBezTo>
                    <a:pt x="2414" y="3215"/>
                    <a:pt x="2481" y="3296"/>
                    <a:pt x="2569" y="3327"/>
                  </a:cubicBezTo>
                  <a:lnTo>
                    <a:pt x="961" y="3327"/>
                  </a:lnTo>
                  <a:cubicBezTo>
                    <a:pt x="1049" y="3296"/>
                    <a:pt x="1116" y="3215"/>
                    <a:pt x="1116" y="3118"/>
                  </a:cubicBezTo>
                  <a:cubicBezTo>
                    <a:pt x="1116" y="2993"/>
                    <a:pt x="1005" y="2895"/>
                    <a:pt x="879" y="2895"/>
                  </a:cubicBezTo>
                  <a:close/>
                  <a:moveTo>
                    <a:pt x="3083" y="2895"/>
                  </a:moveTo>
                  <a:lnTo>
                    <a:pt x="3083" y="3327"/>
                  </a:lnTo>
                  <a:lnTo>
                    <a:pt x="2725" y="3327"/>
                  </a:lnTo>
                  <a:cubicBezTo>
                    <a:pt x="2807" y="3296"/>
                    <a:pt x="2874" y="3215"/>
                    <a:pt x="2874" y="3118"/>
                  </a:cubicBezTo>
                  <a:cubicBezTo>
                    <a:pt x="2874" y="2993"/>
                    <a:pt x="2762" y="2895"/>
                    <a:pt x="2651" y="2895"/>
                  </a:cubicBezTo>
                  <a:close/>
                  <a:moveTo>
                    <a:pt x="879" y="3760"/>
                  </a:moveTo>
                  <a:lnTo>
                    <a:pt x="879" y="3983"/>
                  </a:lnTo>
                  <a:lnTo>
                    <a:pt x="447" y="3983"/>
                  </a:lnTo>
                  <a:lnTo>
                    <a:pt x="447" y="3760"/>
                  </a:lnTo>
                  <a:close/>
                  <a:moveTo>
                    <a:pt x="3083" y="3760"/>
                  </a:moveTo>
                  <a:lnTo>
                    <a:pt x="3083" y="3983"/>
                  </a:lnTo>
                  <a:lnTo>
                    <a:pt x="2651" y="3983"/>
                  </a:lnTo>
                  <a:lnTo>
                    <a:pt x="2651" y="3760"/>
                  </a:lnTo>
                  <a:close/>
                  <a:moveTo>
                    <a:pt x="1765" y="1"/>
                  </a:moveTo>
                  <a:cubicBezTo>
                    <a:pt x="1713" y="1"/>
                    <a:pt x="1660" y="22"/>
                    <a:pt x="1619" y="63"/>
                  </a:cubicBezTo>
                  <a:cubicBezTo>
                    <a:pt x="1493" y="161"/>
                    <a:pt x="1116" y="566"/>
                    <a:pt x="1116" y="886"/>
                  </a:cubicBezTo>
                  <a:cubicBezTo>
                    <a:pt x="1116" y="956"/>
                    <a:pt x="1130" y="1040"/>
                    <a:pt x="1144" y="1109"/>
                  </a:cubicBezTo>
                  <a:lnTo>
                    <a:pt x="879" y="1109"/>
                  </a:lnTo>
                  <a:cubicBezTo>
                    <a:pt x="517" y="1109"/>
                    <a:pt x="224" y="1402"/>
                    <a:pt x="224" y="1765"/>
                  </a:cubicBezTo>
                  <a:lnTo>
                    <a:pt x="224" y="2435"/>
                  </a:lnTo>
                  <a:cubicBezTo>
                    <a:pt x="98" y="2435"/>
                    <a:pt x="1" y="2546"/>
                    <a:pt x="1" y="2658"/>
                  </a:cubicBezTo>
                  <a:lnTo>
                    <a:pt x="1" y="3537"/>
                  </a:lnTo>
                  <a:lnTo>
                    <a:pt x="1" y="4192"/>
                  </a:lnTo>
                  <a:cubicBezTo>
                    <a:pt x="1" y="4318"/>
                    <a:pt x="98" y="4429"/>
                    <a:pt x="224" y="4429"/>
                  </a:cubicBezTo>
                  <a:lnTo>
                    <a:pt x="1088" y="4429"/>
                  </a:lnTo>
                  <a:cubicBezTo>
                    <a:pt x="1214" y="4429"/>
                    <a:pt x="1326" y="4318"/>
                    <a:pt x="1326" y="4192"/>
                  </a:cubicBezTo>
                  <a:lnTo>
                    <a:pt x="1326" y="3760"/>
                  </a:lnTo>
                  <a:lnTo>
                    <a:pt x="2204" y="3760"/>
                  </a:lnTo>
                  <a:lnTo>
                    <a:pt x="2204" y="4192"/>
                  </a:lnTo>
                  <a:cubicBezTo>
                    <a:pt x="2204" y="4318"/>
                    <a:pt x="2316" y="4429"/>
                    <a:pt x="2428" y="4429"/>
                  </a:cubicBezTo>
                  <a:lnTo>
                    <a:pt x="3306" y="4429"/>
                  </a:lnTo>
                  <a:cubicBezTo>
                    <a:pt x="3432" y="4429"/>
                    <a:pt x="3529" y="4318"/>
                    <a:pt x="3529" y="4192"/>
                  </a:cubicBezTo>
                  <a:lnTo>
                    <a:pt x="3529" y="3537"/>
                  </a:lnTo>
                  <a:lnTo>
                    <a:pt x="3529" y="2658"/>
                  </a:lnTo>
                  <a:cubicBezTo>
                    <a:pt x="3529" y="2546"/>
                    <a:pt x="3432" y="2435"/>
                    <a:pt x="3306" y="2435"/>
                  </a:cubicBezTo>
                  <a:lnTo>
                    <a:pt x="3306" y="1765"/>
                  </a:lnTo>
                  <a:cubicBezTo>
                    <a:pt x="3306" y="1402"/>
                    <a:pt x="3013" y="1109"/>
                    <a:pt x="2651" y="1109"/>
                  </a:cubicBezTo>
                  <a:lnTo>
                    <a:pt x="2386" y="1109"/>
                  </a:lnTo>
                  <a:cubicBezTo>
                    <a:pt x="2400" y="1040"/>
                    <a:pt x="2414" y="970"/>
                    <a:pt x="2414" y="886"/>
                  </a:cubicBezTo>
                  <a:cubicBezTo>
                    <a:pt x="2414" y="566"/>
                    <a:pt x="2037" y="189"/>
                    <a:pt x="1911" y="63"/>
                  </a:cubicBezTo>
                  <a:cubicBezTo>
                    <a:pt x="1870" y="22"/>
                    <a:pt x="1817" y="1"/>
                    <a:pt x="17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2" name="Google Shape;317;p36">
            <a:extLst>
              <a:ext uri="{FF2B5EF4-FFF2-40B4-BE49-F238E27FC236}">
                <a16:creationId xmlns:a16="http://schemas.microsoft.com/office/drawing/2014/main" id="{0868CBB0-03A1-4F76-9A81-68424DA7A690}"/>
              </a:ext>
            </a:extLst>
          </p:cNvPr>
          <p:cNvSpPr txBox="1">
            <a:spLocks/>
          </p:cNvSpPr>
          <p:nvPr/>
        </p:nvSpPr>
        <p:spPr>
          <a:xfrm>
            <a:off x="1422603" y="1812918"/>
            <a:ext cx="2287793" cy="10829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dirty="0">
                <a:latin typeface="Oswald" panose="020B0604020202020204" charset="0"/>
              </a:rPr>
              <a:t> DATA STRUCTURES AND CONTROL STATEMENTS</a:t>
            </a:r>
          </a:p>
          <a:p>
            <a:endParaRPr lang="en-US" sz="1800" dirty="0">
              <a:latin typeface="Oswald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latin typeface="Oswald" panose="020B0604020202020204" charset="0"/>
            </a:endParaRPr>
          </a:p>
        </p:txBody>
      </p:sp>
      <p:sp>
        <p:nvSpPr>
          <p:cNvPr id="43" name="Google Shape;446;p44">
            <a:extLst>
              <a:ext uri="{FF2B5EF4-FFF2-40B4-BE49-F238E27FC236}">
                <a16:creationId xmlns:a16="http://schemas.microsoft.com/office/drawing/2014/main" id="{453C4011-3DC1-4099-9AA7-A3FC1E7B1F5C}"/>
              </a:ext>
            </a:extLst>
          </p:cNvPr>
          <p:cNvSpPr/>
          <p:nvPr/>
        </p:nvSpPr>
        <p:spPr>
          <a:xfrm>
            <a:off x="4638300" y="1304504"/>
            <a:ext cx="3792600" cy="1542000"/>
          </a:xfrm>
          <a:prstGeom prst="roundRect">
            <a:avLst>
              <a:gd name="adj" fmla="val 689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" name="Google Shape;317;p36">
            <a:extLst>
              <a:ext uri="{FF2B5EF4-FFF2-40B4-BE49-F238E27FC236}">
                <a16:creationId xmlns:a16="http://schemas.microsoft.com/office/drawing/2014/main" id="{D5324831-3426-42A4-942D-52B0608E0A17}"/>
              </a:ext>
            </a:extLst>
          </p:cNvPr>
          <p:cNvSpPr txBox="1">
            <a:spLocks/>
          </p:cNvSpPr>
          <p:nvPr/>
        </p:nvSpPr>
        <p:spPr>
          <a:xfrm>
            <a:off x="5348731" y="1794775"/>
            <a:ext cx="2291535" cy="10829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dirty="0">
                <a:latin typeface="Oswald" panose="020B0604020202020204" charset="0"/>
              </a:rPr>
              <a:t>GUI PROGRAMMING WITH TKINTER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latin typeface="Oswald" panose="020B0604020202020204" charset="0"/>
            </a:endParaRPr>
          </a:p>
        </p:txBody>
      </p:sp>
      <p:sp>
        <p:nvSpPr>
          <p:cNvPr id="46" name="Google Shape;317;p36">
            <a:extLst>
              <a:ext uri="{FF2B5EF4-FFF2-40B4-BE49-F238E27FC236}">
                <a16:creationId xmlns:a16="http://schemas.microsoft.com/office/drawing/2014/main" id="{05238DFB-0893-4CE7-80D5-D0D410BB5700}"/>
              </a:ext>
            </a:extLst>
          </p:cNvPr>
          <p:cNvSpPr txBox="1">
            <a:spLocks/>
          </p:cNvSpPr>
          <p:nvPr/>
        </p:nvSpPr>
        <p:spPr>
          <a:xfrm>
            <a:off x="1522630" y="3669295"/>
            <a:ext cx="2187766" cy="567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dirty="0">
                <a:latin typeface="Oswald" panose="020B0604020202020204" charset="0"/>
              </a:rPr>
              <a:t>REGULAR EXPRESSIONS</a:t>
            </a:r>
          </a:p>
        </p:txBody>
      </p:sp>
      <p:sp>
        <p:nvSpPr>
          <p:cNvPr id="47" name="Google Shape;317;p36">
            <a:extLst>
              <a:ext uri="{FF2B5EF4-FFF2-40B4-BE49-F238E27FC236}">
                <a16:creationId xmlns:a16="http://schemas.microsoft.com/office/drawing/2014/main" id="{70B5E46D-A915-4140-AB8E-4DEFC029F425}"/>
              </a:ext>
            </a:extLst>
          </p:cNvPr>
          <p:cNvSpPr txBox="1">
            <a:spLocks/>
          </p:cNvSpPr>
          <p:nvPr/>
        </p:nvSpPr>
        <p:spPr>
          <a:xfrm>
            <a:off x="5402983" y="3669294"/>
            <a:ext cx="2187766" cy="567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dirty="0">
                <a:latin typeface="Oswald" panose="020B0604020202020204" charset="0"/>
              </a:rPr>
              <a:t>DATABASE ACCESS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8"/>
          <p:cNvSpPr/>
          <p:nvPr/>
        </p:nvSpPr>
        <p:spPr>
          <a:xfrm rot="-5400000">
            <a:off x="2440617" y="156099"/>
            <a:ext cx="4262760" cy="5315743"/>
          </a:xfrm>
          <a:custGeom>
            <a:avLst/>
            <a:gdLst/>
            <a:ahLst/>
            <a:cxnLst/>
            <a:rect l="l" t="t" r="r" b="b"/>
            <a:pathLst>
              <a:path w="8622" h="9625" extrusionOk="0">
                <a:moveTo>
                  <a:pt x="4436" y="0"/>
                </a:moveTo>
                <a:cubicBezTo>
                  <a:pt x="1928" y="0"/>
                  <a:pt x="0" y="4791"/>
                  <a:pt x="1452" y="7627"/>
                </a:cubicBezTo>
                <a:cubicBezTo>
                  <a:pt x="2178" y="9033"/>
                  <a:pt x="3530" y="9624"/>
                  <a:pt x="4819" y="9624"/>
                </a:cubicBezTo>
                <a:cubicBezTo>
                  <a:pt x="6203" y="9624"/>
                  <a:pt x="7514" y="8941"/>
                  <a:pt x="7896" y="7850"/>
                </a:cubicBezTo>
                <a:cubicBezTo>
                  <a:pt x="8622" y="5744"/>
                  <a:pt x="7771" y="332"/>
                  <a:pt x="4646" y="11"/>
                </a:cubicBezTo>
                <a:cubicBezTo>
                  <a:pt x="4576" y="4"/>
                  <a:pt x="4506" y="0"/>
                  <a:pt x="443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9" name="Google Shape;579;p48"/>
          <p:cNvSpPr txBox="1">
            <a:spLocks noGrp="1"/>
          </p:cNvSpPr>
          <p:nvPr>
            <p:ph type="title"/>
          </p:nvPr>
        </p:nvSpPr>
        <p:spPr>
          <a:xfrm>
            <a:off x="2365197" y="2167375"/>
            <a:ext cx="4718400" cy="14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dirty="0">
                <a:solidFill>
                  <a:schemeClr val="dk1"/>
                </a:solidFill>
              </a:rPr>
              <a:t>IMPLEMENTATION</a:t>
            </a:r>
            <a:endParaRPr sz="4800" dirty="0">
              <a:solidFill>
                <a:schemeClr val="dk1"/>
              </a:solidFill>
            </a:endParaRPr>
          </a:p>
        </p:txBody>
      </p:sp>
      <p:sp>
        <p:nvSpPr>
          <p:cNvPr id="581" name="Google Shape;581;p48"/>
          <p:cNvSpPr/>
          <p:nvPr/>
        </p:nvSpPr>
        <p:spPr>
          <a:xfrm>
            <a:off x="4068597" y="612319"/>
            <a:ext cx="1006800" cy="1006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2" name="Google Shape;582;p48"/>
          <p:cNvSpPr txBox="1">
            <a:spLocks noGrp="1"/>
          </p:cNvSpPr>
          <p:nvPr>
            <p:ph type="title" idx="4294967295"/>
          </p:nvPr>
        </p:nvSpPr>
        <p:spPr>
          <a:xfrm>
            <a:off x="4200447" y="744175"/>
            <a:ext cx="743100" cy="74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</a:rPr>
              <a:t>06</a:t>
            </a:r>
            <a:endParaRPr sz="36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13508-AE89-4F94-83AB-F5F1B9736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9100" y="64025"/>
            <a:ext cx="7717800" cy="572700"/>
          </a:xfrm>
        </p:spPr>
        <p:txBody>
          <a:bodyPr/>
          <a:lstStyle/>
          <a:p>
            <a:r>
              <a:rPr lang="en-IN" dirty="0"/>
              <a:t>FLOW DIAGRAM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D2A955-7720-43C8-87E2-AAC5108F9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321" y="636725"/>
            <a:ext cx="5364480" cy="426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255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49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OVERVIEW OF CLASSES</a:t>
            </a:r>
            <a:endParaRPr dirty="0"/>
          </a:p>
        </p:txBody>
      </p:sp>
      <p:sp>
        <p:nvSpPr>
          <p:cNvPr id="588" name="Google Shape;588;p49"/>
          <p:cNvSpPr txBox="1">
            <a:spLocks noGrp="1"/>
          </p:cNvSpPr>
          <p:nvPr>
            <p:ph type="subTitle" idx="2"/>
          </p:nvPr>
        </p:nvSpPr>
        <p:spPr>
          <a:xfrm>
            <a:off x="3491612" y="1333716"/>
            <a:ext cx="22305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Register</a:t>
            </a:r>
            <a:endParaRPr dirty="0"/>
          </a:p>
        </p:txBody>
      </p:sp>
      <p:sp>
        <p:nvSpPr>
          <p:cNvPr id="589" name="Google Shape;589;p49"/>
          <p:cNvSpPr txBox="1">
            <a:spLocks noGrp="1"/>
          </p:cNvSpPr>
          <p:nvPr>
            <p:ph type="subTitle" idx="1"/>
          </p:nvPr>
        </p:nvSpPr>
        <p:spPr>
          <a:xfrm>
            <a:off x="717200" y="1329125"/>
            <a:ext cx="22305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Login_Window</a:t>
            </a:r>
            <a:endParaRPr dirty="0"/>
          </a:p>
        </p:txBody>
      </p:sp>
      <p:sp>
        <p:nvSpPr>
          <p:cNvPr id="590" name="Google Shape;590;p49"/>
          <p:cNvSpPr txBox="1">
            <a:spLocks noGrp="1"/>
          </p:cNvSpPr>
          <p:nvPr>
            <p:ph type="subTitle" idx="3"/>
          </p:nvPr>
        </p:nvSpPr>
        <p:spPr>
          <a:xfrm>
            <a:off x="6266024" y="1380274"/>
            <a:ext cx="22305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Profile</a:t>
            </a:r>
            <a:endParaRPr dirty="0"/>
          </a:p>
        </p:txBody>
      </p:sp>
      <p:sp>
        <p:nvSpPr>
          <p:cNvPr id="591" name="Google Shape;591;p49"/>
          <p:cNvSpPr txBox="1">
            <a:spLocks noGrp="1"/>
          </p:cNvSpPr>
          <p:nvPr>
            <p:ph type="subTitle" idx="4"/>
          </p:nvPr>
        </p:nvSpPr>
        <p:spPr>
          <a:xfrm>
            <a:off x="717200" y="1803255"/>
            <a:ext cx="235366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Contains the feature to login and option to navigate to register window</a:t>
            </a:r>
            <a:endParaRPr dirty="0"/>
          </a:p>
        </p:txBody>
      </p:sp>
      <p:sp>
        <p:nvSpPr>
          <p:cNvPr id="592" name="Google Shape;592;p49"/>
          <p:cNvSpPr txBox="1">
            <a:spLocks noGrp="1"/>
          </p:cNvSpPr>
          <p:nvPr>
            <p:ph type="subTitle" idx="5"/>
          </p:nvPr>
        </p:nvSpPr>
        <p:spPr>
          <a:xfrm>
            <a:off x="3456750" y="1843190"/>
            <a:ext cx="22305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Contains feature to register</a:t>
            </a:r>
            <a:endParaRPr dirty="0"/>
          </a:p>
        </p:txBody>
      </p:sp>
      <p:sp>
        <p:nvSpPr>
          <p:cNvPr id="593" name="Google Shape;593;p49"/>
          <p:cNvSpPr txBox="1">
            <a:spLocks noGrp="1"/>
          </p:cNvSpPr>
          <p:nvPr>
            <p:ph type="subTitle" idx="6"/>
          </p:nvPr>
        </p:nvSpPr>
        <p:spPr>
          <a:xfrm>
            <a:off x="6196300" y="1870912"/>
            <a:ext cx="22305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Displays the profile of the user currently logged in</a:t>
            </a:r>
            <a:endParaRPr dirty="0"/>
          </a:p>
        </p:txBody>
      </p:sp>
      <p:sp>
        <p:nvSpPr>
          <p:cNvPr id="594" name="Google Shape;594;p49"/>
          <p:cNvSpPr txBox="1">
            <a:spLocks noGrp="1"/>
          </p:cNvSpPr>
          <p:nvPr>
            <p:ph type="subTitle" idx="7"/>
          </p:nvPr>
        </p:nvSpPr>
        <p:spPr>
          <a:xfrm>
            <a:off x="778780" y="3042025"/>
            <a:ext cx="22305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View_Policies</a:t>
            </a:r>
            <a:endParaRPr dirty="0"/>
          </a:p>
        </p:txBody>
      </p:sp>
      <p:sp>
        <p:nvSpPr>
          <p:cNvPr id="595" name="Google Shape;595;p49"/>
          <p:cNvSpPr txBox="1">
            <a:spLocks noGrp="1"/>
          </p:cNvSpPr>
          <p:nvPr>
            <p:ph type="subTitle" idx="8"/>
          </p:nvPr>
        </p:nvSpPr>
        <p:spPr>
          <a:xfrm>
            <a:off x="3491612" y="2638912"/>
            <a:ext cx="22305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Buy_Policy</a:t>
            </a:r>
            <a:endParaRPr dirty="0"/>
          </a:p>
        </p:txBody>
      </p:sp>
      <p:sp>
        <p:nvSpPr>
          <p:cNvPr id="596" name="Google Shape;596;p49"/>
          <p:cNvSpPr txBox="1">
            <a:spLocks noGrp="1"/>
          </p:cNvSpPr>
          <p:nvPr>
            <p:ph type="subTitle" idx="9"/>
          </p:nvPr>
        </p:nvSpPr>
        <p:spPr>
          <a:xfrm>
            <a:off x="6196300" y="3157161"/>
            <a:ext cx="22305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Policy_Details</a:t>
            </a:r>
            <a:endParaRPr dirty="0"/>
          </a:p>
        </p:txBody>
      </p:sp>
      <p:sp>
        <p:nvSpPr>
          <p:cNvPr id="597" name="Google Shape;597;p49"/>
          <p:cNvSpPr txBox="1">
            <a:spLocks noGrp="1"/>
          </p:cNvSpPr>
          <p:nvPr>
            <p:ph type="subTitle" idx="13"/>
          </p:nvPr>
        </p:nvSpPr>
        <p:spPr>
          <a:xfrm>
            <a:off x="778780" y="3473915"/>
            <a:ext cx="22305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User can view the policies purchased</a:t>
            </a:r>
            <a:endParaRPr dirty="0"/>
          </a:p>
        </p:txBody>
      </p:sp>
      <p:sp>
        <p:nvSpPr>
          <p:cNvPr id="598" name="Google Shape;598;p49"/>
          <p:cNvSpPr txBox="1">
            <a:spLocks noGrp="1"/>
          </p:cNvSpPr>
          <p:nvPr>
            <p:ph type="subTitle" idx="14"/>
          </p:nvPr>
        </p:nvSpPr>
        <p:spPr>
          <a:xfrm>
            <a:off x="3504024" y="3091376"/>
            <a:ext cx="22305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User can enter details to generate policy</a:t>
            </a:r>
            <a:endParaRPr dirty="0"/>
          </a:p>
        </p:txBody>
      </p:sp>
      <p:sp>
        <p:nvSpPr>
          <p:cNvPr id="599" name="Google Shape;599;p49"/>
          <p:cNvSpPr txBox="1">
            <a:spLocks noGrp="1"/>
          </p:cNvSpPr>
          <p:nvPr>
            <p:ph type="subTitle" idx="15"/>
          </p:nvPr>
        </p:nvSpPr>
        <p:spPr>
          <a:xfrm>
            <a:off x="6204444" y="3602810"/>
            <a:ext cx="22305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Generates policy after user enters required details</a:t>
            </a:r>
            <a:endParaRPr dirty="0"/>
          </a:p>
        </p:txBody>
      </p:sp>
      <p:sp>
        <p:nvSpPr>
          <p:cNvPr id="106" name="Google Shape;595;p49">
            <a:extLst>
              <a:ext uri="{FF2B5EF4-FFF2-40B4-BE49-F238E27FC236}">
                <a16:creationId xmlns:a16="http://schemas.microsoft.com/office/drawing/2014/main" id="{F43D0480-37AB-4051-BC51-6FF0601BBBD6}"/>
              </a:ext>
            </a:extLst>
          </p:cNvPr>
          <p:cNvSpPr txBox="1">
            <a:spLocks/>
          </p:cNvSpPr>
          <p:nvPr/>
        </p:nvSpPr>
        <p:spPr>
          <a:xfrm>
            <a:off x="3504024" y="3901750"/>
            <a:ext cx="22305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6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en-IN" dirty="0"/>
              <a:t>Confirm_Window</a:t>
            </a:r>
          </a:p>
        </p:txBody>
      </p:sp>
      <p:sp>
        <p:nvSpPr>
          <p:cNvPr id="107" name="Google Shape;598;p49">
            <a:extLst>
              <a:ext uri="{FF2B5EF4-FFF2-40B4-BE49-F238E27FC236}">
                <a16:creationId xmlns:a16="http://schemas.microsoft.com/office/drawing/2014/main" id="{CF02E854-5B60-4EFA-9055-3A88EA0E44E1}"/>
              </a:ext>
            </a:extLst>
          </p:cNvPr>
          <p:cNvSpPr txBox="1">
            <a:spLocks/>
          </p:cNvSpPr>
          <p:nvPr/>
        </p:nvSpPr>
        <p:spPr>
          <a:xfrm>
            <a:off x="3267002" y="4314475"/>
            <a:ext cx="270042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en-US" dirty="0"/>
              <a:t>Displays details of policy after user confirms and gives option to download policy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4"/>
          <p:cNvSpPr/>
          <p:nvPr/>
        </p:nvSpPr>
        <p:spPr>
          <a:xfrm>
            <a:off x="3435303" y="1282456"/>
            <a:ext cx="486300" cy="486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7" name="Google Shape;277;p34"/>
          <p:cNvSpPr/>
          <p:nvPr/>
        </p:nvSpPr>
        <p:spPr>
          <a:xfrm>
            <a:off x="6173728" y="1282456"/>
            <a:ext cx="486300" cy="486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8" name="Google Shape;278;p34"/>
          <p:cNvSpPr/>
          <p:nvPr/>
        </p:nvSpPr>
        <p:spPr>
          <a:xfrm>
            <a:off x="685215" y="1282456"/>
            <a:ext cx="486300" cy="486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9" name="Google Shape;279;p34"/>
          <p:cNvSpPr/>
          <p:nvPr/>
        </p:nvSpPr>
        <p:spPr>
          <a:xfrm>
            <a:off x="3435303" y="3050531"/>
            <a:ext cx="486300" cy="486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0" name="Google Shape;280;p34"/>
          <p:cNvSpPr/>
          <p:nvPr/>
        </p:nvSpPr>
        <p:spPr>
          <a:xfrm>
            <a:off x="6173728" y="3050531"/>
            <a:ext cx="486300" cy="486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1" name="Google Shape;281;p34"/>
          <p:cNvSpPr/>
          <p:nvPr/>
        </p:nvSpPr>
        <p:spPr>
          <a:xfrm>
            <a:off x="685215" y="3050531"/>
            <a:ext cx="486300" cy="486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2" name="Google Shape;282;p34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 dirty="0"/>
          </a:p>
        </p:txBody>
      </p:sp>
      <p:sp>
        <p:nvSpPr>
          <p:cNvPr id="283" name="Google Shape;283;p34"/>
          <p:cNvSpPr txBox="1">
            <a:spLocks noGrp="1"/>
          </p:cNvSpPr>
          <p:nvPr>
            <p:ph type="subTitle" idx="1"/>
          </p:nvPr>
        </p:nvSpPr>
        <p:spPr>
          <a:xfrm>
            <a:off x="717200" y="1917309"/>
            <a:ext cx="2575590" cy="7078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PROBLEM DEFINITION</a:t>
            </a:r>
            <a:endParaRPr sz="2000" dirty="0"/>
          </a:p>
        </p:txBody>
      </p:sp>
      <p:sp>
        <p:nvSpPr>
          <p:cNvPr id="284" name="Google Shape;284;p34"/>
          <p:cNvSpPr txBox="1">
            <a:spLocks noGrp="1"/>
          </p:cNvSpPr>
          <p:nvPr>
            <p:ph type="subTitle" idx="2"/>
          </p:nvPr>
        </p:nvSpPr>
        <p:spPr>
          <a:xfrm>
            <a:off x="3620712" y="1937269"/>
            <a:ext cx="22305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FEATURES</a:t>
            </a:r>
            <a:endParaRPr sz="2000" dirty="0"/>
          </a:p>
        </p:txBody>
      </p:sp>
      <p:sp>
        <p:nvSpPr>
          <p:cNvPr id="285" name="Google Shape;285;p34"/>
          <p:cNvSpPr txBox="1">
            <a:spLocks noGrp="1"/>
          </p:cNvSpPr>
          <p:nvPr>
            <p:ph type="subTitle" idx="3"/>
          </p:nvPr>
        </p:nvSpPr>
        <p:spPr>
          <a:xfrm>
            <a:off x="5998702" y="1952717"/>
            <a:ext cx="2939558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OVERVIEW AND WORKING </a:t>
            </a:r>
            <a:endParaRPr sz="2000" dirty="0"/>
          </a:p>
        </p:txBody>
      </p:sp>
      <p:sp>
        <p:nvSpPr>
          <p:cNvPr id="289" name="Google Shape;289;p34"/>
          <p:cNvSpPr txBox="1">
            <a:spLocks noGrp="1"/>
          </p:cNvSpPr>
          <p:nvPr>
            <p:ph type="title" idx="7"/>
          </p:nvPr>
        </p:nvSpPr>
        <p:spPr>
          <a:xfrm>
            <a:off x="717200" y="1385425"/>
            <a:ext cx="435300" cy="3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01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90" name="Google Shape;290;p34"/>
          <p:cNvSpPr txBox="1">
            <a:spLocks noGrp="1"/>
          </p:cNvSpPr>
          <p:nvPr>
            <p:ph type="title" idx="8"/>
          </p:nvPr>
        </p:nvSpPr>
        <p:spPr>
          <a:xfrm>
            <a:off x="3460821" y="1385425"/>
            <a:ext cx="438900" cy="3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02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91" name="Google Shape;291;p34"/>
          <p:cNvSpPr txBox="1">
            <a:spLocks noGrp="1"/>
          </p:cNvSpPr>
          <p:nvPr>
            <p:ph type="title" idx="9"/>
          </p:nvPr>
        </p:nvSpPr>
        <p:spPr>
          <a:xfrm>
            <a:off x="6204443" y="1385425"/>
            <a:ext cx="438900" cy="3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03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92" name="Google Shape;292;p34"/>
          <p:cNvSpPr txBox="1">
            <a:spLocks noGrp="1"/>
          </p:cNvSpPr>
          <p:nvPr>
            <p:ph type="subTitle" idx="13"/>
          </p:nvPr>
        </p:nvSpPr>
        <p:spPr>
          <a:xfrm>
            <a:off x="747914" y="3680400"/>
            <a:ext cx="22305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FUTURE SCOPE</a:t>
            </a:r>
            <a:endParaRPr sz="2000" dirty="0"/>
          </a:p>
        </p:txBody>
      </p:sp>
      <p:sp>
        <p:nvSpPr>
          <p:cNvPr id="293" name="Google Shape;293;p34"/>
          <p:cNvSpPr txBox="1">
            <a:spLocks noGrp="1"/>
          </p:cNvSpPr>
          <p:nvPr>
            <p:ph type="subTitle" idx="14"/>
          </p:nvPr>
        </p:nvSpPr>
        <p:spPr>
          <a:xfrm>
            <a:off x="3456750" y="3644451"/>
            <a:ext cx="22305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CONCEPTS USED</a:t>
            </a:r>
            <a:endParaRPr sz="2000" dirty="0"/>
          </a:p>
        </p:txBody>
      </p:sp>
      <p:sp>
        <p:nvSpPr>
          <p:cNvPr id="294" name="Google Shape;294;p34"/>
          <p:cNvSpPr txBox="1">
            <a:spLocks noGrp="1"/>
          </p:cNvSpPr>
          <p:nvPr>
            <p:ph type="subTitle" idx="15"/>
          </p:nvPr>
        </p:nvSpPr>
        <p:spPr>
          <a:xfrm>
            <a:off x="6204443" y="3680400"/>
            <a:ext cx="2230500" cy="3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IMPLEMENTATION</a:t>
            </a:r>
            <a:endParaRPr sz="2000" dirty="0"/>
          </a:p>
        </p:txBody>
      </p:sp>
      <p:sp>
        <p:nvSpPr>
          <p:cNvPr id="298" name="Google Shape;298;p34"/>
          <p:cNvSpPr txBox="1">
            <a:spLocks noGrp="1"/>
          </p:cNvSpPr>
          <p:nvPr>
            <p:ph type="title" idx="19"/>
          </p:nvPr>
        </p:nvSpPr>
        <p:spPr>
          <a:xfrm>
            <a:off x="717200" y="3157000"/>
            <a:ext cx="438900" cy="3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04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99" name="Google Shape;299;p34"/>
          <p:cNvSpPr txBox="1">
            <a:spLocks noGrp="1"/>
          </p:cNvSpPr>
          <p:nvPr>
            <p:ph type="title" idx="20"/>
          </p:nvPr>
        </p:nvSpPr>
        <p:spPr>
          <a:xfrm>
            <a:off x="3460821" y="3157000"/>
            <a:ext cx="438900" cy="3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05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00" name="Google Shape;300;p34"/>
          <p:cNvSpPr txBox="1">
            <a:spLocks noGrp="1"/>
          </p:cNvSpPr>
          <p:nvPr>
            <p:ph type="title" idx="21"/>
          </p:nvPr>
        </p:nvSpPr>
        <p:spPr>
          <a:xfrm>
            <a:off x="6204443" y="3157000"/>
            <a:ext cx="438900" cy="3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06</a:t>
            </a: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5"/>
          <p:cNvSpPr/>
          <p:nvPr/>
        </p:nvSpPr>
        <p:spPr>
          <a:xfrm rot="-5400000">
            <a:off x="2145226" y="-105685"/>
            <a:ext cx="5234591" cy="5690497"/>
          </a:xfrm>
          <a:custGeom>
            <a:avLst/>
            <a:gdLst/>
            <a:ahLst/>
            <a:cxnLst/>
            <a:rect l="l" t="t" r="r" b="b"/>
            <a:pathLst>
              <a:path w="8622" h="9625" extrusionOk="0">
                <a:moveTo>
                  <a:pt x="4436" y="0"/>
                </a:moveTo>
                <a:cubicBezTo>
                  <a:pt x="1928" y="0"/>
                  <a:pt x="0" y="4791"/>
                  <a:pt x="1452" y="7627"/>
                </a:cubicBezTo>
                <a:cubicBezTo>
                  <a:pt x="2178" y="9033"/>
                  <a:pt x="3530" y="9624"/>
                  <a:pt x="4819" y="9624"/>
                </a:cubicBezTo>
                <a:cubicBezTo>
                  <a:pt x="6203" y="9624"/>
                  <a:pt x="7514" y="8941"/>
                  <a:pt x="7896" y="7850"/>
                </a:cubicBezTo>
                <a:cubicBezTo>
                  <a:pt x="8622" y="5744"/>
                  <a:pt x="7771" y="332"/>
                  <a:pt x="4646" y="11"/>
                </a:cubicBezTo>
                <a:cubicBezTo>
                  <a:pt x="4576" y="4"/>
                  <a:pt x="4506" y="0"/>
                  <a:pt x="443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6" name="Google Shape;306;p35"/>
          <p:cNvSpPr txBox="1">
            <a:spLocks noGrp="1"/>
          </p:cNvSpPr>
          <p:nvPr>
            <p:ph type="title"/>
          </p:nvPr>
        </p:nvSpPr>
        <p:spPr>
          <a:xfrm>
            <a:off x="3026155" y="1723347"/>
            <a:ext cx="3640127" cy="56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PROBLEM DEFINITION</a:t>
            </a:r>
            <a:endParaRPr dirty="0"/>
          </a:p>
        </p:txBody>
      </p:sp>
      <p:sp>
        <p:nvSpPr>
          <p:cNvPr id="307" name="Google Shape;307;p35"/>
          <p:cNvSpPr txBox="1">
            <a:spLocks noGrp="1"/>
          </p:cNvSpPr>
          <p:nvPr>
            <p:ph type="subTitle" idx="1"/>
          </p:nvPr>
        </p:nvSpPr>
        <p:spPr>
          <a:xfrm>
            <a:off x="2788464" y="2217573"/>
            <a:ext cx="4115508" cy="22947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With increasing need of protecting ourselves from the financial risks due to accidents and other incidents, it is important to purchase a car insurance policy. The system aims to generate an insurance policy according to various factors. </a:t>
            </a:r>
            <a:endParaRPr sz="1800" dirty="0"/>
          </a:p>
        </p:txBody>
      </p:sp>
      <p:sp>
        <p:nvSpPr>
          <p:cNvPr id="308" name="Google Shape;308;p35"/>
          <p:cNvSpPr/>
          <p:nvPr/>
        </p:nvSpPr>
        <p:spPr>
          <a:xfrm rot="10800000">
            <a:off x="312016" y="3336332"/>
            <a:ext cx="4623859" cy="1869893"/>
          </a:xfrm>
          <a:custGeom>
            <a:avLst/>
            <a:gdLst/>
            <a:ahLst/>
            <a:cxnLst/>
            <a:rect l="l" t="t" r="r" b="b"/>
            <a:pathLst>
              <a:path w="18860" h="7627" extrusionOk="0">
                <a:moveTo>
                  <a:pt x="1" y="0"/>
                </a:moveTo>
                <a:cubicBezTo>
                  <a:pt x="764" y="988"/>
                  <a:pt x="2025" y="1570"/>
                  <a:pt x="3281" y="1570"/>
                </a:cubicBezTo>
                <a:cubicBezTo>
                  <a:pt x="3585" y="1570"/>
                  <a:pt x="3889" y="1536"/>
                  <a:pt x="4185" y="1465"/>
                </a:cubicBezTo>
                <a:cubicBezTo>
                  <a:pt x="4994" y="1256"/>
                  <a:pt x="5761" y="795"/>
                  <a:pt x="6598" y="795"/>
                </a:cubicBezTo>
                <a:cubicBezTo>
                  <a:pt x="7686" y="795"/>
                  <a:pt x="8649" y="1549"/>
                  <a:pt x="9235" y="2455"/>
                </a:cubicBezTo>
                <a:cubicBezTo>
                  <a:pt x="9848" y="3348"/>
                  <a:pt x="10197" y="4394"/>
                  <a:pt x="10713" y="5329"/>
                </a:cubicBezTo>
                <a:cubicBezTo>
                  <a:pt x="11243" y="6291"/>
                  <a:pt x="11969" y="7198"/>
                  <a:pt x="13001" y="7505"/>
                </a:cubicBezTo>
                <a:cubicBezTo>
                  <a:pt x="13270" y="7588"/>
                  <a:pt x="13543" y="7627"/>
                  <a:pt x="13815" y="7627"/>
                </a:cubicBezTo>
                <a:cubicBezTo>
                  <a:pt x="15001" y="7627"/>
                  <a:pt x="16180" y="6898"/>
                  <a:pt x="16962" y="5956"/>
                </a:cubicBezTo>
                <a:cubicBezTo>
                  <a:pt x="18315" y="4338"/>
                  <a:pt x="18859" y="2051"/>
                  <a:pt x="18385" y="0"/>
                </a:cubicBezTo>
                <a:close/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9" name="Google Shape;309;p35"/>
          <p:cNvSpPr/>
          <p:nvPr/>
        </p:nvSpPr>
        <p:spPr>
          <a:xfrm flipH="1">
            <a:off x="4032154" y="-58325"/>
            <a:ext cx="5176996" cy="2224926"/>
          </a:xfrm>
          <a:custGeom>
            <a:avLst/>
            <a:gdLst/>
            <a:ahLst/>
            <a:cxnLst/>
            <a:rect l="l" t="t" r="r" b="b"/>
            <a:pathLst>
              <a:path w="32850" h="14118" extrusionOk="0">
                <a:moveTo>
                  <a:pt x="1" y="1"/>
                </a:moveTo>
                <a:lnTo>
                  <a:pt x="1" y="12945"/>
                </a:lnTo>
                <a:cubicBezTo>
                  <a:pt x="57" y="12959"/>
                  <a:pt x="113" y="13001"/>
                  <a:pt x="168" y="13015"/>
                </a:cubicBezTo>
                <a:cubicBezTo>
                  <a:pt x="1773" y="13750"/>
                  <a:pt x="3537" y="14117"/>
                  <a:pt x="5301" y="14117"/>
                </a:cubicBezTo>
                <a:cubicBezTo>
                  <a:pt x="7217" y="14117"/>
                  <a:pt x="9132" y="13684"/>
                  <a:pt x="10839" y="12820"/>
                </a:cubicBezTo>
                <a:cubicBezTo>
                  <a:pt x="13252" y="11578"/>
                  <a:pt x="15205" y="9598"/>
                  <a:pt x="17297" y="7868"/>
                </a:cubicBezTo>
                <a:cubicBezTo>
                  <a:pt x="19404" y="6124"/>
                  <a:pt x="21858" y="4576"/>
                  <a:pt x="24592" y="4506"/>
                </a:cubicBezTo>
                <a:cubicBezTo>
                  <a:pt x="24664" y="4504"/>
                  <a:pt x="24736" y="4503"/>
                  <a:pt x="24808" y="4503"/>
                </a:cubicBezTo>
                <a:cubicBezTo>
                  <a:pt x="26011" y="4503"/>
                  <a:pt x="27265" y="4752"/>
                  <a:pt x="28452" y="4752"/>
                </a:cubicBezTo>
                <a:cubicBezTo>
                  <a:pt x="29285" y="4752"/>
                  <a:pt x="30086" y="4630"/>
                  <a:pt x="30813" y="4213"/>
                </a:cubicBezTo>
                <a:cubicBezTo>
                  <a:pt x="32222" y="3404"/>
                  <a:pt x="32850" y="1521"/>
                  <a:pt x="32320" y="1"/>
                </a:cubicBezTo>
                <a:close/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0" name="Google Shape;310;p35"/>
          <p:cNvSpPr/>
          <p:nvPr/>
        </p:nvSpPr>
        <p:spPr>
          <a:xfrm>
            <a:off x="1539375" y="930675"/>
            <a:ext cx="1006800" cy="1006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1" name="Google Shape;311;p35"/>
          <p:cNvSpPr/>
          <p:nvPr/>
        </p:nvSpPr>
        <p:spPr>
          <a:xfrm>
            <a:off x="6952850" y="3794050"/>
            <a:ext cx="474300" cy="47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336;p37">
            <a:extLst>
              <a:ext uri="{FF2B5EF4-FFF2-40B4-BE49-F238E27FC236}">
                <a16:creationId xmlns:a16="http://schemas.microsoft.com/office/drawing/2014/main" id="{F50E247E-08B2-424B-9A1C-C507FBFCA6C7}"/>
              </a:ext>
            </a:extLst>
          </p:cNvPr>
          <p:cNvSpPr/>
          <p:nvPr/>
        </p:nvSpPr>
        <p:spPr>
          <a:xfrm>
            <a:off x="4274363" y="780988"/>
            <a:ext cx="914857" cy="91307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DAABF5-8136-4C50-8991-93FF21982FE5}"/>
              </a:ext>
            </a:extLst>
          </p:cNvPr>
          <p:cNvSpPr txBox="1"/>
          <p:nvPr/>
        </p:nvSpPr>
        <p:spPr>
          <a:xfrm>
            <a:off x="4457722" y="930675"/>
            <a:ext cx="6096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/>
            <a:r>
              <a:rPr lang="en" sz="3200" dirty="0">
                <a:solidFill>
                  <a:schemeClr val="bg1"/>
                </a:solidFill>
                <a:latin typeface="Barlow" panose="020B0604020202020204" charset="0"/>
              </a:rPr>
              <a:t>01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6"/>
          <p:cNvSpPr txBox="1">
            <a:spLocks noGrp="1"/>
          </p:cNvSpPr>
          <p:nvPr>
            <p:ph type="subTitle" idx="1"/>
          </p:nvPr>
        </p:nvSpPr>
        <p:spPr>
          <a:xfrm>
            <a:off x="363988" y="457278"/>
            <a:ext cx="4208012" cy="49072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latin typeface="Oswald" panose="020B0604020202020204" charset="0"/>
              </a:rPr>
              <a:t>REGISTER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2400" dirty="0">
              <a:latin typeface="Oswald" panose="020B0604020202020204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latin typeface="Oswald" panose="020B0604020202020204" charset="0"/>
              </a:rPr>
              <a:t>LOGIN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IN" sz="2400" dirty="0">
              <a:latin typeface="Oswald" panose="020B0604020202020204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latin typeface="Oswald" panose="020B0604020202020204" charset="0"/>
              </a:rPr>
              <a:t>PROFILE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2400" dirty="0">
              <a:latin typeface="Oswald" panose="020B0604020202020204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latin typeface="Oswald" panose="020B0604020202020204" charset="0"/>
              </a:rPr>
              <a:t>VIEW POLICIES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2400" dirty="0">
              <a:latin typeface="Oswald" panose="020B0604020202020204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latin typeface="Oswald" panose="020B0604020202020204" charset="0"/>
              </a:rPr>
              <a:t>GENERATE POLICY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2400" dirty="0">
              <a:latin typeface="Oswald" panose="020B0604020202020204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latin typeface="Oswald" panose="020B0604020202020204" charset="0"/>
              </a:rPr>
              <a:t>DOWNLOAD POLICY</a:t>
            </a:r>
            <a:endParaRPr sz="2400" dirty="0">
              <a:latin typeface="Oswald" panose="020B0604020202020204" charset="0"/>
            </a:endParaRPr>
          </a:p>
        </p:txBody>
      </p:sp>
      <p:sp>
        <p:nvSpPr>
          <p:cNvPr id="319" name="Google Shape;319;p36"/>
          <p:cNvSpPr/>
          <p:nvPr/>
        </p:nvSpPr>
        <p:spPr>
          <a:xfrm>
            <a:off x="4222888" y="1111638"/>
            <a:ext cx="879300" cy="879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7" name="Google Shape;327;p36"/>
          <p:cNvSpPr txBox="1">
            <a:spLocks noGrp="1"/>
          </p:cNvSpPr>
          <p:nvPr>
            <p:ph type="title"/>
          </p:nvPr>
        </p:nvSpPr>
        <p:spPr>
          <a:xfrm>
            <a:off x="5504362" y="2975200"/>
            <a:ext cx="2816677" cy="7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dirty="0">
                <a:solidFill>
                  <a:schemeClr val="lt1"/>
                </a:solidFill>
              </a:rPr>
              <a:t>FEATURES</a:t>
            </a:r>
            <a:endParaRPr sz="4400" dirty="0">
              <a:solidFill>
                <a:schemeClr val="lt1"/>
              </a:solidFill>
            </a:endParaRPr>
          </a:p>
        </p:txBody>
      </p:sp>
      <p:sp>
        <p:nvSpPr>
          <p:cNvPr id="329" name="Google Shape;329;p36"/>
          <p:cNvSpPr/>
          <p:nvPr/>
        </p:nvSpPr>
        <p:spPr>
          <a:xfrm>
            <a:off x="5659100" y="2975200"/>
            <a:ext cx="138600" cy="131700"/>
          </a:xfrm>
          <a:prstGeom prst="star5">
            <a:avLst>
              <a:gd name="adj" fmla="val 24021"/>
              <a:gd name="hf" fmla="val 105146"/>
              <a:gd name="vf" fmla="val 11055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0" name="Google Shape;330;p36"/>
          <p:cNvSpPr/>
          <p:nvPr/>
        </p:nvSpPr>
        <p:spPr>
          <a:xfrm>
            <a:off x="7918225" y="2975200"/>
            <a:ext cx="138600" cy="131700"/>
          </a:xfrm>
          <a:prstGeom prst="star5">
            <a:avLst>
              <a:gd name="adj" fmla="val 24021"/>
              <a:gd name="hf" fmla="val 105146"/>
              <a:gd name="vf" fmla="val 11055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" name="Google Shape;336;p37">
            <a:extLst>
              <a:ext uri="{FF2B5EF4-FFF2-40B4-BE49-F238E27FC236}">
                <a16:creationId xmlns:a16="http://schemas.microsoft.com/office/drawing/2014/main" id="{88921317-F673-4D57-8590-D641758BCAD7}"/>
              </a:ext>
            </a:extLst>
          </p:cNvPr>
          <p:cNvSpPr/>
          <p:nvPr/>
        </p:nvSpPr>
        <p:spPr>
          <a:xfrm>
            <a:off x="6409300" y="1807871"/>
            <a:ext cx="1006800" cy="1006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" name="Google Shape;339;p37">
            <a:extLst>
              <a:ext uri="{FF2B5EF4-FFF2-40B4-BE49-F238E27FC236}">
                <a16:creationId xmlns:a16="http://schemas.microsoft.com/office/drawing/2014/main" id="{15253632-2E9C-4F2B-BD7B-3AC672822575}"/>
              </a:ext>
            </a:extLst>
          </p:cNvPr>
          <p:cNvSpPr txBox="1">
            <a:spLocks/>
          </p:cNvSpPr>
          <p:nvPr/>
        </p:nvSpPr>
        <p:spPr>
          <a:xfrm>
            <a:off x="6409300" y="1899404"/>
            <a:ext cx="1006800" cy="823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371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/>
            <a:r>
              <a:rPr lang="en" sz="3200" dirty="0"/>
              <a:t>02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37"/>
          <p:cNvPicPr preferRelativeResize="0"/>
          <p:nvPr/>
        </p:nvPicPr>
        <p:blipFill rotWithShape="1">
          <a:blip r:embed="rId3">
            <a:alphaModFix/>
          </a:blip>
          <a:srcRect l="14617" r="35544"/>
          <a:stretch/>
        </p:blipFill>
        <p:spPr>
          <a:xfrm>
            <a:off x="4586800" y="0"/>
            <a:ext cx="45572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7"/>
          <p:cNvSpPr/>
          <p:nvPr/>
        </p:nvSpPr>
        <p:spPr>
          <a:xfrm>
            <a:off x="1782450" y="827419"/>
            <a:ext cx="1006800" cy="1006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7" name="Google Shape;337;p37"/>
          <p:cNvSpPr txBox="1">
            <a:spLocks noGrp="1"/>
          </p:cNvSpPr>
          <p:nvPr>
            <p:ph type="title"/>
          </p:nvPr>
        </p:nvSpPr>
        <p:spPr>
          <a:xfrm>
            <a:off x="695880" y="1918548"/>
            <a:ext cx="3576960" cy="229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OVERVIEW AND WORKING</a:t>
            </a:r>
            <a:endParaRPr dirty="0"/>
          </a:p>
        </p:txBody>
      </p:sp>
      <p:sp>
        <p:nvSpPr>
          <p:cNvPr id="339" name="Google Shape;339;p37"/>
          <p:cNvSpPr txBox="1">
            <a:spLocks noGrp="1"/>
          </p:cNvSpPr>
          <p:nvPr>
            <p:ph type="title" idx="2"/>
          </p:nvPr>
        </p:nvSpPr>
        <p:spPr>
          <a:xfrm>
            <a:off x="1914300" y="974950"/>
            <a:ext cx="743100" cy="743100"/>
          </a:xfrm>
          <a:prstGeom prst="rect">
            <a:avLst/>
          </a:prstGeom>
        </p:spPr>
        <p:txBody>
          <a:bodyPr spcFirstLastPara="1" wrap="square" lIns="91425" tIns="1371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340" name="Google Shape;340;p37"/>
          <p:cNvGrpSpPr/>
          <p:nvPr/>
        </p:nvGrpSpPr>
        <p:grpSpPr>
          <a:xfrm>
            <a:off x="4541916" y="3206217"/>
            <a:ext cx="4796334" cy="2000008"/>
            <a:chOff x="4541916" y="3206217"/>
            <a:chExt cx="4796334" cy="2000008"/>
          </a:xfrm>
        </p:grpSpPr>
        <p:sp>
          <p:nvSpPr>
            <p:cNvPr id="341" name="Google Shape;341;p37"/>
            <p:cNvSpPr/>
            <p:nvPr/>
          </p:nvSpPr>
          <p:spPr>
            <a:xfrm rot="10800000" flipH="1">
              <a:off x="4541916" y="3336332"/>
              <a:ext cx="4796334" cy="1869893"/>
            </a:xfrm>
            <a:custGeom>
              <a:avLst/>
              <a:gdLst/>
              <a:ahLst/>
              <a:cxnLst/>
              <a:rect l="l" t="t" r="r" b="b"/>
              <a:pathLst>
                <a:path w="18860" h="7627" extrusionOk="0">
                  <a:moveTo>
                    <a:pt x="1" y="0"/>
                  </a:moveTo>
                  <a:cubicBezTo>
                    <a:pt x="764" y="988"/>
                    <a:pt x="2025" y="1570"/>
                    <a:pt x="3281" y="1570"/>
                  </a:cubicBezTo>
                  <a:cubicBezTo>
                    <a:pt x="3585" y="1570"/>
                    <a:pt x="3889" y="1536"/>
                    <a:pt x="4185" y="1465"/>
                  </a:cubicBezTo>
                  <a:cubicBezTo>
                    <a:pt x="4994" y="1256"/>
                    <a:pt x="5761" y="795"/>
                    <a:pt x="6598" y="795"/>
                  </a:cubicBezTo>
                  <a:cubicBezTo>
                    <a:pt x="7686" y="795"/>
                    <a:pt x="8649" y="1549"/>
                    <a:pt x="9235" y="2455"/>
                  </a:cubicBezTo>
                  <a:cubicBezTo>
                    <a:pt x="9848" y="3348"/>
                    <a:pt x="10197" y="4394"/>
                    <a:pt x="10713" y="5329"/>
                  </a:cubicBezTo>
                  <a:cubicBezTo>
                    <a:pt x="11243" y="6291"/>
                    <a:pt x="11969" y="7198"/>
                    <a:pt x="13001" y="7505"/>
                  </a:cubicBezTo>
                  <a:cubicBezTo>
                    <a:pt x="13270" y="7588"/>
                    <a:pt x="13543" y="7627"/>
                    <a:pt x="13815" y="7627"/>
                  </a:cubicBezTo>
                  <a:cubicBezTo>
                    <a:pt x="15001" y="7627"/>
                    <a:pt x="16180" y="6898"/>
                    <a:pt x="16962" y="5956"/>
                  </a:cubicBezTo>
                  <a:cubicBezTo>
                    <a:pt x="18315" y="4338"/>
                    <a:pt x="18859" y="2051"/>
                    <a:pt x="18385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" name="Google Shape;342;p37"/>
            <p:cNvSpPr/>
            <p:nvPr/>
          </p:nvSpPr>
          <p:spPr>
            <a:xfrm>
              <a:off x="7160115" y="3206217"/>
              <a:ext cx="701700" cy="701700"/>
            </a:xfrm>
            <a:prstGeom prst="ellipse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43" name="Google Shape;343;p37"/>
          <p:cNvSpPr/>
          <p:nvPr/>
        </p:nvSpPr>
        <p:spPr>
          <a:xfrm rot="5400000">
            <a:off x="2519690" y="2005150"/>
            <a:ext cx="5164037" cy="1119587"/>
          </a:xfrm>
          <a:custGeom>
            <a:avLst/>
            <a:gdLst/>
            <a:ahLst/>
            <a:cxnLst/>
            <a:rect l="l" t="t" r="r" b="b"/>
            <a:pathLst>
              <a:path w="36002" h="11620" extrusionOk="0">
                <a:moveTo>
                  <a:pt x="36002" y="0"/>
                </a:moveTo>
                <a:cubicBezTo>
                  <a:pt x="34719" y="223"/>
                  <a:pt x="33463" y="865"/>
                  <a:pt x="32375" y="1632"/>
                </a:cubicBezTo>
                <a:cubicBezTo>
                  <a:pt x="30729" y="2818"/>
                  <a:pt x="29334" y="4338"/>
                  <a:pt x="27688" y="5538"/>
                </a:cubicBezTo>
                <a:cubicBezTo>
                  <a:pt x="25164" y="7393"/>
                  <a:pt x="22039" y="8439"/>
                  <a:pt x="18887" y="8467"/>
                </a:cubicBezTo>
                <a:cubicBezTo>
                  <a:pt x="18805" y="8468"/>
                  <a:pt x="18723" y="8469"/>
                  <a:pt x="18641" y="8469"/>
                </a:cubicBezTo>
                <a:cubicBezTo>
                  <a:pt x="16159" y="8469"/>
                  <a:pt x="13715" y="7869"/>
                  <a:pt x="11271" y="7504"/>
                </a:cubicBezTo>
                <a:cubicBezTo>
                  <a:pt x="10215" y="7354"/>
                  <a:pt x="9136" y="7249"/>
                  <a:pt x="8065" y="7249"/>
                </a:cubicBezTo>
                <a:cubicBezTo>
                  <a:pt x="6561" y="7249"/>
                  <a:pt x="5074" y="7456"/>
                  <a:pt x="3697" y="8035"/>
                </a:cubicBezTo>
                <a:cubicBezTo>
                  <a:pt x="2079" y="8718"/>
                  <a:pt x="670" y="10043"/>
                  <a:pt x="0" y="11619"/>
                </a:cubicBezTo>
                <a:lnTo>
                  <a:pt x="36002" y="11619"/>
                </a:lnTo>
                <a:lnTo>
                  <a:pt x="3600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4" name="Google Shape;344;p37"/>
          <p:cNvSpPr/>
          <p:nvPr/>
        </p:nvSpPr>
        <p:spPr>
          <a:xfrm>
            <a:off x="3656400" y="-15681"/>
            <a:ext cx="3271083" cy="800100"/>
          </a:xfrm>
          <a:custGeom>
            <a:avLst/>
            <a:gdLst/>
            <a:ahLst/>
            <a:cxnLst/>
            <a:rect l="l" t="t" r="r" b="b"/>
            <a:pathLst>
              <a:path w="27952" h="6837" extrusionOk="0">
                <a:moveTo>
                  <a:pt x="22461" y="0"/>
                </a:moveTo>
                <a:cubicBezTo>
                  <a:pt x="14379" y="0"/>
                  <a:pt x="210" y="72"/>
                  <a:pt x="210" y="72"/>
                </a:cubicBezTo>
                <a:cubicBezTo>
                  <a:pt x="210" y="72"/>
                  <a:pt x="1" y="5135"/>
                  <a:pt x="4716" y="6362"/>
                </a:cubicBezTo>
                <a:cubicBezTo>
                  <a:pt x="5999" y="6692"/>
                  <a:pt x="7149" y="6836"/>
                  <a:pt x="8195" y="6836"/>
                </a:cubicBezTo>
                <a:cubicBezTo>
                  <a:pt x="11004" y="6836"/>
                  <a:pt x="13058" y="5794"/>
                  <a:pt x="14898" y="4493"/>
                </a:cubicBezTo>
                <a:cubicBezTo>
                  <a:pt x="17378" y="2785"/>
                  <a:pt x="19213" y="1631"/>
                  <a:pt x="23091" y="1631"/>
                </a:cubicBezTo>
                <a:cubicBezTo>
                  <a:pt x="23203" y="1631"/>
                  <a:pt x="23318" y="1632"/>
                  <a:pt x="23435" y="1634"/>
                </a:cubicBezTo>
                <a:cubicBezTo>
                  <a:pt x="23528" y="1635"/>
                  <a:pt x="23620" y="1636"/>
                  <a:pt x="23710" y="1636"/>
                </a:cubicBezTo>
                <a:cubicBezTo>
                  <a:pt x="27566" y="1636"/>
                  <a:pt x="27913" y="207"/>
                  <a:pt x="27940" y="44"/>
                </a:cubicBezTo>
                <a:cubicBezTo>
                  <a:pt x="27952" y="12"/>
                  <a:pt x="25693" y="0"/>
                  <a:pt x="2246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5" name="Google Shape;345;p37"/>
          <p:cNvSpPr/>
          <p:nvPr/>
        </p:nvSpPr>
        <p:spPr>
          <a:xfrm flipH="1">
            <a:off x="3263686" y="-49473"/>
            <a:ext cx="2461041" cy="964854"/>
          </a:xfrm>
          <a:custGeom>
            <a:avLst/>
            <a:gdLst/>
            <a:ahLst/>
            <a:cxnLst/>
            <a:rect l="l" t="t" r="r" b="b"/>
            <a:pathLst>
              <a:path w="18860" h="7627" extrusionOk="0">
                <a:moveTo>
                  <a:pt x="1" y="0"/>
                </a:moveTo>
                <a:cubicBezTo>
                  <a:pt x="764" y="988"/>
                  <a:pt x="2025" y="1570"/>
                  <a:pt x="3281" y="1570"/>
                </a:cubicBezTo>
                <a:cubicBezTo>
                  <a:pt x="3585" y="1570"/>
                  <a:pt x="3889" y="1536"/>
                  <a:pt x="4185" y="1465"/>
                </a:cubicBezTo>
                <a:cubicBezTo>
                  <a:pt x="4994" y="1256"/>
                  <a:pt x="5761" y="795"/>
                  <a:pt x="6598" y="795"/>
                </a:cubicBezTo>
                <a:cubicBezTo>
                  <a:pt x="7686" y="795"/>
                  <a:pt x="8649" y="1549"/>
                  <a:pt x="9235" y="2455"/>
                </a:cubicBezTo>
                <a:cubicBezTo>
                  <a:pt x="9848" y="3348"/>
                  <a:pt x="10197" y="4394"/>
                  <a:pt x="10713" y="5329"/>
                </a:cubicBezTo>
                <a:cubicBezTo>
                  <a:pt x="11243" y="6291"/>
                  <a:pt x="11969" y="7198"/>
                  <a:pt x="13001" y="7505"/>
                </a:cubicBezTo>
                <a:cubicBezTo>
                  <a:pt x="13270" y="7588"/>
                  <a:pt x="13543" y="7627"/>
                  <a:pt x="13815" y="7627"/>
                </a:cubicBezTo>
                <a:cubicBezTo>
                  <a:pt x="15001" y="7627"/>
                  <a:pt x="16180" y="6898"/>
                  <a:pt x="16962" y="5956"/>
                </a:cubicBezTo>
                <a:cubicBezTo>
                  <a:pt x="18315" y="4338"/>
                  <a:pt x="18859" y="2051"/>
                  <a:pt x="18385" y="0"/>
                </a:cubicBezTo>
                <a:close/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8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3867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OVERVIEW</a:t>
            </a:r>
            <a:endParaRPr dirty="0"/>
          </a:p>
        </p:txBody>
      </p:sp>
      <p:sp>
        <p:nvSpPr>
          <p:cNvPr id="351" name="Google Shape;351;p38"/>
          <p:cNvSpPr txBox="1">
            <a:spLocks noGrp="1"/>
          </p:cNvSpPr>
          <p:nvPr>
            <p:ph type="subTitle" idx="1"/>
          </p:nvPr>
        </p:nvSpPr>
        <p:spPr>
          <a:xfrm>
            <a:off x="717200" y="1318574"/>
            <a:ext cx="8061040" cy="24761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/>
              <a:t>The car insurance policy is generated on the basis of various conditions which the user enters.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/>
              <a:t>The installment schedule may be quarterly, half-yearly or yearly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/>
              <a:t>The policy may be for self damage, third-party damage or both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/>
              <a:t>The premium calculation is based on the following factors :</a:t>
            </a:r>
            <a:endParaRPr dirty="0"/>
          </a:p>
        </p:txBody>
      </p:sp>
      <p:sp>
        <p:nvSpPr>
          <p:cNvPr id="354" name="Google Shape;354;p38"/>
          <p:cNvSpPr txBox="1"/>
          <p:nvPr/>
        </p:nvSpPr>
        <p:spPr>
          <a:xfrm>
            <a:off x="2518581" y="3794760"/>
            <a:ext cx="4123038" cy="2588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1600"/>
              </a:spcAft>
            </a:pPr>
            <a:r>
              <a:rPr lang="en-IN" b="1" dirty="0">
                <a:solidFill>
                  <a:srgbClr val="1F1C51"/>
                </a:solidFill>
                <a:latin typeface="Barlow"/>
                <a:ea typeface="Barlow"/>
                <a:cs typeface="Barlow"/>
                <a:sym typeface="Barlow"/>
              </a:rPr>
              <a:t>Gender                                           Year of Registration</a:t>
            </a:r>
          </a:p>
          <a:p>
            <a:pPr lvl="0" algn="l" rtl="0">
              <a:spcBef>
                <a:spcPts val="0"/>
              </a:spcBef>
              <a:spcAft>
                <a:spcPts val="1600"/>
              </a:spcAft>
            </a:pPr>
            <a:r>
              <a:rPr lang="en-IN" b="1" dirty="0">
                <a:solidFill>
                  <a:srgbClr val="1F1C51"/>
                </a:solidFill>
                <a:latin typeface="Barlow"/>
                <a:ea typeface="Barlow"/>
                <a:cs typeface="Barlow"/>
                <a:sym typeface="Barlow"/>
              </a:rPr>
              <a:t>Age                                                    City</a:t>
            </a:r>
          </a:p>
          <a:p>
            <a:pPr lvl="0" algn="l" rtl="0">
              <a:spcBef>
                <a:spcPts val="0"/>
              </a:spcBef>
              <a:spcAft>
                <a:spcPts val="1600"/>
              </a:spcAft>
            </a:pPr>
            <a:r>
              <a:rPr lang="en-IN" b="1" dirty="0">
                <a:solidFill>
                  <a:srgbClr val="1F1C51"/>
                </a:solidFill>
                <a:latin typeface="Barlow"/>
                <a:ea typeface="Barlow"/>
                <a:cs typeface="Barlow"/>
                <a:sym typeface="Barlow"/>
              </a:rPr>
              <a:t>Cubic Capacity                            Price of car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solidFill>
                <a:srgbClr val="1F1C5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8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3867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FACTOR CALCULATION</a:t>
            </a:r>
            <a:endParaRPr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93DB949-53E4-4A2D-AB0A-F6EA2F9F43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300474"/>
              </p:ext>
            </p:extLst>
          </p:nvPr>
        </p:nvGraphicFramePr>
        <p:xfrm>
          <a:off x="819780" y="1347387"/>
          <a:ext cx="3218820" cy="982979"/>
        </p:xfrm>
        <a:graphic>
          <a:graphicData uri="http://schemas.openxmlformats.org/drawingml/2006/table">
            <a:tbl>
              <a:tblPr firstRow="1" bandRow="1">
                <a:tableStyleId>{B60F08F9-4793-45E7-A7F6-186FDB9E03EF}</a:tableStyleId>
              </a:tblPr>
              <a:tblGrid>
                <a:gridCol w="1609410">
                  <a:extLst>
                    <a:ext uri="{9D8B030D-6E8A-4147-A177-3AD203B41FA5}">
                      <a16:colId xmlns:a16="http://schemas.microsoft.com/office/drawing/2014/main" val="3765450009"/>
                    </a:ext>
                  </a:extLst>
                </a:gridCol>
                <a:gridCol w="1609410">
                  <a:extLst>
                    <a:ext uri="{9D8B030D-6E8A-4147-A177-3AD203B41FA5}">
                      <a16:colId xmlns:a16="http://schemas.microsoft.com/office/drawing/2014/main" val="1423592007"/>
                    </a:ext>
                  </a:extLst>
                </a:gridCol>
              </a:tblGrid>
              <a:tr h="306493">
                <a:tc>
                  <a:txBody>
                    <a:bodyPr/>
                    <a:lstStyle/>
                    <a:p>
                      <a:r>
                        <a:rPr lang="en-IN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209838"/>
                  </a:ext>
                </a:extLst>
              </a:tr>
              <a:tr h="338243">
                <a:tc>
                  <a:txBody>
                    <a:bodyPr/>
                    <a:lstStyle/>
                    <a:p>
                      <a:r>
                        <a:rPr lang="en-IN" dirty="0"/>
                        <a:t>Male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868261"/>
                  </a:ext>
                </a:extLst>
              </a:tr>
              <a:tr h="338243">
                <a:tc>
                  <a:txBody>
                    <a:bodyPr/>
                    <a:lstStyle/>
                    <a:p>
                      <a:r>
                        <a:rPr lang="en-IN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945325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550FF420-334C-4485-8BA6-A69CB259B8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835761"/>
              </p:ext>
            </p:extLst>
          </p:nvPr>
        </p:nvGraphicFramePr>
        <p:xfrm>
          <a:off x="4613910" y="1218778"/>
          <a:ext cx="3710310" cy="1352972"/>
        </p:xfrm>
        <a:graphic>
          <a:graphicData uri="http://schemas.openxmlformats.org/drawingml/2006/table">
            <a:tbl>
              <a:tblPr firstRow="1" bandRow="1">
                <a:tableStyleId>{B60F08F9-4793-45E7-A7F6-186FDB9E03EF}</a:tableStyleId>
              </a:tblPr>
              <a:tblGrid>
                <a:gridCol w="1855155">
                  <a:extLst>
                    <a:ext uri="{9D8B030D-6E8A-4147-A177-3AD203B41FA5}">
                      <a16:colId xmlns:a16="http://schemas.microsoft.com/office/drawing/2014/main" val="3765450009"/>
                    </a:ext>
                  </a:extLst>
                </a:gridCol>
                <a:gridCol w="1855155">
                  <a:extLst>
                    <a:ext uri="{9D8B030D-6E8A-4147-A177-3AD203B41FA5}">
                      <a16:colId xmlns:a16="http://schemas.microsoft.com/office/drawing/2014/main" val="1423592007"/>
                    </a:ext>
                  </a:extLst>
                </a:gridCol>
              </a:tblGrid>
              <a:tr h="338243">
                <a:tc>
                  <a:txBody>
                    <a:bodyPr/>
                    <a:lstStyle/>
                    <a:p>
                      <a:r>
                        <a:rPr lang="en-IN" dirty="0"/>
                        <a:t>Year of Registration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209838"/>
                  </a:ext>
                </a:extLst>
              </a:tr>
              <a:tr h="338243">
                <a:tc>
                  <a:txBody>
                    <a:bodyPr/>
                    <a:lstStyle/>
                    <a:p>
                      <a:r>
                        <a:rPr lang="en-IN" dirty="0"/>
                        <a:t>2013 - 2016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0.0030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868261"/>
                  </a:ext>
                </a:extLst>
              </a:tr>
              <a:tr h="338243">
                <a:tc>
                  <a:txBody>
                    <a:bodyPr/>
                    <a:lstStyle/>
                    <a:p>
                      <a:r>
                        <a:rPr lang="en-IN" dirty="0"/>
                        <a:t>2017 - 2019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945325"/>
                  </a:ext>
                </a:extLst>
              </a:tr>
              <a:tr h="338243">
                <a:tc>
                  <a:txBody>
                    <a:bodyPr/>
                    <a:lstStyle/>
                    <a:p>
                      <a:r>
                        <a:rPr lang="en-IN" dirty="0"/>
                        <a:t>2020 - 2021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257805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28B90F0B-F266-4726-ADFF-2D592B7C30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004643"/>
              </p:ext>
            </p:extLst>
          </p:nvPr>
        </p:nvGraphicFramePr>
        <p:xfrm>
          <a:off x="2537460" y="2909993"/>
          <a:ext cx="3680460" cy="2029458"/>
        </p:xfrm>
        <a:graphic>
          <a:graphicData uri="http://schemas.openxmlformats.org/drawingml/2006/table">
            <a:tbl>
              <a:tblPr firstRow="1" bandRow="1">
                <a:tableStyleId>{B60F08F9-4793-45E7-A7F6-186FDB9E03EF}</a:tableStyleId>
              </a:tblPr>
              <a:tblGrid>
                <a:gridCol w="1840230">
                  <a:extLst>
                    <a:ext uri="{9D8B030D-6E8A-4147-A177-3AD203B41FA5}">
                      <a16:colId xmlns:a16="http://schemas.microsoft.com/office/drawing/2014/main" val="3765450009"/>
                    </a:ext>
                  </a:extLst>
                </a:gridCol>
                <a:gridCol w="1840230">
                  <a:extLst>
                    <a:ext uri="{9D8B030D-6E8A-4147-A177-3AD203B41FA5}">
                      <a16:colId xmlns:a16="http://schemas.microsoft.com/office/drawing/2014/main" val="1423592007"/>
                    </a:ext>
                  </a:extLst>
                </a:gridCol>
              </a:tblGrid>
              <a:tr h="338243">
                <a:tc>
                  <a:txBody>
                    <a:bodyPr/>
                    <a:lstStyle/>
                    <a:p>
                      <a:r>
                        <a:rPr lang="en-IN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209838"/>
                  </a:ext>
                </a:extLst>
              </a:tr>
              <a:tr h="338243">
                <a:tc>
                  <a:txBody>
                    <a:bodyPr/>
                    <a:lstStyle/>
                    <a:p>
                      <a:r>
                        <a:rPr lang="en-IN" dirty="0"/>
                        <a:t>Mumbai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0.0040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868261"/>
                  </a:ext>
                </a:extLst>
              </a:tr>
              <a:tr h="338243">
                <a:tc>
                  <a:txBody>
                    <a:bodyPr/>
                    <a:lstStyle/>
                    <a:p>
                      <a:r>
                        <a:rPr lang="en-IN" dirty="0"/>
                        <a:t>Pune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0.0035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945325"/>
                  </a:ext>
                </a:extLst>
              </a:tr>
              <a:tr h="338243">
                <a:tc>
                  <a:txBody>
                    <a:bodyPr/>
                    <a:lstStyle/>
                    <a:p>
                      <a:r>
                        <a:rPr lang="en-IN" dirty="0"/>
                        <a:t>Nagpur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0.0030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257805"/>
                  </a:ext>
                </a:extLst>
              </a:tr>
              <a:tr h="338243">
                <a:tc>
                  <a:txBody>
                    <a:bodyPr/>
                    <a:lstStyle/>
                    <a:p>
                      <a:r>
                        <a:rPr lang="en-IN" dirty="0"/>
                        <a:t>Aurangabad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/>
                        <a:t>0.0025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021728"/>
                  </a:ext>
                </a:extLst>
              </a:tr>
              <a:tr h="338243">
                <a:tc>
                  <a:txBody>
                    <a:bodyPr/>
                    <a:lstStyle/>
                    <a:p>
                      <a:r>
                        <a:rPr lang="en-IN" dirty="0"/>
                        <a:t>Nashik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48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4625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8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3867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FACTOR CALCULATION</a:t>
            </a:r>
            <a:endParaRPr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93DB949-53E4-4A2D-AB0A-F6EA2F9F43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950658"/>
              </p:ext>
            </p:extLst>
          </p:nvPr>
        </p:nvGraphicFramePr>
        <p:xfrm>
          <a:off x="766440" y="1218778"/>
          <a:ext cx="3218820" cy="1352972"/>
        </p:xfrm>
        <a:graphic>
          <a:graphicData uri="http://schemas.openxmlformats.org/drawingml/2006/table">
            <a:tbl>
              <a:tblPr firstRow="1" bandRow="1">
                <a:tableStyleId>{B60F08F9-4793-45E7-A7F6-186FDB9E03EF}</a:tableStyleId>
              </a:tblPr>
              <a:tblGrid>
                <a:gridCol w="1609410">
                  <a:extLst>
                    <a:ext uri="{9D8B030D-6E8A-4147-A177-3AD203B41FA5}">
                      <a16:colId xmlns:a16="http://schemas.microsoft.com/office/drawing/2014/main" val="3765450009"/>
                    </a:ext>
                  </a:extLst>
                </a:gridCol>
                <a:gridCol w="1609410">
                  <a:extLst>
                    <a:ext uri="{9D8B030D-6E8A-4147-A177-3AD203B41FA5}">
                      <a16:colId xmlns:a16="http://schemas.microsoft.com/office/drawing/2014/main" val="1423592007"/>
                    </a:ext>
                  </a:extLst>
                </a:gridCol>
              </a:tblGrid>
              <a:tr h="338243">
                <a:tc>
                  <a:txBody>
                    <a:bodyPr/>
                    <a:lstStyle/>
                    <a:p>
                      <a:r>
                        <a:rPr lang="en-IN" dirty="0"/>
                        <a:t>Capacity(in cc)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209838"/>
                  </a:ext>
                </a:extLst>
              </a:tr>
              <a:tr h="338243">
                <a:tc>
                  <a:txBody>
                    <a:bodyPr/>
                    <a:lstStyle/>
                    <a:p>
                      <a:r>
                        <a:rPr lang="en-IN" dirty="0"/>
                        <a:t>800 - 999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868261"/>
                  </a:ext>
                </a:extLst>
              </a:tr>
              <a:tr h="338243">
                <a:tc>
                  <a:txBody>
                    <a:bodyPr/>
                    <a:lstStyle/>
                    <a:p>
                      <a:r>
                        <a:rPr lang="en-IN" dirty="0"/>
                        <a:t>1000 - 1199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945325"/>
                  </a:ext>
                </a:extLst>
              </a:tr>
              <a:tr h="338243">
                <a:tc>
                  <a:txBody>
                    <a:bodyPr/>
                    <a:lstStyle/>
                    <a:p>
                      <a:r>
                        <a:rPr lang="en-IN" dirty="0"/>
                        <a:t>1200 - 1300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/>
                        <a:t>0.0030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384787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550FF420-334C-4485-8BA6-A69CB259B8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968618"/>
              </p:ext>
            </p:extLst>
          </p:nvPr>
        </p:nvGraphicFramePr>
        <p:xfrm>
          <a:off x="4613910" y="1218778"/>
          <a:ext cx="3710310" cy="1352972"/>
        </p:xfrm>
        <a:graphic>
          <a:graphicData uri="http://schemas.openxmlformats.org/drawingml/2006/table">
            <a:tbl>
              <a:tblPr firstRow="1" bandRow="1">
                <a:tableStyleId>{B60F08F9-4793-45E7-A7F6-186FDB9E03EF}</a:tableStyleId>
              </a:tblPr>
              <a:tblGrid>
                <a:gridCol w="1855155">
                  <a:extLst>
                    <a:ext uri="{9D8B030D-6E8A-4147-A177-3AD203B41FA5}">
                      <a16:colId xmlns:a16="http://schemas.microsoft.com/office/drawing/2014/main" val="3765450009"/>
                    </a:ext>
                  </a:extLst>
                </a:gridCol>
                <a:gridCol w="1855155">
                  <a:extLst>
                    <a:ext uri="{9D8B030D-6E8A-4147-A177-3AD203B41FA5}">
                      <a16:colId xmlns:a16="http://schemas.microsoft.com/office/drawing/2014/main" val="1423592007"/>
                    </a:ext>
                  </a:extLst>
                </a:gridCol>
              </a:tblGrid>
              <a:tr h="338243">
                <a:tc>
                  <a:txBody>
                    <a:bodyPr/>
                    <a:lstStyle/>
                    <a:p>
                      <a:r>
                        <a:rPr lang="en-IN" dirty="0"/>
                        <a:t>Price of car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209838"/>
                  </a:ext>
                </a:extLst>
              </a:tr>
              <a:tr h="338243">
                <a:tc>
                  <a:txBody>
                    <a:bodyPr/>
                    <a:lstStyle/>
                    <a:p>
                      <a:r>
                        <a:rPr lang="en-IN" dirty="0"/>
                        <a:t>500000 - 999999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868261"/>
                  </a:ext>
                </a:extLst>
              </a:tr>
              <a:tr h="338243">
                <a:tc>
                  <a:txBody>
                    <a:bodyPr/>
                    <a:lstStyle/>
                    <a:p>
                      <a:r>
                        <a:rPr lang="en-IN" dirty="0"/>
                        <a:t>1000000 - 1999999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945325"/>
                  </a:ext>
                </a:extLst>
              </a:tr>
              <a:tr h="338243">
                <a:tc>
                  <a:txBody>
                    <a:bodyPr/>
                    <a:lstStyle/>
                    <a:p>
                      <a:r>
                        <a:rPr lang="en-IN" dirty="0"/>
                        <a:t>2000000-9999999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0.0030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257805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1FC4ABE-4159-4B2F-B14D-E17885302A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198238"/>
              </p:ext>
            </p:extLst>
          </p:nvPr>
        </p:nvGraphicFramePr>
        <p:xfrm>
          <a:off x="2593020" y="3046729"/>
          <a:ext cx="3680460" cy="1352972"/>
        </p:xfrm>
        <a:graphic>
          <a:graphicData uri="http://schemas.openxmlformats.org/drawingml/2006/table">
            <a:tbl>
              <a:tblPr firstRow="1" bandRow="1">
                <a:tableStyleId>{B60F08F9-4793-45E7-A7F6-186FDB9E03EF}</a:tableStyleId>
              </a:tblPr>
              <a:tblGrid>
                <a:gridCol w="1840230">
                  <a:extLst>
                    <a:ext uri="{9D8B030D-6E8A-4147-A177-3AD203B41FA5}">
                      <a16:colId xmlns:a16="http://schemas.microsoft.com/office/drawing/2014/main" val="3765450009"/>
                    </a:ext>
                  </a:extLst>
                </a:gridCol>
                <a:gridCol w="1840230">
                  <a:extLst>
                    <a:ext uri="{9D8B030D-6E8A-4147-A177-3AD203B41FA5}">
                      <a16:colId xmlns:a16="http://schemas.microsoft.com/office/drawing/2014/main" val="1423592007"/>
                    </a:ext>
                  </a:extLst>
                </a:gridCol>
              </a:tblGrid>
              <a:tr h="338243">
                <a:tc>
                  <a:txBody>
                    <a:bodyPr/>
                    <a:lstStyle/>
                    <a:p>
                      <a:r>
                        <a:rPr lang="en-IN" dirty="0"/>
                        <a:t>Age (in years)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209838"/>
                  </a:ext>
                </a:extLst>
              </a:tr>
              <a:tr h="338243">
                <a:tc>
                  <a:txBody>
                    <a:bodyPr/>
                    <a:lstStyle/>
                    <a:p>
                      <a:r>
                        <a:rPr lang="en-IN" dirty="0"/>
                        <a:t>20 - 39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868261"/>
                  </a:ext>
                </a:extLst>
              </a:tr>
              <a:tr h="338243">
                <a:tc>
                  <a:txBody>
                    <a:bodyPr/>
                    <a:lstStyle/>
                    <a:p>
                      <a:r>
                        <a:rPr lang="en-IN" dirty="0"/>
                        <a:t>40 - 59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945325"/>
                  </a:ext>
                </a:extLst>
              </a:tr>
              <a:tr h="338243">
                <a:tc>
                  <a:txBody>
                    <a:bodyPr/>
                    <a:lstStyle/>
                    <a:p>
                      <a:r>
                        <a:rPr lang="en-IN" dirty="0"/>
                        <a:t>60 - 99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0.0030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257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5444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9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WORKING</a:t>
            </a:r>
            <a:endParaRPr dirty="0"/>
          </a:p>
        </p:txBody>
      </p:sp>
      <p:sp>
        <p:nvSpPr>
          <p:cNvPr id="363" name="Google Shape;363;p39"/>
          <p:cNvSpPr txBox="1">
            <a:spLocks noGrp="1"/>
          </p:cNvSpPr>
          <p:nvPr>
            <p:ph type="title" idx="2"/>
          </p:nvPr>
        </p:nvSpPr>
        <p:spPr>
          <a:xfrm>
            <a:off x="713100" y="2488532"/>
            <a:ext cx="3456055" cy="8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PREMIUM BASED ON DAMAGE TYPE</a:t>
            </a:r>
            <a:endParaRPr sz="1800" dirty="0"/>
          </a:p>
        </p:txBody>
      </p:sp>
      <p:sp>
        <p:nvSpPr>
          <p:cNvPr id="365" name="Google Shape;365;p39"/>
          <p:cNvSpPr txBox="1">
            <a:spLocks noGrp="1"/>
          </p:cNvSpPr>
          <p:nvPr>
            <p:ph type="title" idx="3"/>
          </p:nvPr>
        </p:nvSpPr>
        <p:spPr>
          <a:xfrm>
            <a:off x="4834404" y="2882901"/>
            <a:ext cx="3738914" cy="8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IN" sz="1800" dirty="0"/>
              <a:t>INSURANCE BASED ON DAMAGE TYPE </a:t>
            </a:r>
            <a:br>
              <a:rPr lang="en-IN" sz="1800" dirty="0"/>
            </a:br>
            <a:endParaRPr sz="1800" dirty="0"/>
          </a:p>
        </p:txBody>
      </p:sp>
      <p:sp>
        <p:nvSpPr>
          <p:cNvPr id="367" name="Google Shape;367;p39"/>
          <p:cNvSpPr/>
          <p:nvPr/>
        </p:nvSpPr>
        <p:spPr>
          <a:xfrm>
            <a:off x="5741900" y="1388137"/>
            <a:ext cx="1314600" cy="1314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8" name="Google Shape;368;p39"/>
          <p:cNvSpPr/>
          <p:nvPr/>
        </p:nvSpPr>
        <p:spPr>
          <a:xfrm>
            <a:off x="1788489" y="1388137"/>
            <a:ext cx="1314600" cy="1314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69" name="Google Shape;369;p39"/>
          <p:cNvGrpSpPr/>
          <p:nvPr/>
        </p:nvGrpSpPr>
        <p:grpSpPr>
          <a:xfrm>
            <a:off x="2112400" y="1767419"/>
            <a:ext cx="670687" cy="576729"/>
            <a:chOff x="2467950" y="1017500"/>
            <a:chExt cx="351200" cy="302000"/>
          </a:xfrm>
        </p:grpSpPr>
        <p:sp>
          <p:nvSpPr>
            <p:cNvPr id="370" name="Google Shape;370;p39"/>
            <p:cNvSpPr/>
            <p:nvPr/>
          </p:nvSpPr>
          <p:spPr>
            <a:xfrm>
              <a:off x="2467950" y="1127675"/>
              <a:ext cx="38050" cy="38400"/>
            </a:xfrm>
            <a:custGeom>
              <a:avLst/>
              <a:gdLst/>
              <a:ahLst/>
              <a:cxnLst/>
              <a:rect l="l" t="t" r="r" b="b"/>
              <a:pathLst>
                <a:path w="1522" h="1536" extrusionOk="0">
                  <a:moveTo>
                    <a:pt x="754" y="447"/>
                  </a:moveTo>
                  <a:cubicBezTo>
                    <a:pt x="935" y="447"/>
                    <a:pt x="1089" y="587"/>
                    <a:pt x="1089" y="768"/>
                  </a:cubicBezTo>
                  <a:cubicBezTo>
                    <a:pt x="1089" y="963"/>
                    <a:pt x="949" y="1103"/>
                    <a:pt x="754" y="1103"/>
                  </a:cubicBezTo>
                  <a:cubicBezTo>
                    <a:pt x="587" y="1103"/>
                    <a:pt x="433" y="963"/>
                    <a:pt x="433" y="768"/>
                  </a:cubicBezTo>
                  <a:cubicBezTo>
                    <a:pt x="433" y="587"/>
                    <a:pt x="573" y="447"/>
                    <a:pt x="754" y="447"/>
                  </a:cubicBezTo>
                  <a:close/>
                  <a:moveTo>
                    <a:pt x="754" y="1"/>
                  </a:moveTo>
                  <a:cubicBezTo>
                    <a:pt x="349" y="1"/>
                    <a:pt x="1" y="350"/>
                    <a:pt x="1" y="768"/>
                  </a:cubicBezTo>
                  <a:cubicBezTo>
                    <a:pt x="1" y="1187"/>
                    <a:pt x="349" y="1535"/>
                    <a:pt x="754" y="1535"/>
                  </a:cubicBezTo>
                  <a:cubicBezTo>
                    <a:pt x="1172" y="1535"/>
                    <a:pt x="1521" y="1187"/>
                    <a:pt x="1521" y="768"/>
                  </a:cubicBezTo>
                  <a:cubicBezTo>
                    <a:pt x="1521" y="350"/>
                    <a:pt x="1200" y="1"/>
                    <a:pt x="7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1" name="Google Shape;371;p39"/>
            <p:cNvSpPr/>
            <p:nvPr/>
          </p:nvSpPr>
          <p:spPr>
            <a:xfrm>
              <a:off x="2780750" y="1144425"/>
              <a:ext cx="38400" cy="38375"/>
            </a:xfrm>
            <a:custGeom>
              <a:avLst/>
              <a:gdLst/>
              <a:ahLst/>
              <a:cxnLst/>
              <a:rect l="l" t="t" r="r" b="b"/>
              <a:pathLst>
                <a:path w="1536" h="1535" extrusionOk="0">
                  <a:moveTo>
                    <a:pt x="768" y="433"/>
                  </a:moveTo>
                  <a:cubicBezTo>
                    <a:pt x="963" y="433"/>
                    <a:pt x="1103" y="572"/>
                    <a:pt x="1103" y="768"/>
                  </a:cubicBezTo>
                  <a:cubicBezTo>
                    <a:pt x="1103" y="949"/>
                    <a:pt x="963" y="1102"/>
                    <a:pt x="768" y="1102"/>
                  </a:cubicBezTo>
                  <a:cubicBezTo>
                    <a:pt x="600" y="1102"/>
                    <a:pt x="433" y="949"/>
                    <a:pt x="433" y="768"/>
                  </a:cubicBezTo>
                  <a:cubicBezTo>
                    <a:pt x="433" y="572"/>
                    <a:pt x="573" y="433"/>
                    <a:pt x="768" y="433"/>
                  </a:cubicBezTo>
                  <a:close/>
                  <a:moveTo>
                    <a:pt x="768" y="0"/>
                  </a:moveTo>
                  <a:cubicBezTo>
                    <a:pt x="349" y="0"/>
                    <a:pt x="1" y="349"/>
                    <a:pt x="1" y="768"/>
                  </a:cubicBezTo>
                  <a:cubicBezTo>
                    <a:pt x="1" y="1186"/>
                    <a:pt x="349" y="1535"/>
                    <a:pt x="768" y="1535"/>
                  </a:cubicBezTo>
                  <a:cubicBezTo>
                    <a:pt x="1186" y="1535"/>
                    <a:pt x="1535" y="1186"/>
                    <a:pt x="1535" y="768"/>
                  </a:cubicBezTo>
                  <a:cubicBezTo>
                    <a:pt x="1535" y="349"/>
                    <a:pt x="1186" y="0"/>
                    <a:pt x="7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2" name="Google Shape;372;p39"/>
            <p:cNvSpPr/>
            <p:nvPr/>
          </p:nvSpPr>
          <p:spPr>
            <a:xfrm>
              <a:off x="2495500" y="1067700"/>
              <a:ext cx="27225" cy="26875"/>
            </a:xfrm>
            <a:custGeom>
              <a:avLst/>
              <a:gdLst/>
              <a:ahLst/>
              <a:cxnLst/>
              <a:rect l="l" t="t" r="r" b="b"/>
              <a:pathLst>
                <a:path w="1089" h="1075" extrusionOk="0">
                  <a:moveTo>
                    <a:pt x="545" y="433"/>
                  </a:moveTo>
                  <a:cubicBezTo>
                    <a:pt x="601" y="433"/>
                    <a:pt x="656" y="489"/>
                    <a:pt x="656" y="545"/>
                  </a:cubicBezTo>
                  <a:cubicBezTo>
                    <a:pt x="656" y="587"/>
                    <a:pt x="601" y="642"/>
                    <a:pt x="545" y="642"/>
                  </a:cubicBezTo>
                  <a:cubicBezTo>
                    <a:pt x="503" y="642"/>
                    <a:pt x="447" y="587"/>
                    <a:pt x="447" y="545"/>
                  </a:cubicBezTo>
                  <a:cubicBezTo>
                    <a:pt x="447" y="489"/>
                    <a:pt x="503" y="433"/>
                    <a:pt x="545" y="433"/>
                  </a:cubicBezTo>
                  <a:close/>
                  <a:moveTo>
                    <a:pt x="545" y="1"/>
                  </a:moveTo>
                  <a:cubicBezTo>
                    <a:pt x="252" y="1"/>
                    <a:pt x="1" y="238"/>
                    <a:pt x="1" y="545"/>
                  </a:cubicBezTo>
                  <a:cubicBezTo>
                    <a:pt x="1" y="838"/>
                    <a:pt x="252" y="1075"/>
                    <a:pt x="545" y="1075"/>
                  </a:cubicBezTo>
                  <a:cubicBezTo>
                    <a:pt x="852" y="1075"/>
                    <a:pt x="1089" y="838"/>
                    <a:pt x="1089" y="545"/>
                  </a:cubicBezTo>
                  <a:cubicBezTo>
                    <a:pt x="1089" y="238"/>
                    <a:pt x="852" y="1"/>
                    <a:pt x="5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3" name="Google Shape;373;p39"/>
            <p:cNvSpPr/>
            <p:nvPr/>
          </p:nvSpPr>
          <p:spPr>
            <a:xfrm>
              <a:off x="2769950" y="1084100"/>
              <a:ext cx="26875" cy="27225"/>
            </a:xfrm>
            <a:custGeom>
              <a:avLst/>
              <a:gdLst/>
              <a:ahLst/>
              <a:cxnLst/>
              <a:rect l="l" t="t" r="r" b="b"/>
              <a:pathLst>
                <a:path w="1075" h="1089" extrusionOk="0">
                  <a:moveTo>
                    <a:pt x="544" y="447"/>
                  </a:moveTo>
                  <a:cubicBezTo>
                    <a:pt x="586" y="447"/>
                    <a:pt x="642" y="489"/>
                    <a:pt x="642" y="544"/>
                  </a:cubicBezTo>
                  <a:cubicBezTo>
                    <a:pt x="642" y="600"/>
                    <a:pt x="586" y="656"/>
                    <a:pt x="544" y="656"/>
                  </a:cubicBezTo>
                  <a:cubicBezTo>
                    <a:pt x="488" y="656"/>
                    <a:pt x="433" y="600"/>
                    <a:pt x="433" y="544"/>
                  </a:cubicBezTo>
                  <a:cubicBezTo>
                    <a:pt x="433" y="489"/>
                    <a:pt x="488" y="447"/>
                    <a:pt x="544" y="447"/>
                  </a:cubicBezTo>
                  <a:close/>
                  <a:moveTo>
                    <a:pt x="544" y="0"/>
                  </a:moveTo>
                  <a:cubicBezTo>
                    <a:pt x="237" y="0"/>
                    <a:pt x="0" y="251"/>
                    <a:pt x="0" y="544"/>
                  </a:cubicBezTo>
                  <a:cubicBezTo>
                    <a:pt x="0" y="837"/>
                    <a:pt x="237" y="1088"/>
                    <a:pt x="544" y="1088"/>
                  </a:cubicBezTo>
                  <a:cubicBezTo>
                    <a:pt x="837" y="1088"/>
                    <a:pt x="1074" y="837"/>
                    <a:pt x="1074" y="544"/>
                  </a:cubicBezTo>
                  <a:cubicBezTo>
                    <a:pt x="1074" y="251"/>
                    <a:pt x="837" y="0"/>
                    <a:pt x="5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4" name="Google Shape;374;p39"/>
            <p:cNvSpPr/>
            <p:nvPr/>
          </p:nvSpPr>
          <p:spPr>
            <a:xfrm>
              <a:off x="2511200" y="1017500"/>
              <a:ext cx="265400" cy="302000"/>
            </a:xfrm>
            <a:custGeom>
              <a:avLst/>
              <a:gdLst/>
              <a:ahLst/>
              <a:cxnLst/>
              <a:rect l="l" t="t" r="r" b="b"/>
              <a:pathLst>
                <a:path w="10616" h="12080" extrusionOk="0">
                  <a:moveTo>
                    <a:pt x="7282" y="460"/>
                  </a:moveTo>
                  <a:cubicBezTo>
                    <a:pt x="7519" y="460"/>
                    <a:pt x="7714" y="642"/>
                    <a:pt x="7714" y="893"/>
                  </a:cubicBezTo>
                  <a:cubicBezTo>
                    <a:pt x="7714" y="949"/>
                    <a:pt x="7700" y="991"/>
                    <a:pt x="7672" y="1046"/>
                  </a:cubicBezTo>
                  <a:cubicBezTo>
                    <a:pt x="7658" y="1102"/>
                    <a:pt x="7658" y="1172"/>
                    <a:pt x="7672" y="1228"/>
                  </a:cubicBezTo>
                  <a:cubicBezTo>
                    <a:pt x="7714" y="1269"/>
                    <a:pt x="7770" y="1325"/>
                    <a:pt x="7812" y="1339"/>
                  </a:cubicBezTo>
                  <a:cubicBezTo>
                    <a:pt x="8007" y="1395"/>
                    <a:pt x="8146" y="1576"/>
                    <a:pt x="8146" y="1758"/>
                  </a:cubicBezTo>
                  <a:cubicBezTo>
                    <a:pt x="7937" y="1758"/>
                    <a:pt x="7728" y="1855"/>
                    <a:pt x="7561" y="1995"/>
                  </a:cubicBezTo>
                  <a:cubicBezTo>
                    <a:pt x="7463" y="2078"/>
                    <a:pt x="7449" y="2218"/>
                    <a:pt x="7533" y="2302"/>
                  </a:cubicBezTo>
                  <a:cubicBezTo>
                    <a:pt x="7574" y="2357"/>
                    <a:pt x="7644" y="2371"/>
                    <a:pt x="7700" y="2371"/>
                  </a:cubicBezTo>
                  <a:cubicBezTo>
                    <a:pt x="7742" y="2371"/>
                    <a:pt x="7798" y="2357"/>
                    <a:pt x="7840" y="2316"/>
                  </a:cubicBezTo>
                  <a:cubicBezTo>
                    <a:pt x="7921" y="2246"/>
                    <a:pt x="8032" y="2215"/>
                    <a:pt x="8148" y="2215"/>
                  </a:cubicBezTo>
                  <a:cubicBezTo>
                    <a:pt x="8171" y="2215"/>
                    <a:pt x="8193" y="2216"/>
                    <a:pt x="8216" y="2218"/>
                  </a:cubicBezTo>
                  <a:cubicBezTo>
                    <a:pt x="8216" y="2218"/>
                    <a:pt x="8230" y="2218"/>
                    <a:pt x="8258" y="2232"/>
                  </a:cubicBezTo>
                  <a:cubicBezTo>
                    <a:pt x="8439" y="2288"/>
                    <a:pt x="8579" y="2455"/>
                    <a:pt x="8579" y="2650"/>
                  </a:cubicBezTo>
                  <a:cubicBezTo>
                    <a:pt x="8579" y="2874"/>
                    <a:pt x="8397" y="3069"/>
                    <a:pt x="8160" y="3083"/>
                  </a:cubicBezTo>
                  <a:lnTo>
                    <a:pt x="2427" y="3083"/>
                  </a:lnTo>
                  <a:cubicBezTo>
                    <a:pt x="2190" y="3083"/>
                    <a:pt x="1995" y="2901"/>
                    <a:pt x="1995" y="2650"/>
                  </a:cubicBezTo>
                  <a:cubicBezTo>
                    <a:pt x="1995" y="2455"/>
                    <a:pt x="2135" y="2288"/>
                    <a:pt x="2330" y="2232"/>
                  </a:cubicBezTo>
                  <a:cubicBezTo>
                    <a:pt x="2372" y="2218"/>
                    <a:pt x="2427" y="2176"/>
                    <a:pt x="2469" y="2106"/>
                  </a:cubicBezTo>
                  <a:cubicBezTo>
                    <a:pt x="2497" y="2065"/>
                    <a:pt x="2497" y="1995"/>
                    <a:pt x="2469" y="1939"/>
                  </a:cubicBezTo>
                  <a:cubicBezTo>
                    <a:pt x="2441" y="1883"/>
                    <a:pt x="2427" y="1827"/>
                    <a:pt x="2427" y="1786"/>
                  </a:cubicBezTo>
                  <a:cubicBezTo>
                    <a:pt x="2427" y="1646"/>
                    <a:pt x="2497" y="1521"/>
                    <a:pt x="2609" y="1437"/>
                  </a:cubicBezTo>
                  <a:cubicBezTo>
                    <a:pt x="2762" y="1646"/>
                    <a:pt x="3027" y="1786"/>
                    <a:pt x="3306" y="1786"/>
                  </a:cubicBezTo>
                  <a:cubicBezTo>
                    <a:pt x="3418" y="1786"/>
                    <a:pt x="3529" y="1674"/>
                    <a:pt x="3529" y="1548"/>
                  </a:cubicBezTo>
                  <a:cubicBezTo>
                    <a:pt x="3529" y="1423"/>
                    <a:pt x="3418" y="1325"/>
                    <a:pt x="3306" y="1325"/>
                  </a:cubicBezTo>
                  <a:cubicBezTo>
                    <a:pt x="3125" y="1325"/>
                    <a:pt x="2971" y="1228"/>
                    <a:pt x="2902" y="1060"/>
                  </a:cubicBezTo>
                  <a:cubicBezTo>
                    <a:pt x="2902" y="1046"/>
                    <a:pt x="2888" y="1032"/>
                    <a:pt x="2888" y="1032"/>
                  </a:cubicBezTo>
                  <a:lnTo>
                    <a:pt x="2888" y="991"/>
                  </a:lnTo>
                  <a:lnTo>
                    <a:pt x="2888" y="907"/>
                  </a:lnTo>
                  <a:lnTo>
                    <a:pt x="2888" y="893"/>
                  </a:lnTo>
                  <a:cubicBezTo>
                    <a:pt x="2888" y="642"/>
                    <a:pt x="3069" y="460"/>
                    <a:pt x="3320" y="460"/>
                  </a:cubicBezTo>
                  <a:close/>
                  <a:moveTo>
                    <a:pt x="8132" y="4185"/>
                  </a:moveTo>
                  <a:cubicBezTo>
                    <a:pt x="8258" y="4185"/>
                    <a:pt x="8342" y="4282"/>
                    <a:pt x="8342" y="4408"/>
                  </a:cubicBezTo>
                  <a:lnTo>
                    <a:pt x="8342" y="6389"/>
                  </a:lnTo>
                  <a:lnTo>
                    <a:pt x="2204" y="6389"/>
                  </a:lnTo>
                  <a:lnTo>
                    <a:pt x="2204" y="4408"/>
                  </a:lnTo>
                  <a:lnTo>
                    <a:pt x="2218" y="4408"/>
                  </a:lnTo>
                  <a:cubicBezTo>
                    <a:pt x="2218" y="4296"/>
                    <a:pt x="2330" y="4199"/>
                    <a:pt x="2427" y="4185"/>
                  </a:cubicBezTo>
                  <a:close/>
                  <a:moveTo>
                    <a:pt x="8202" y="3543"/>
                  </a:moveTo>
                  <a:cubicBezTo>
                    <a:pt x="8676" y="3557"/>
                    <a:pt x="9039" y="3948"/>
                    <a:pt x="9039" y="4408"/>
                  </a:cubicBezTo>
                  <a:lnTo>
                    <a:pt x="9039" y="6389"/>
                  </a:lnTo>
                  <a:lnTo>
                    <a:pt x="8816" y="6389"/>
                  </a:lnTo>
                  <a:lnTo>
                    <a:pt x="8816" y="4408"/>
                  </a:lnTo>
                  <a:cubicBezTo>
                    <a:pt x="8816" y="4045"/>
                    <a:pt x="8509" y="3752"/>
                    <a:pt x="8146" y="3752"/>
                  </a:cubicBezTo>
                  <a:lnTo>
                    <a:pt x="2427" y="3752"/>
                  </a:lnTo>
                  <a:cubicBezTo>
                    <a:pt x="2065" y="3752"/>
                    <a:pt x="1772" y="4045"/>
                    <a:pt x="1772" y="4408"/>
                  </a:cubicBezTo>
                  <a:lnTo>
                    <a:pt x="1772" y="6389"/>
                  </a:lnTo>
                  <a:lnTo>
                    <a:pt x="1535" y="6389"/>
                  </a:lnTo>
                  <a:lnTo>
                    <a:pt x="1535" y="4408"/>
                  </a:lnTo>
                  <a:cubicBezTo>
                    <a:pt x="1563" y="3948"/>
                    <a:pt x="1939" y="3557"/>
                    <a:pt x="2414" y="3543"/>
                  </a:cubicBezTo>
                  <a:close/>
                  <a:moveTo>
                    <a:pt x="9165" y="6835"/>
                  </a:moveTo>
                  <a:lnTo>
                    <a:pt x="9709" y="7267"/>
                  </a:lnTo>
                  <a:lnTo>
                    <a:pt x="879" y="7267"/>
                  </a:lnTo>
                  <a:lnTo>
                    <a:pt x="1423" y="6835"/>
                  </a:lnTo>
                  <a:close/>
                  <a:moveTo>
                    <a:pt x="10127" y="7714"/>
                  </a:moveTo>
                  <a:lnTo>
                    <a:pt x="10127" y="10336"/>
                  </a:lnTo>
                  <a:lnTo>
                    <a:pt x="447" y="10336"/>
                  </a:lnTo>
                  <a:lnTo>
                    <a:pt x="447" y="7714"/>
                  </a:lnTo>
                  <a:close/>
                  <a:moveTo>
                    <a:pt x="2665" y="10782"/>
                  </a:moveTo>
                  <a:lnTo>
                    <a:pt x="2665" y="11647"/>
                  </a:lnTo>
                  <a:lnTo>
                    <a:pt x="893" y="11647"/>
                  </a:lnTo>
                  <a:lnTo>
                    <a:pt x="893" y="10782"/>
                  </a:lnTo>
                  <a:close/>
                  <a:moveTo>
                    <a:pt x="9681" y="10782"/>
                  </a:moveTo>
                  <a:lnTo>
                    <a:pt x="9681" y="11647"/>
                  </a:lnTo>
                  <a:lnTo>
                    <a:pt x="7923" y="11647"/>
                  </a:lnTo>
                  <a:lnTo>
                    <a:pt x="7923" y="10782"/>
                  </a:lnTo>
                  <a:close/>
                  <a:moveTo>
                    <a:pt x="3320" y="0"/>
                  </a:moveTo>
                  <a:cubicBezTo>
                    <a:pt x="2832" y="0"/>
                    <a:pt x="2455" y="405"/>
                    <a:pt x="2455" y="879"/>
                  </a:cubicBezTo>
                  <a:lnTo>
                    <a:pt x="2455" y="991"/>
                  </a:lnTo>
                  <a:cubicBezTo>
                    <a:pt x="2162" y="1158"/>
                    <a:pt x="1995" y="1437"/>
                    <a:pt x="1995" y="1758"/>
                  </a:cubicBezTo>
                  <a:lnTo>
                    <a:pt x="1995" y="1883"/>
                  </a:lnTo>
                  <a:cubicBezTo>
                    <a:pt x="1716" y="2037"/>
                    <a:pt x="1535" y="2316"/>
                    <a:pt x="1535" y="2650"/>
                  </a:cubicBezTo>
                  <a:cubicBezTo>
                    <a:pt x="1535" y="2874"/>
                    <a:pt x="1632" y="3111"/>
                    <a:pt x="1786" y="3264"/>
                  </a:cubicBezTo>
                  <a:cubicBezTo>
                    <a:pt x="1381" y="3487"/>
                    <a:pt x="1102" y="3920"/>
                    <a:pt x="1102" y="4408"/>
                  </a:cubicBezTo>
                  <a:lnTo>
                    <a:pt x="1102" y="6500"/>
                  </a:lnTo>
                  <a:lnTo>
                    <a:pt x="98" y="7309"/>
                  </a:lnTo>
                  <a:cubicBezTo>
                    <a:pt x="42" y="7337"/>
                    <a:pt x="28" y="7393"/>
                    <a:pt x="0" y="7449"/>
                  </a:cubicBezTo>
                  <a:lnTo>
                    <a:pt x="0" y="7463"/>
                  </a:lnTo>
                  <a:lnTo>
                    <a:pt x="0" y="10531"/>
                  </a:lnTo>
                  <a:cubicBezTo>
                    <a:pt x="0" y="10657"/>
                    <a:pt x="112" y="10755"/>
                    <a:pt x="238" y="10755"/>
                  </a:cubicBezTo>
                  <a:lnTo>
                    <a:pt x="461" y="10755"/>
                  </a:lnTo>
                  <a:lnTo>
                    <a:pt x="461" y="11856"/>
                  </a:lnTo>
                  <a:cubicBezTo>
                    <a:pt x="461" y="11982"/>
                    <a:pt x="572" y="12080"/>
                    <a:pt x="684" y="12080"/>
                  </a:cubicBezTo>
                  <a:lnTo>
                    <a:pt x="2888" y="12080"/>
                  </a:lnTo>
                  <a:cubicBezTo>
                    <a:pt x="3013" y="12080"/>
                    <a:pt x="3111" y="11982"/>
                    <a:pt x="3111" y="11856"/>
                  </a:cubicBezTo>
                  <a:lnTo>
                    <a:pt x="3111" y="10755"/>
                  </a:lnTo>
                  <a:lnTo>
                    <a:pt x="7505" y="10755"/>
                  </a:lnTo>
                  <a:lnTo>
                    <a:pt x="7505" y="11856"/>
                  </a:lnTo>
                  <a:cubicBezTo>
                    <a:pt x="7505" y="11982"/>
                    <a:pt x="7616" y="12080"/>
                    <a:pt x="7728" y="12080"/>
                  </a:cubicBezTo>
                  <a:lnTo>
                    <a:pt x="9932" y="12080"/>
                  </a:lnTo>
                  <a:cubicBezTo>
                    <a:pt x="10057" y="12080"/>
                    <a:pt x="10155" y="11982"/>
                    <a:pt x="10155" y="11856"/>
                  </a:cubicBezTo>
                  <a:lnTo>
                    <a:pt x="10155" y="10755"/>
                  </a:lnTo>
                  <a:lnTo>
                    <a:pt x="10378" y="10755"/>
                  </a:lnTo>
                  <a:cubicBezTo>
                    <a:pt x="10504" y="10755"/>
                    <a:pt x="10615" y="10657"/>
                    <a:pt x="10615" y="10531"/>
                  </a:cubicBezTo>
                  <a:lnTo>
                    <a:pt x="10559" y="7463"/>
                  </a:lnTo>
                  <a:lnTo>
                    <a:pt x="10559" y="7449"/>
                  </a:lnTo>
                  <a:lnTo>
                    <a:pt x="10559" y="7435"/>
                  </a:lnTo>
                  <a:cubicBezTo>
                    <a:pt x="10546" y="7379"/>
                    <a:pt x="10518" y="7337"/>
                    <a:pt x="10490" y="7309"/>
                  </a:cubicBezTo>
                  <a:lnTo>
                    <a:pt x="9472" y="6500"/>
                  </a:lnTo>
                  <a:lnTo>
                    <a:pt x="9472" y="4408"/>
                  </a:lnTo>
                  <a:cubicBezTo>
                    <a:pt x="9472" y="3920"/>
                    <a:pt x="9193" y="3487"/>
                    <a:pt x="8802" y="3264"/>
                  </a:cubicBezTo>
                  <a:cubicBezTo>
                    <a:pt x="8955" y="3111"/>
                    <a:pt x="9039" y="2901"/>
                    <a:pt x="9039" y="2650"/>
                  </a:cubicBezTo>
                  <a:cubicBezTo>
                    <a:pt x="9039" y="2344"/>
                    <a:pt x="8872" y="2037"/>
                    <a:pt x="8593" y="1883"/>
                  </a:cubicBezTo>
                  <a:lnTo>
                    <a:pt x="8593" y="1758"/>
                  </a:lnTo>
                  <a:cubicBezTo>
                    <a:pt x="8593" y="1451"/>
                    <a:pt x="8411" y="1158"/>
                    <a:pt x="8132" y="991"/>
                  </a:cubicBezTo>
                  <a:lnTo>
                    <a:pt x="8132" y="879"/>
                  </a:lnTo>
                  <a:cubicBezTo>
                    <a:pt x="8132" y="391"/>
                    <a:pt x="7728" y="0"/>
                    <a:pt x="72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5" name="Google Shape;375;p39"/>
            <p:cNvSpPr/>
            <p:nvPr/>
          </p:nvSpPr>
          <p:spPr>
            <a:xfrm>
              <a:off x="2692875" y="1220800"/>
              <a:ext cx="60350" cy="38725"/>
            </a:xfrm>
            <a:custGeom>
              <a:avLst/>
              <a:gdLst/>
              <a:ahLst/>
              <a:cxnLst/>
              <a:rect l="l" t="t" r="r" b="b"/>
              <a:pathLst>
                <a:path w="2414" h="1549" extrusionOk="0">
                  <a:moveTo>
                    <a:pt x="1953" y="447"/>
                  </a:moveTo>
                  <a:cubicBezTo>
                    <a:pt x="1842" y="837"/>
                    <a:pt x="1507" y="1116"/>
                    <a:pt x="1089" y="1116"/>
                  </a:cubicBezTo>
                  <a:lnTo>
                    <a:pt x="461" y="1116"/>
                  </a:lnTo>
                  <a:cubicBezTo>
                    <a:pt x="573" y="726"/>
                    <a:pt x="921" y="447"/>
                    <a:pt x="1326" y="447"/>
                  </a:cubicBezTo>
                  <a:close/>
                  <a:moveTo>
                    <a:pt x="1326" y="0"/>
                  </a:moveTo>
                  <a:cubicBezTo>
                    <a:pt x="586" y="0"/>
                    <a:pt x="1" y="586"/>
                    <a:pt x="1" y="1325"/>
                  </a:cubicBezTo>
                  <a:cubicBezTo>
                    <a:pt x="15" y="1437"/>
                    <a:pt x="98" y="1548"/>
                    <a:pt x="224" y="1548"/>
                  </a:cubicBezTo>
                  <a:lnTo>
                    <a:pt x="1089" y="1548"/>
                  </a:lnTo>
                  <a:cubicBezTo>
                    <a:pt x="1828" y="1548"/>
                    <a:pt x="2414" y="949"/>
                    <a:pt x="2414" y="223"/>
                  </a:cubicBezTo>
                  <a:cubicBezTo>
                    <a:pt x="2414" y="98"/>
                    <a:pt x="2316" y="0"/>
                    <a:pt x="21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6" name="Google Shape;376;p39"/>
            <p:cNvSpPr/>
            <p:nvPr/>
          </p:nvSpPr>
          <p:spPr>
            <a:xfrm>
              <a:off x="2533525" y="1220800"/>
              <a:ext cx="60700" cy="38725"/>
            </a:xfrm>
            <a:custGeom>
              <a:avLst/>
              <a:gdLst/>
              <a:ahLst/>
              <a:cxnLst/>
              <a:rect l="l" t="t" r="r" b="b"/>
              <a:pathLst>
                <a:path w="2428" h="1549" extrusionOk="0">
                  <a:moveTo>
                    <a:pt x="1102" y="447"/>
                  </a:moveTo>
                  <a:cubicBezTo>
                    <a:pt x="1521" y="447"/>
                    <a:pt x="1869" y="726"/>
                    <a:pt x="1953" y="1116"/>
                  </a:cubicBezTo>
                  <a:lnTo>
                    <a:pt x="1325" y="1116"/>
                  </a:lnTo>
                  <a:cubicBezTo>
                    <a:pt x="921" y="1116"/>
                    <a:pt x="572" y="837"/>
                    <a:pt x="474" y="447"/>
                  </a:cubicBezTo>
                  <a:close/>
                  <a:moveTo>
                    <a:pt x="223" y="0"/>
                  </a:moveTo>
                  <a:cubicBezTo>
                    <a:pt x="112" y="0"/>
                    <a:pt x="0" y="98"/>
                    <a:pt x="0" y="223"/>
                  </a:cubicBezTo>
                  <a:cubicBezTo>
                    <a:pt x="28" y="949"/>
                    <a:pt x="600" y="1548"/>
                    <a:pt x="1325" y="1548"/>
                  </a:cubicBezTo>
                  <a:lnTo>
                    <a:pt x="2204" y="1548"/>
                  </a:lnTo>
                  <a:cubicBezTo>
                    <a:pt x="2316" y="1548"/>
                    <a:pt x="2427" y="1437"/>
                    <a:pt x="2427" y="1325"/>
                  </a:cubicBezTo>
                  <a:cubicBezTo>
                    <a:pt x="2427" y="586"/>
                    <a:pt x="1841" y="0"/>
                    <a:pt x="11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7" name="Google Shape;377;p39"/>
            <p:cNvSpPr/>
            <p:nvPr/>
          </p:nvSpPr>
          <p:spPr>
            <a:xfrm>
              <a:off x="2599775" y="1220450"/>
              <a:ext cx="88250" cy="44650"/>
            </a:xfrm>
            <a:custGeom>
              <a:avLst/>
              <a:gdLst/>
              <a:ahLst/>
              <a:cxnLst/>
              <a:rect l="l" t="t" r="r" b="b"/>
              <a:pathLst>
                <a:path w="3530" h="1786" extrusionOk="0">
                  <a:moveTo>
                    <a:pt x="3041" y="461"/>
                  </a:moveTo>
                  <a:cubicBezTo>
                    <a:pt x="3041" y="544"/>
                    <a:pt x="2999" y="614"/>
                    <a:pt x="2971" y="684"/>
                  </a:cubicBezTo>
                  <a:lnTo>
                    <a:pt x="530" y="684"/>
                  </a:lnTo>
                  <a:cubicBezTo>
                    <a:pt x="489" y="614"/>
                    <a:pt x="475" y="544"/>
                    <a:pt x="461" y="461"/>
                  </a:cubicBezTo>
                  <a:close/>
                  <a:moveTo>
                    <a:pt x="2637" y="1130"/>
                  </a:moveTo>
                  <a:cubicBezTo>
                    <a:pt x="2441" y="1270"/>
                    <a:pt x="2218" y="1353"/>
                    <a:pt x="1981" y="1353"/>
                  </a:cubicBezTo>
                  <a:lnTo>
                    <a:pt x="1535" y="1353"/>
                  </a:lnTo>
                  <a:cubicBezTo>
                    <a:pt x="1298" y="1353"/>
                    <a:pt x="1074" y="1270"/>
                    <a:pt x="879" y="1130"/>
                  </a:cubicBezTo>
                  <a:close/>
                  <a:moveTo>
                    <a:pt x="237" y="0"/>
                  </a:moveTo>
                  <a:cubicBezTo>
                    <a:pt x="112" y="0"/>
                    <a:pt x="0" y="112"/>
                    <a:pt x="0" y="237"/>
                  </a:cubicBezTo>
                  <a:cubicBezTo>
                    <a:pt x="0" y="502"/>
                    <a:pt x="70" y="753"/>
                    <a:pt x="196" y="991"/>
                  </a:cubicBezTo>
                  <a:cubicBezTo>
                    <a:pt x="196" y="1005"/>
                    <a:pt x="210" y="1018"/>
                    <a:pt x="210" y="1032"/>
                  </a:cubicBezTo>
                  <a:cubicBezTo>
                    <a:pt x="475" y="1479"/>
                    <a:pt x="963" y="1772"/>
                    <a:pt x="1521" y="1786"/>
                  </a:cubicBezTo>
                  <a:lnTo>
                    <a:pt x="1995" y="1786"/>
                  </a:lnTo>
                  <a:cubicBezTo>
                    <a:pt x="2553" y="1786"/>
                    <a:pt x="3027" y="1493"/>
                    <a:pt x="3306" y="1032"/>
                  </a:cubicBezTo>
                  <a:cubicBezTo>
                    <a:pt x="3320" y="1018"/>
                    <a:pt x="3320" y="1005"/>
                    <a:pt x="3334" y="991"/>
                  </a:cubicBezTo>
                  <a:cubicBezTo>
                    <a:pt x="3460" y="753"/>
                    <a:pt x="3529" y="516"/>
                    <a:pt x="3529" y="237"/>
                  </a:cubicBezTo>
                  <a:cubicBezTo>
                    <a:pt x="3529" y="112"/>
                    <a:pt x="3418" y="0"/>
                    <a:pt x="33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78" name="Google Shape;378;p39"/>
          <p:cNvGrpSpPr/>
          <p:nvPr/>
        </p:nvGrpSpPr>
        <p:grpSpPr>
          <a:xfrm>
            <a:off x="6063858" y="1741111"/>
            <a:ext cx="670685" cy="608653"/>
            <a:chOff x="4001250" y="2838825"/>
            <a:chExt cx="350850" cy="318400"/>
          </a:xfrm>
        </p:grpSpPr>
        <p:sp>
          <p:nvSpPr>
            <p:cNvPr id="379" name="Google Shape;379;p39"/>
            <p:cNvSpPr/>
            <p:nvPr/>
          </p:nvSpPr>
          <p:spPr>
            <a:xfrm>
              <a:off x="4016950" y="2986350"/>
              <a:ext cx="22700" cy="34175"/>
            </a:xfrm>
            <a:custGeom>
              <a:avLst/>
              <a:gdLst/>
              <a:ahLst/>
              <a:cxnLst/>
              <a:rect l="l" t="t" r="r" b="b"/>
              <a:pathLst>
                <a:path w="908" h="1367" extrusionOk="0">
                  <a:moveTo>
                    <a:pt x="461" y="0"/>
                  </a:moveTo>
                  <a:cubicBezTo>
                    <a:pt x="335" y="0"/>
                    <a:pt x="224" y="112"/>
                    <a:pt x="224" y="237"/>
                  </a:cubicBezTo>
                  <a:lnTo>
                    <a:pt x="224" y="460"/>
                  </a:lnTo>
                  <a:cubicBezTo>
                    <a:pt x="112" y="460"/>
                    <a:pt x="1" y="558"/>
                    <a:pt x="1" y="683"/>
                  </a:cubicBezTo>
                  <a:cubicBezTo>
                    <a:pt x="1" y="809"/>
                    <a:pt x="112" y="907"/>
                    <a:pt x="224" y="907"/>
                  </a:cubicBezTo>
                  <a:lnTo>
                    <a:pt x="224" y="1144"/>
                  </a:lnTo>
                  <a:cubicBezTo>
                    <a:pt x="224" y="1255"/>
                    <a:pt x="335" y="1367"/>
                    <a:pt x="461" y="1367"/>
                  </a:cubicBezTo>
                  <a:cubicBezTo>
                    <a:pt x="572" y="1367"/>
                    <a:pt x="684" y="1255"/>
                    <a:pt x="684" y="1144"/>
                  </a:cubicBezTo>
                  <a:lnTo>
                    <a:pt x="684" y="907"/>
                  </a:lnTo>
                  <a:cubicBezTo>
                    <a:pt x="810" y="907"/>
                    <a:pt x="907" y="809"/>
                    <a:pt x="907" y="683"/>
                  </a:cubicBezTo>
                  <a:cubicBezTo>
                    <a:pt x="907" y="558"/>
                    <a:pt x="796" y="460"/>
                    <a:pt x="684" y="460"/>
                  </a:cubicBezTo>
                  <a:lnTo>
                    <a:pt x="684" y="237"/>
                  </a:lnTo>
                  <a:cubicBezTo>
                    <a:pt x="684" y="112"/>
                    <a:pt x="572" y="0"/>
                    <a:pt x="4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0" name="Google Shape;380;p39"/>
            <p:cNvSpPr/>
            <p:nvPr/>
          </p:nvSpPr>
          <p:spPr>
            <a:xfrm>
              <a:off x="4038925" y="2844050"/>
              <a:ext cx="22325" cy="33850"/>
            </a:xfrm>
            <a:custGeom>
              <a:avLst/>
              <a:gdLst/>
              <a:ahLst/>
              <a:cxnLst/>
              <a:rect l="l" t="t" r="r" b="b"/>
              <a:pathLst>
                <a:path w="893" h="1354" extrusionOk="0">
                  <a:moveTo>
                    <a:pt x="447" y="1"/>
                  </a:moveTo>
                  <a:cubicBezTo>
                    <a:pt x="321" y="1"/>
                    <a:pt x="223" y="99"/>
                    <a:pt x="223" y="224"/>
                  </a:cubicBezTo>
                  <a:lnTo>
                    <a:pt x="223" y="447"/>
                  </a:lnTo>
                  <a:cubicBezTo>
                    <a:pt x="98" y="447"/>
                    <a:pt x="0" y="559"/>
                    <a:pt x="0" y="671"/>
                  </a:cubicBezTo>
                  <a:cubicBezTo>
                    <a:pt x="0" y="796"/>
                    <a:pt x="98" y="908"/>
                    <a:pt x="223" y="908"/>
                  </a:cubicBezTo>
                  <a:lnTo>
                    <a:pt x="223" y="1131"/>
                  </a:lnTo>
                  <a:cubicBezTo>
                    <a:pt x="223" y="1256"/>
                    <a:pt x="321" y="1354"/>
                    <a:pt x="447" y="1354"/>
                  </a:cubicBezTo>
                  <a:cubicBezTo>
                    <a:pt x="572" y="1354"/>
                    <a:pt x="670" y="1242"/>
                    <a:pt x="670" y="1131"/>
                  </a:cubicBezTo>
                  <a:lnTo>
                    <a:pt x="670" y="908"/>
                  </a:lnTo>
                  <a:cubicBezTo>
                    <a:pt x="795" y="908"/>
                    <a:pt x="893" y="796"/>
                    <a:pt x="893" y="671"/>
                  </a:cubicBezTo>
                  <a:cubicBezTo>
                    <a:pt x="893" y="559"/>
                    <a:pt x="795" y="447"/>
                    <a:pt x="670" y="447"/>
                  </a:cubicBezTo>
                  <a:lnTo>
                    <a:pt x="670" y="224"/>
                  </a:lnTo>
                  <a:cubicBezTo>
                    <a:pt x="670" y="99"/>
                    <a:pt x="572" y="1"/>
                    <a:pt x="4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1" name="Google Shape;381;p39"/>
            <p:cNvSpPr/>
            <p:nvPr/>
          </p:nvSpPr>
          <p:spPr>
            <a:xfrm>
              <a:off x="4110400" y="2893575"/>
              <a:ext cx="11200" cy="11200"/>
            </a:xfrm>
            <a:custGeom>
              <a:avLst/>
              <a:gdLst/>
              <a:ahLst/>
              <a:cxnLst/>
              <a:rect l="l" t="t" r="r" b="b"/>
              <a:pathLst>
                <a:path w="448" h="448" extrusionOk="0">
                  <a:moveTo>
                    <a:pt x="224" y="1"/>
                  </a:moveTo>
                  <a:cubicBezTo>
                    <a:pt x="98" y="1"/>
                    <a:pt x="1" y="112"/>
                    <a:pt x="1" y="224"/>
                  </a:cubicBezTo>
                  <a:cubicBezTo>
                    <a:pt x="1" y="349"/>
                    <a:pt x="98" y="447"/>
                    <a:pt x="224" y="447"/>
                  </a:cubicBezTo>
                  <a:cubicBezTo>
                    <a:pt x="349" y="447"/>
                    <a:pt x="447" y="349"/>
                    <a:pt x="447" y="224"/>
                  </a:cubicBezTo>
                  <a:cubicBezTo>
                    <a:pt x="447" y="112"/>
                    <a:pt x="349" y="1"/>
                    <a:pt x="2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2" name="Google Shape;382;p39"/>
            <p:cNvSpPr/>
            <p:nvPr/>
          </p:nvSpPr>
          <p:spPr>
            <a:xfrm>
              <a:off x="4022525" y="2931950"/>
              <a:ext cx="11525" cy="11525"/>
            </a:xfrm>
            <a:custGeom>
              <a:avLst/>
              <a:gdLst/>
              <a:ahLst/>
              <a:cxnLst/>
              <a:rect l="l" t="t" r="r" b="b"/>
              <a:pathLst>
                <a:path w="461" h="461" extrusionOk="0">
                  <a:moveTo>
                    <a:pt x="238" y="0"/>
                  </a:moveTo>
                  <a:cubicBezTo>
                    <a:pt x="112" y="0"/>
                    <a:pt x="1" y="112"/>
                    <a:pt x="1" y="223"/>
                  </a:cubicBezTo>
                  <a:cubicBezTo>
                    <a:pt x="1" y="349"/>
                    <a:pt x="112" y="460"/>
                    <a:pt x="238" y="460"/>
                  </a:cubicBezTo>
                  <a:cubicBezTo>
                    <a:pt x="349" y="460"/>
                    <a:pt x="461" y="349"/>
                    <a:pt x="461" y="223"/>
                  </a:cubicBezTo>
                  <a:cubicBezTo>
                    <a:pt x="461" y="112"/>
                    <a:pt x="349" y="0"/>
                    <a:pt x="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3" name="Google Shape;383;p39"/>
            <p:cNvSpPr/>
            <p:nvPr/>
          </p:nvSpPr>
          <p:spPr>
            <a:xfrm>
              <a:off x="4154350" y="2838825"/>
              <a:ext cx="44300" cy="44325"/>
            </a:xfrm>
            <a:custGeom>
              <a:avLst/>
              <a:gdLst/>
              <a:ahLst/>
              <a:cxnLst/>
              <a:rect l="l" t="t" r="r" b="b"/>
              <a:pathLst>
                <a:path w="1772" h="1773" extrusionOk="0">
                  <a:moveTo>
                    <a:pt x="865" y="810"/>
                  </a:moveTo>
                  <a:cubicBezTo>
                    <a:pt x="893" y="852"/>
                    <a:pt x="921" y="866"/>
                    <a:pt x="963" y="893"/>
                  </a:cubicBezTo>
                  <a:cubicBezTo>
                    <a:pt x="921" y="921"/>
                    <a:pt x="907" y="949"/>
                    <a:pt x="865" y="991"/>
                  </a:cubicBezTo>
                  <a:cubicBezTo>
                    <a:pt x="851" y="949"/>
                    <a:pt x="823" y="935"/>
                    <a:pt x="781" y="893"/>
                  </a:cubicBezTo>
                  <a:lnTo>
                    <a:pt x="865" y="810"/>
                  </a:lnTo>
                  <a:close/>
                  <a:moveTo>
                    <a:pt x="893" y="1"/>
                  </a:moveTo>
                  <a:cubicBezTo>
                    <a:pt x="767" y="1"/>
                    <a:pt x="656" y="98"/>
                    <a:pt x="656" y="224"/>
                  </a:cubicBezTo>
                  <a:cubicBezTo>
                    <a:pt x="656" y="461"/>
                    <a:pt x="475" y="656"/>
                    <a:pt x="223" y="656"/>
                  </a:cubicBezTo>
                  <a:cubicBezTo>
                    <a:pt x="98" y="656"/>
                    <a:pt x="0" y="768"/>
                    <a:pt x="0" y="880"/>
                  </a:cubicBezTo>
                  <a:cubicBezTo>
                    <a:pt x="0" y="1005"/>
                    <a:pt x="98" y="1117"/>
                    <a:pt x="223" y="1117"/>
                  </a:cubicBezTo>
                  <a:cubicBezTo>
                    <a:pt x="475" y="1117"/>
                    <a:pt x="656" y="1298"/>
                    <a:pt x="656" y="1549"/>
                  </a:cubicBezTo>
                  <a:cubicBezTo>
                    <a:pt x="656" y="1675"/>
                    <a:pt x="767" y="1772"/>
                    <a:pt x="893" y="1772"/>
                  </a:cubicBezTo>
                  <a:cubicBezTo>
                    <a:pt x="1005" y="1772"/>
                    <a:pt x="1116" y="1661"/>
                    <a:pt x="1116" y="1549"/>
                  </a:cubicBezTo>
                  <a:cubicBezTo>
                    <a:pt x="1116" y="1298"/>
                    <a:pt x="1311" y="1117"/>
                    <a:pt x="1549" y="1117"/>
                  </a:cubicBezTo>
                  <a:cubicBezTo>
                    <a:pt x="1674" y="1117"/>
                    <a:pt x="1772" y="1005"/>
                    <a:pt x="1772" y="880"/>
                  </a:cubicBezTo>
                  <a:cubicBezTo>
                    <a:pt x="1772" y="768"/>
                    <a:pt x="1674" y="656"/>
                    <a:pt x="1549" y="656"/>
                  </a:cubicBezTo>
                  <a:cubicBezTo>
                    <a:pt x="1311" y="656"/>
                    <a:pt x="1116" y="461"/>
                    <a:pt x="1116" y="224"/>
                  </a:cubicBezTo>
                  <a:cubicBezTo>
                    <a:pt x="1116" y="98"/>
                    <a:pt x="1005" y="1"/>
                    <a:pt x="8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4" name="Google Shape;384;p39"/>
            <p:cNvSpPr/>
            <p:nvPr/>
          </p:nvSpPr>
          <p:spPr>
            <a:xfrm>
              <a:off x="4313350" y="2986350"/>
              <a:ext cx="22700" cy="34175"/>
            </a:xfrm>
            <a:custGeom>
              <a:avLst/>
              <a:gdLst/>
              <a:ahLst/>
              <a:cxnLst/>
              <a:rect l="l" t="t" r="r" b="b"/>
              <a:pathLst>
                <a:path w="908" h="1367" extrusionOk="0">
                  <a:moveTo>
                    <a:pt x="461" y="0"/>
                  </a:moveTo>
                  <a:cubicBezTo>
                    <a:pt x="336" y="0"/>
                    <a:pt x="224" y="112"/>
                    <a:pt x="224" y="237"/>
                  </a:cubicBezTo>
                  <a:lnTo>
                    <a:pt x="224" y="460"/>
                  </a:lnTo>
                  <a:cubicBezTo>
                    <a:pt x="112" y="460"/>
                    <a:pt x="1" y="558"/>
                    <a:pt x="1" y="683"/>
                  </a:cubicBezTo>
                  <a:cubicBezTo>
                    <a:pt x="1" y="809"/>
                    <a:pt x="112" y="907"/>
                    <a:pt x="224" y="907"/>
                  </a:cubicBezTo>
                  <a:lnTo>
                    <a:pt x="224" y="1144"/>
                  </a:lnTo>
                  <a:cubicBezTo>
                    <a:pt x="224" y="1255"/>
                    <a:pt x="336" y="1367"/>
                    <a:pt x="461" y="1367"/>
                  </a:cubicBezTo>
                  <a:cubicBezTo>
                    <a:pt x="573" y="1367"/>
                    <a:pt x="684" y="1255"/>
                    <a:pt x="684" y="1144"/>
                  </a:cubicBezTo>
                  <a:lnTo>
                    <a:pt x="684" y="907"/>
                  </a:lnTo>
                  <a:cubicBezTo>
                    <a:pt x="810" y="907"/>
                    <a:pt x="907" y="809"/>
                    <a:pt x="907" y="683"/>
                  </a:cubicBezTo>
                  <a:cubicBezTo>
                    <a:pt x="907" y="558"/>
                    <a:pt x="796" y="460"/>
                    <a:pt x="684" y="460"/>
                  </a:cubicBezTo>
                  <a:lnTo>
                    <a:pt x="684" y="237"/>
                  </a:lnTo>
                  <a:cubicBezTo>
                    <a:pt x="684" y="112"/>
                    <a:pt x="573" y="0"/>
                    <a:pt x="4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5" name="Google Shape;385;p39"/>
            <p:cNvSpPr/>
            <p:nvPr/>
          </p:nvSpPr>
          <p:spPr>
            <a:xfrm>
              <a:off x="4291750" y="2844050"/>
              <a:ext cx="22325" cy="33850"/>
            </a:xfrm>
            <a:custGeom>
              <a:avLst/>
              <a:gdLst/>
              <a:ahLst/>
              <a:cxnLst/>
              <a:rect l="l" t="t" r="r" b="b"/>
              <a:pathLst>
                <a:path w="893" h="1354" extrusionOk="0">
                  <a:moveTo>
                    <a:pt x="446" y="1"/>
                  </a:moveTo>
                  <a:cubicBezTo>
                    <a:pt x="321" y="1"/>
                    <a:pt x="223" y="99"/>
                    <a:pt x="223" y="224"/>
                  </a:cubicBezTo>
                  <a:lnTo>
                    <a:pt x="223" y="447"/>
                  </a:lnTo>
                  <a:cubicBezTo>
                    <a:pt x="98" y="447"/>
                    <a:pt x="0" y="559"/>
                    <a:pt x="0" y="671"/>
                  </a:cubicBezTo>
                  <a:cubicBezTo>
                    <a:pt x="0" y="796"/>
                    <a:pt x="98" y="908"/>
                    <a:pt x="223" y="908"/>
                  </a:cubicBezTo>
                  <a:lnTo>
                    <a:pt x="223" y="1131"/>
                  </a:lnTo>
                  <a:cubicBezTo>
                    <a:pt x="223" y="1256"/>
                    <a:pt x="321" y="1354"/>
                    <a:pt x="446" y="1354"/>
                  </a:cubicBezTo>
                  <a:cubicBezTo>
                    <a:pt x="572" y="1354"/>
                    <a:pt x="670" y="1242"/>
                    <a:pt x="670" y="1131"/>
                  </a:cubicBezTo>
                  <a:lnTo>
                    <a:pt x="670" y="908"/>
                  </a:lnTo>
                  <a:cubicBezTo>
                    <a:pt x="795" y="908"/>
                    <a:pt x="893" y="796"/>
                    <a:pt x="893" y="671"/>
                  </a:cubicBezTo>
                  <a:cubicBezTo>
                    <a:pt x="893" y="559"/>
                    <a:pt x="795" y="447"/>
                    <a:pt x="670" y="447"/>
                  </a:cubicBezTo>
                  <a:lnTo>
                    <a:pt x="670" y="224"/>
                  </a:lnTo>
                  <a:cubicBezTo>
                    <a:pt x="670" y="99"/>
                    <a:pt x="572" y="1"/>
                    <a:pt x="4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6" name="Google Shape;386;p39"/>
            <p:cNvSpPr/>
            <p:nvPr/>
          </p:nvSpPr>
          <p:spPr>
            <a:xfrm>
              <a:off x="4231050" y="2893575"/>
              <a:ext cx="11200" cy="11200"/>
            </a:xfrm>
            <a:custGeom>
              <a:avLst/>
              <a:gdLst/>
              <a:ahLst/>
              <a:cxnLst/>
              <a:rect l="l" t="t" r="r" b="b"/>
              <a:pathLst>
                <a:path w="448" h="448" extrusionOk="0">
                  <a:moveTo>
                    <a:pt x="224" y="1"/>
                  </a:moveTo>
                  <a:cubicBezTo>
                    <a:pt x="99" y="1"/>
                    <a:pt x="1" y="112"/>
                    <a:pt x="1" y="224"/>
                  </a:cubicBezTo>
                  <a:cubicBezTo>
                    <a:pt x="1" y="349"/>
                    <a:pt x="99" y="447"/>
                    <a:pt x="224" y="447"/>
                  </a:cubicBezTo>
                  <a:cubicBezTo>
                    <a:pt x="350" y="447"/>
                    <a:pt x="447" y="349"/>
                    <a:pt x="447" y="224"/>
                  </a:cubicBezTo>
                  <a:cubicBezTo>
                    <a:pt x="447" y="112"/>
                    <a:pt x="350" y="1"/>
                    <a:pt x="2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7" name="Google Shape;387;p39"/>
            <p:cNvSpPr/>
            <p:nvPr/>
          </p:nvSpPr>
          <p:spPr>
            <a:xfrm>
              <a:off x="4318950" y="2931950"/>
              <a:ext cx="11525" cy="11525"/>
            </a:xfrm>
            <a:custGeom>
              <a:avLst/>
              <a:gdLst/>
              <a:ahLst/>
              <a:cxnLst/>
              <a:rect l="l" t="t" r="r" b="b"/>
              <a:pathLst>
                <a:path w="461" h="461" extrusionOk="0">
                  <a:moveTo>
                    <a:pt x="237" y="0"/>
                  </a:moveTo>
                  <a:cubicBezTo>
                    <a:pt x="112" y="0"/>
                    <a:pt x="0" y="112"/>
                    <a:pt x="0" y="223"/>
                  </a:cubicBezTo>
                  <a:cubicBezTo>
                    <a:pt x="0" y="349"/>
                    <a:pt x="112" y="460"/>
                    <a:pt x="237" y="460"/>
                  </a:cubicBezTo>
                  <a:cubicBezTo>
                    <a:pt x="349" y="460"/>
                    <a:pt x="460" y="349"/>
                    <a:pt x="460" y="223"/>
                  </a:cubicBezTo>
                  <a:cubicBezTo>
                    <a:pt x="460" y="112"/>
                    <a:pt x="349" y="0"/>
                    <a:pt x="2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8" name="Google Shape;388;p39"/>
            <p:cNvSpPr/>
            <p:nvPr/>
          </p:nvSpPr>
          <p:spPr>
            <a:xfrm>
              <a:off x="4225475" y="3057825"/>
              <a:ext cx="60350" cy="39075"/>
            </a:xfrm>
            <a:custGeom>
              <a:avLst/>
              <a:gdLst/>
              <a:ahLst/>
              <a:cxnLst/>
              <a:rect l="l" t="t" r="r" b="b"/>
              <a:pathLst>
                <a:path w="2414" h="1563" extrusionOk="0">
                  <a:moveTo>
                    <a:pt x="1954" y="461"/>
                  </a:moveTo>
                  <a:cubicBezTo>
                    <a:pt x="1842" y="837"/>
                    <a:pt x="1507" y="1116"/>
                    <a:pt x="1089" y="1116"/>
                  </a:cubicBezTo>
                  <a:lnTo>
                    <a:pt x="461" y="1116"/>
                  </a:lnTo>
                  <a:cubicBezTo>
                    <a:pt x="573" y="754"/>
                    <a:pt x="921" y="461"/>
                    <a:pt x="1326" y="461"/>
                  </a:cubicBezTo>
                  <a:close/>
                  <a:moveTo>
                    <a:pt x="1326" y="0"/>
                  </a:moveTo>
                  <a:cubicBezTo>
                    <a:pt x="587" y="0"/>
                    <a:pt x="1" y="600"/>
                    <a:pt x="1" y="1326"/>
                  </a:cubicBezTo>
                  <a:cubicBezTo>
                    <a:pt x="15" y="1465"/>
                    <a:pt x="98" y="1563"/>
                    <a:pt x="224" y="1563"/>
                  </a:cubicBezTo>
                  <a:lnTo>
                    <a:pt x="1089" y="1563"/>
                  </a:lnTo>
                  <a:cubicBezTo>
                    <a:pt x="1828" y="1563"/>
                    <a:pt x="2414" y="963"/>
                    <a:pt x="2414" y="224"/>
                  </a:cubicBezTo>
                  <a:cubicBezTo>
                    <a:pt x="2414" y="112"/>
                    <a:pt x="2316" y="0"/>
                    <a:pt x="2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9" name="Google Shape;389;p39"/>
            <p:cNvSpPr/>
            <p:nvPr/>
          </p:nvSpPr>
          <p:spPr>
            <a:xfrm>
              <a:off x="4066125" y="3057825"/>
              <a:ext cx="60700" cy="39075"/>
            </a:xfrm>
            <a:custGeom>
              <a:avLst/>
              <a:gdLst/>
              <a:ahLst/>
              <a:cxnLst/>
              <a:rect l="l" t="t" r="r" b="b"/>
              <a:pathLst>
                <a:path w="2428" h="1563" extrusionOk="0">
                  <a:moveTo>
                    <a:pt x="1102" y="461"/>
                  </a:moveTo>
                  <a:cubicBezTo>
                    <a:pt x="1521" y="461"/>
                    <a:pt x="1869" y="754"/>
                    <a:pt x="1953" y="1116"/>
                  </a:cubicBezTo>
                  <a:lnTo>
                    <a:pt x="1325" y="1116"/>
                  </a:lnTo>
                  <a:cubicBezTo>
                    <a:pt x="935" y="1116"/>
                    <a:pt x="586" y="837"/>
                    <a:pt x="475" y="461"/>
                  </a:cubicBezTo>
                  <a:close/>
                  <a:moveTo>
                    <a:pt x="182" y="0"/>
                  </a:moveTo>
                  <a:cubicBezTo>
                    <a:pt x="154" y="0"/>
                    <a:pt x="140" y="0"/>
                    <a:pt x="140" y="28"/>
                  </a:cubicBezTo>
                  <a:cubicBezTo>
                    <a:pt x="56" y="56"/>
                    <a:pt x="0" y="126"/>
                    <a:pt x="0" y="238"/>
                  </a:cubicBezTo>
                  <a:cubicBezTo>
                    <a:pt x="28" y="977"/>
                    <a:pt x="614" y="1563"/>
                    <a:pt x="1325" y="1563"/>
                  </a:cubicBezTo>
                  <a:lnTo>
                    <a:pt x="2204" y="1563"/>
                  </a:lnTo>
                  <a:cubicBezTo>
                    <a:pt x="2330" y="1563"/>
                    <a:pt x="2427" y="1451"/>
                    <a:pt x="2427" y="1326"/>
                  </a:cubicBezTo>
                  <a:cubicBezTo>
                    <a:pt x="2427" y="600"/>
                    <a:pt x="1841" y="0"/>
                    <a:pt x="11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0" name="Google Shape;390;p39"/>
            <p:cNvSpPr/>
            <p:nvPr/>
          </p:nvSpPr>
          <p:spPr>
            <a:xfrm>
              <a:off x="4132375" y="3057825"/>
              <a:ext cx="88250" cy="44650"/>
            </a:xfrm>
            <a:custGeom>
              <a:avLst/>
              <a:gdLst/>
              <a:ahLst/>
              <a:cxnLst/>
              <a:rect l="l" t="t" r="r" b="b"/>
              <a:pathLst>
                <a:path w="3530" h="1786" extrusionOk="0">
                  <a:moveTo>
                    <a:pt x="3055" y="461"/>
                  </a:moveTo>
                  <a:cubicBezTo>
                    <a:pt x="3041" y="544"/>
                    <a:pt x="2999" y="614"/>
                    <a:pt x="2986" y="684"/>
                  </a:cubicBezTo>
                  <a:lnTo>
                    <a:pt x="544" y="684"/>
                  </a:lnTo>
                  <a:cubicBezTo>
                    <a:pt x="517" y="614"/>
                    <a:pt x="489" y="544"/>
                    <a:pt x="475" y="461"/>
                  </a:cubicBezTo>
                  <a:close/>
                  <a:moveTo>
                    <a:pt x="2637" y="1116"/>
                  </a:moveTo>
                  <a:cubicBezTo>
                    <a:pt x="2442" y="1256"/>
                    <a:pt x="2218" y="1353"/>
                    <a:pt x="1981" y="1353"/>
                  </a:cubicBezTo>
                  <a:lnTo>
                    <a:pt x="1535" y="1353"/>
                  </a:lnTo>
                  <a:cubicBezTo>
                    <a:pt x="1298" y="1353"/>
                    <a:pt x="1075" y="1256"/>
                    <a:pt x="879" y="1116"/>
                  </a:cubicBezTo>
                  <a:close/>
                  <a:moveTo>
                    <a:pt x="238" y="0"/>
                  </a:moveTo>
                  <a:cubicBezTo>
                    <a:pt x="112" y="0"/>
                    <a:pt x="0" y="112"/>
                    <a:pt x="0" y="238"/>
                  </a:cubicBezTo>
                  <a:cubicBezTo>
                    <a:pt x="0" y="489"/>
                    <a:pt x="70" y="754"/>
                    <a:pt x="196" y="977"/>
                  </a:cubicBezTo>
                  <a:cubicBezTo>
                    <a:pt x="196" y="1005"/>
                    <a:pt x="210" y="1019"/>
                    <a:pt x="210" y="1033"/>
                  </a:cubicBezTo>
                  <a:cubicBezTo>
                    <a:pt x="475" y="1465"/>
                    <a:pt x="963" y="1772"/>
                    <a:pt x="1521" y="1786"/>
                  </a:cubicBezTo>
                  <a:lnTo>
                    <a:pt x="1995" y="1786"/>
                  </a:lnTo>
                  <a:cubicBezTo>
                    <a:pt x="2553" y="1786"/>
                    <a:pt x="3027" y="1479"/>
                    <a:pt x="3306" y="1033"/>
                  </a:cubicBezTo>
                  <a:cubicBezTo>
                    <a:pt x="3320" y="1019"/>
                    <a:pt x="3320" y="991"/>
                    <a:pt x="3334" y="977"/>
                  </a:cubicBezTo>
                  <a:cubicBezTo>
                    <a:pt x="3460" y="754"/>
                    <a:pt x="3529" y="503"/>
                    <a:pt x="3529" y="238"/>
                  </a:cubicBezTo>
                  <a:cubicBezTo>
                    <a:pt x="3529" y="112"/>
                    <a:pt x="3418" y="0"/>
                    <a:pt x="33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1" name="Google Shape;391;p39"/>
            <p:cNvSpPr/>
            <p:nvPr/>
          </p:nvSpPr>
          <p:spPr>
            <a:xfrm>
              <a:off x="4001250" y="2927050"/>
              <a:ext cx="350850" cy="230175"/>
            </a:xfrm>
            <a:custGeom>
              <a:avLst/>
              <a:gdLst/>
              <a:ahLst/>
              <a:cxnLst/>
              <a:rect l="l" t="t" r="r" b="b"/>
              <a:pathLst>
                <a:path w="14034" h="9207" extrusionOk="0">
                  <a:moveTo>
                    <a:pt x="9835" y="1089"/>
                  </a:moveTo>
                  <a:cubicBezTo>
                    <a:pt x="9960" y="1089"/>
                    <a:pt x="10044" y="1186"/>
                    <a:pt x="10044" y="1312"/>
                  </a:cubicBezTo>
                  <a:lnTo>
                    <a:pt x="10044" y="3516"/>
                  </a:lnTo>
                  <a:lnTo>
                    <a:pt x="3906" y="3516"/>
                  </a:lnTo>
                  <a:lnTo>
                    <a:pt x="3906" y="1312"/>
                  </a:lnTo>
                  <a:lnTo>
                    <a:pt x="3920" y="1312"/>
                  </a:lnTo>
                  <a:cubicBezTo>
                    <a:pt x="3920" y="1186"/>
                    <a:pt x="4032" y="1103"/>
                    <a:pt x="4130" y="1089"/>
                  </a:cubicBezTo>
                  <a:close/>
                  <a:moveTo>
                    <a:pt x="9849" y="419"/>
                  </a:moveTo>
                  <a:cubicBezTo>
                    <a:pt x="10337" y="419"/>
                    <a:pt x="10727" y="824"/>
                    <a:pt x="10727" y="1298"/>
                  </a:cubicBezTo>
                  <a:lnTo>
                    <a:pt x="10727" y="3516"/>
                  </a:lnTo>
                  <a:lnTo>
                    <a:pt x="10504" y="3516"/>
                  </a:lnTo>
                  <a:lnTo>
                    <a:pt x="10504" y="1312"/>
                  </a:lnTo>
                  <a:cubicBezTo>
                    <a:pt x="10504" y="949"/>
                    <a:pt x="10197" y="656"/>
                    <a:pt x="9835" y="656"/>
                  </a:cubicBezTo>
                  <a:lnTo>
                    <a:pt x="4116" y="656"/>
                  </a:lnTo>
                  <a:cubicBezTo>
                    <a:pt x="3753" y="656"/>
                    <a:pt x="3460" y="949"/>
                    <a:pt x="3460" y="1312"/>
                  </a:cubicBezTo>
                  <a:lnTo>
                    <a:pt x="3460" y="3516"/>
                  </a:lnTo>
                  <a:lnTo>
                    <a:pt x="3223" y="3516"/>
                  </a:lnTo>
                  <a:lnTo>
                    <a:pt x="3223" y="1312"/>
                  </a:lnTo>
                  <a:cubicBezTo>
                    <a:pt x="3265" y="824"/>
                    <a:pt x="3669" y="419"/>
                    <a:pt x="4158" y="419"/>
                  </a:cubicBezTo>
                  <a:close/>
                  <a:moveTo>
                    <a:pt x="10867" y="3948"/>
                  </a:moveTo>
                  <a:lnTo>
                    <a:pt x="11411" y="4381"/>
                  </a:lnTo>
                  <a:lnTo>
                    <a:pt x="2567" y="4381"/>
                  </a:lnTo>
                  <a:lnTo>
                    <a:pt x="3125" y="3948"/>
                  </a:lnTo>
                  <a:close/>
                  <a:moveTo>
                    <a:pt x="11829" y="4813"/>
                  </a:moveTo>
                  <a:lnTo>
                    <a:pt x="11829" y="7449"/>
                  </a:lnTo>
                  <a:lnTo>
                    <a:pt x="2149" y="7449"/>
                  </a:lnTo>
                  <a:lnTo>
                    <a:pt x="2149" y="4813"/>
                  </a:lnTo>
                  <a:close/>
                  <a:moveTo>
                    <a:pt x="9193" y="7882"/>
                  </a:moveTo>
                  <a:lnTo>
                    <a:pt x="9193" y="8760"/>
                  </a:lnTo>
                  <a:lnTo>
                    <a:pt x="4799" y="8760"/>
                  </a:lnTo>
                  <a:lnTo>
                    <a:pt x="4799" y="7882"/>
                  </a:lnTo>
                  <a:close/>
                  <a:moveTo>
                    <a:pt x="4381" y="7910"/>
                  </a:moveTo>
                  <a:lnTo>
                    <a:pt x="4381" y="8774"/>
                  </a:lnTo>
                  <a:lnTo>
                    <a:pt x="2623" y="8774"/>
                  </a:lnTo>
                  <a:lnTo>
                    <a:pt x="2623" y="7910"/>
                  </a:lnTo>
                  <a:close/>
                  <a:moveTo>
                    <a:pt x="11383" y="7910"/>
                  </a:moveTo>
                  <a:lnTo>
                    <a:pt x="11383" y="8774"/>
                  </a:lnTo>
                  <a:lnTo>
                    <a:pt x="9625" y="8774"/>
                  </a:lnTo>
                  <a:lnTo>
                    <a:pt x="9625" y="7910"/>
                  </a:lnTo>
                  <a:close/>
                  <a:moveTo>
                    <a:pt x="4185" y="1"/>
                  </a:moveTo>
                  <a:cubicBezTo>
                    <a:pt x="3446" y="1"/>
                    <a:pt x="2860" y="601"/>
                    <a:pt x="2860" y="1326"/>
                  </a:cubicBezTo>
                  <a:lnTo>
                    <a:pt x="2860" y="3627"/>
                  </a:lnTo>
                  <a:lnTo>
                    <a:pt x="1856" y="4436"/>
                  </a:lnTo>
                  <a:cubicBezTo>
                    <a:pt x="1800" y="4464"/>
                    <a:pt x="1786" y="4520"/>
                    <a:pt x="1758" y="4576"/>
                  </a:cubicBezTo>
                  <a:lnTo>
                    <a:pt x="1758" y="4590"/>
                  </a:lnTo>
                  <a:lnTo>
                    <a:pt x="1758" y="7659"/>
                  </a:lnTo>
                  <a:cubicBezTo>
                    <a:pt x="1758" y="7784"/>
                    <a:pt x="1870" y="7882"/>
                    <a:pt x="1995" y="7882"/>
                  </a:cubicBezTo>
                  <a:lnTo>
                    <a:pt x="2219" y="7882"/>
                  </a:lnTo>
                  <a:lnTo>
                    <a:pt x="2219" y="8760"/>
                  </a:lnTo>
                  <a:lnTo>
                    <a:pt x="224" y="8760"/>
                  </a:lnTo>
                  <a:cubicBezTo>
                    <a:pt x="98" y="8760"/>
                    <a:pt x="1" y="8858"/>
                    <a:pt x="1" y="8984"/>
                  </a:cubicBezTo>
                  <a:cubicBezTo>
                    <a:pt x="1" y="9109"/>
                    <a:pt x="112" y="9207"/>
                    <a:pt x="224" y="9207"/>
                  </a:cubicBezTo>
                  <a:lnTo>
                    <a:pt x="13810" y="9207"/>
                  </a:lnTo>
                  <a:cubicBezTo>
                    <a:pt x="13935" y="9207"/>
                    <a:pt x="14033" y="9109"/>
                    <a:pt x="14033" y="8984"/>
                  </a:cubicBezTo>
                  <a:cubicBezTo>
                    <a:pt x="14019" y="8858"/>
                    <a:pt x="13935" y="8774"/>
                    <a:pt x="13810" y="8774"/>
                  </a:cubicBezTo>
                  <a:lnTo>
                    <a:pt x="11843" y="8774"/>
                  </a:lnTo>
                  <a:lnTo>
                    <a:pt x="11843" y="7910"/>
                  </a:lnTo>
                  <a:lnTo>
                    <a:pt x="12066" y="7910"/>
                  </a:lnTo>
                  <a:cubicBezTo>
                    <a:pt x="12192" y="7910"/>
                    <a:pt x="12290" y="7798"/>
                    <a:pt x="12290" y="7672"/>
                  </a:cubicBezTo>
                  <a:lnTo>
                    <a:pt x="12290" y="4604"/>
                  </a:lnTo>
                  <a:lnTo>
                    <a:pt x="12290" y="4590"/>
                  </a:lnTo>
                  <a:lnTo>
                    <a:pt x="12290" y="4576"/>
                  </a:lnTo>
                  <a:lnTo>
                    <a:pt x="12290" y="4562"/>
                  </a:lnTo>
                  <a:cubicBezTo>
                    <a:pt x="12276" y="4506"/>
                    <a:pt x="12262" y="4464"/>
                    <a:pt x="12220" y="4436"/>
                  </a:cubicBezTo>
                  <a:lnTo>
                    <a:pt x="11216" y="3627"/>
                  </a:lnTo>
                  <a:lnTo>
                    <a:pt x="11216" y="1326"/>
                  </a:lnTo>
                  <a:cubicBezTo>
                    <a:pt x="11216" y="601"/>
                    <a:pt x="10616" y="1"/>
                    <a:pt x="98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46F1D3D-F471-4C02-B246-E86F43F19C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308201"/>
              </p:ext>
            </p:extLst>
          </p:nvPr>
        </p:nvGraphicFramePr>
        <p:xfrm>
          <a:off x="473737" y="3419531"/>
          <a:ext cx="3944104" cy="1219200"/>
        </p:xfrm>
        <a:graphic>
          <a:graphicData uri="http://schemas.openxmlformats.org/drawingml/2006/table">
            <a:tbl>
              <a:tblPr firstRow="1" bandRow="1">
                <a:tableStyleId>{B60F08F9-4793-45E7-A7F6-186FDB9E03EF}</a:tableStyleId>
              </a:tblPr>
              <a:tblGrid>
                <a:gridCol w="1972052">
                  <a:extLst>
                    <a:ext uri="{9D8B030D-6E8A-4147-A177-3AD203B41FA5}">
                      <a16:colId xmlns:a16="http://schemas.microsoft.com/office/drawing/2014/main" val="1102403647"/>
                    </a:ext>
                  </a:extLst>
                </a:gridCol>
                <a:gridCol w="1972052">
                  <a:extLst>
                    <a:ext uri="{9D8B030D-6E8A-4147-A177-3AD203B41FA5}">
                      <a16:colId xmlns:a16="http://schemas.microsoft.com/office/drawing/2014/main" val="430903297"/>
                    </a:ext>
                  </a:extLst>
                </a:gridCol>
              </a:tblGrid>
              <a:tr h="278359">
                <a:tc>
                  <a:txBody>
                    <a:bodyPr/>
                    <a:lstStyle/>
                    <a:p>
                      <a:r>
                        <a:rPr lang="en-IN" dirty="0">
                          <a:latin typeface="Barlow" panose="020B0604020202020204" charset="0"/>
                        </a:rPr>
                        <a:t>DAMAGE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arlow" panose="020B0604020202020204" charset="0"/>
                        </a:rPr>
                        <a:t>PREMIUM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257610"/>
                  </a:ext>
                </a:extLst>
              </a:tr>
              <a:tr h="278359">
                <a:tc>
                  <a:txBody>
                    <a:bodyPr/>
                    <a:lstStyle/>
                    <a:p>
                      <a:r>
                        <a:rPr lang="en-IN" dirty="0">
                          <a:latin typeface="Barlow" panose="020B0604020202020204" charset="0"/>
                        </a:rPr>
                        <a:t>SELF DAMAGE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arlow" panose="020B0604020202020204" charset="0"/>
                        </a:rPr>
                        <a:t>PRICE * FACTOR * 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304969"/>
                  </a:ext>
                </a:extLst>
              </a:tr>
              <a:tr h="278359">
                <a:tc>
                  <a:txBody>
                    <a:bodyPr/>
                    <a:lstStyle/>
                    <a:p>
                      <a:r>
                        <a:rPr lang="en-IN" dirty="0">
                          <a:latin typeface="Barlow" panose="020B0604020202020204" charset="0"/>
                        </a:rPr>
                        <a:t>THIRD PARTY DAMAGE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>
                          <a:latin typeface="Barlow" panose="020B0604020202020204" charset="0"/>
                        </a:rPr>
                        <a:t>PRICE * FACTOR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26521"/>
                  </a:ext>
                </a:extLst>
              </a:tr>
              <a:tr h="278359">
                <a:tc>
                  <a:txBody>
                    <a:bodyPr/>
                    <a:lstStyle/>
                    <a:p>
                      <a:r>
                        <a:rPr lang="en-IN" dirty="0">
                          <a:latin typeface="Barlow" panose="020B0604020202020204" charset="0"/>
                        </a:rPr>
                        <a:t>BOTH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>
                          <a:latin typeface="Barlow" panose="020B0604020202020204" charset="0"/>
                        </a:rPr>
                        <a:t>PRICE * FACTOR * 1.3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849659"/>
                  </a:ext>
                </a:extLst>
              </a:tr>
            </a:tbl>
          </a:graphicData>
        </a:graphic>
      </p:graphicFrame>
      <p:graphicFrame>
        <p:nvGraphicFramePr>
          <p:cNvPr id="37" name="Table 4">
            <a:extLst>
              <a:ext uri="{FF2B5EF4-FFF2-40B4-BE49-F238E27FC236}">
                <a16:creationId xmlns:a16="http://schemas.microsoft.com/office/drawing/2014/main" id="{C1DE9B24-F5E1-4693-AFE3-301AFC2337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460590"/>
              </p:ext>
            </p:extLst>
          </p:nvPr>
        </p:nvGraphicFramePr>
        <p:xfrm>
          <a:off x="4699121" y="3594699"/>
          <a:ext cx="3944104" cy="914400"/>
        </p:xfrm>
        <a:graphic>
          <a:graphicData uri="http://schemas.openxmlformats.org/drawingml/2006/table">
            <a:tbl>
              <a:tblPr firstRow="1" bandRow="1">
                <a:tableStyleId>{B60F08F9-4793-45E7-A7F6-186FDB9E03EF}</a:tableStyleId>
              </a:tblPr>
              <a:tblGrid>
                <a:gridCol w="1972052">
                  <a:extLst>
                    <a:ext uri="{9D8B030D-6E8A-4147-A177-3AD203B41FA5}">
                      <a16:colId xmlns:a16="http://schemas.microsoft.com/office/drawing/2014/main" val="1102403647"/>
                    </a:ext>
                  </a:extLst>
                </a:gridCol>
                <a:gridCol w="1972052">
                  <a:extLst>
                    <a:ext uri="{9D8B030D-6E8A-4147-A177-3AD203B41FA5}">
                      <a16:colId xmlns:a16="http://schemas.microsoft.com/office/drawing/2014/main" val="430903297"/>
                    </a:ext>
                  </a:extLst>
                </a:gridCol>
              </a:tblGrid>
              <a:tr h="278359">
                <a:tc>
                  <a:txBody>
                    <a:bodyPr/>
                    <a:lstStyle/>
                    <a:p>
                      <a:r>
                        <a:rPr lang="en-IN" dirty="0">
                          <a:latin typeface="Barlow" panose="020B0604020202020204" charset="0"/>
                        </a:rPr>
                        <a:t>DAMAGE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arlow" panose="020B0604020202020204" charset="0"/>
                        </a:rPr>
                        <a:t>INSURANCE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257610"/>
                  </a:ext>
                </a:extLst>
              </a:tr>
              <a:tr h="278359">
                <a:tc>
                  <a:txBody>
                    <a:bodyPr/>
                    <a:lstStyle/>
                    <a:p>
                      <a:r>
                        <a:rPr lang="en-IN" dirty="0">
                          <a:latin typeface="Barlow" panose="020B0604020202020204" charset="0"/>
                        </a:rPr>
                        <a:t>SELF DAMAGE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arlow" panose="020B0604020202020204" charset="0"/>
                        </a:rPr>
                        <a:t>PRICE * 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304969"/>
                  </a:ext>
                </a:extLst>
              </a:tr>
              <a:tr h="278359">
                <a:tc>
                  <a:txBody>
                    <a:bodyPr/>
                    <a:lstStyle/>
                    <a:p>
                      <a:r>
                        <a:rPr lang="en-IN" dirty="0">
                          <a:latin typeface="Barlow" panose="020B0604020202020204" charset="0"/>
                        </a:rPr>
                        <a:t>THIRD PARTY DAMAGE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>
                          <a:latin typeface="Barlow" panose="020B0604020202020204" charset="0"/>
                        </a:rPr>
                        <a:t>PRICE * 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2652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Car Wash Business Plan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D7F2F0"/>
      </a:accent1>
      <a:accent2>
        <a:srgbClr val="A6E8E6"/>
      </a:accent2>
      <a:accent3>
        <a:srgbClr val="32C9CB"/>
      </a:accent3>
      <a:accent4>
        <a:srgbClr val="1CA1B7"/>
      </a:accent4>
      <a:accent5>
        <a:srgbClr val="AAB4BD"/>
      </a:accent5>
      <a:accent6>
        <a:srgbClr val="6E8A9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427</Words>
  <Application>Microsoft Office PowerPoint</Application>
  <PresentationFormat>On-screen Show (16:9)</PresentationFormat>
  <Paragraphs>149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Barlow</vt:lpstr>
      <vt:lpstr>Arial</vt:lpstr>
      <vt:lpstr>Oswald</vt:lpstr>
      <vt:lpstr>Car Wash Business Plan by Slidesgo</vt:lpstr>
      <vt:lpstr>PowerPoint Presentation</vt:lpstr>
      <vt:lpstr>TABLE OF CONTENTS</vt:lpstr>
      <vt:lpstr>PROBLEM DEFINITION</vt:lpstr>
      <vt:lpstr>FEATURES</vt:lpstr>
      <vt:lpstr>OVERVIEW AND WORKING</vt:lpstr>
      <vt:lpstr>OVERVIEW</vt:lpstr>
      <vt:lpstr>FACTOR CALCULATION</vt:lpstr>
      <vt:lpstr>FACTOR CALCULATION</vt:lpstr>
      <vt:lpstr>WORKING</vt:lpstr>
      <vt:lpstr>FUTURE SCOPE</vt:lpstr>
      <vt:lpstr>CONCEPTS USED</vt:lpstr>
      <vt:lpstr>PowerPoint Presentation</vt:lpstr>
      <vt:lpstr>IMPLEMENTATION</vt:lpstr>
      <vt:lpstr>FLOW DIAGRAM</vt:lpstr>
      <vt:lpstr>OVERVIEW OF CLASSES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Isha</dc:creator>
  <cp:lastModifiedBy>Isha Dhabalia</cp:lastModifiedBy>
  <cp:revision>19</cp:revision>
  <dcterms:modified xsi:type="dcterms:W3CDTF">2021-05-02T19:01:59Z</dcterms:modified>
</cp:coreProperties>
</file>