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14" r:id="rId1"/>
  </p:sldMasterIdLst>
  <p:sldIdLst>
    <p:sldId id="256" r:id="rId2"/>
    <p:sldId id="265" r:id="rId3"/>
    <p:sldId id="258" r:id="rId4"/>
    <p:sldId id="259" r:id="rId5"/>
    <p:sldId id="260" r:id="rId6"/>
    <p:sldId id="262" r:id="rId7"/>
    <p:sldId id="263" r:id="rId8"/>
    <p:sldId id="264" r:id="rId9"/>
    <p:sldId id="266" r:id="rId10"/>
    <p:sldId id="270" r:id="rId11"/>
    <p:sldId id="271" r:id="rId12"/>
    <p:sldId id="272" r:id="rId13"/>
    <p:sldId id="273" r:id="rId14"/>
    <p:sldId id="269"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660"/>
  </p:normalViewPr>
  <p:slideViewPr>
    <p:cSldViewPr snapToGrid="0">
      <p:cViewPr varScale="1">
        <p:scale>
          <a:sx n="69" d="100"/>
          <a:sy n="69"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4C7E-AB0E-4D91-887C-E2D0B3E070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F56DD2-4FA1-493C-9833-07A8C5DF23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4161F8-104E-4CDD-85AC-F8C39E7DE886}"/>
              </a:ext>
            </a:extLst>
          </p:cNvPr>
          <p:cNvSpPr>
            <a:spLocks noGrp="1"/>
          </p:cNvSpPr>
          <p:nvPr>
            <p:ph type="dt" sz="half" idx="10"/>
          </p:nvPr>
        </p:nvSpPr>
        <p:spPr/>
        <p:txBody>
          <a:bodyPr/>
          <a:lstStyle/>
          <a:p>
            <a:fld id="{A4FD6804-A072-4627-8631-2B2A51627FBA}" type="datetimeFigureOut">
              <a:rPr lang="en-IN" smtClean="0"/>
              <a:t>09-10-2021</a:t>
            </a:fld>
            <a:endParaRPr lang="en-IN"/>
          </a:p>
        </p:txBody>
      </p:sp>
      <p:sp>
        <p:nvSpPr>
          <p:cNvPr id="5" name="Footer Placeholder 4">
            <a:extLst>
              <a:ext uri="{FF2B5EF4-FFF2-40B4-BE49-F238E27FC236}">
                <a16:creationId xmlns:a16="http://schemas.microsoft.com/office/drawing/2014/main" id="{0AC329B9-85C0-4261-AA7B-F2A6185FE7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DA31A4-B3FC-4592-871A-AE9279F1BC05}"/>
              </a:ext>
            </a:extLst>
          </p:cNvPr>
          <p:cNvSpPr>
            <a:spLocks noGrp="1"/>
          </p:cNvSpPr>
          <p:nvPr>
            <p:ph type="sldNum" sz="quarter" idx="12"/>
          </p:nvPr>
        </p:nvSpPr>
        <p:spPr/>
        <p:txBody>
          <a:bodyPr/>
          <a:lstStyle/>
          <a:p>
            <a:fld id="{ECECE930-8F9D-4F94-8FE3-9219EA3AA7D9}" type="slidenum">
              <a:rPr lang="en-IN" smtClean="0"/>
              <a:t>‹#›</a:t>
            </a:fld>
            <a:endParaRPr lang="en-IN"/>
          </a:p>
        </p:txBody>
      </p:sp>
    </p:spTree>
    <p:extLst>
      <p:ext uri="{BB962C8B-B14F-4D97-AF65-F5344CB8AC3E}">
        <p14:creationId xmlns:p14="http://schemas.microsoft.com/office/powerpoint/2010/main" val="119159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C32B-BBAC-44F4-AC8B-9EEBB861A4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D85B5C-181A-4169-ACC6-3CA45FD9E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1F785-485F-4E25-919B-D8692EF03F0B}"/>
              </a:ext>
            </a:extLst>
          </p:cNvPr>
          <p:cNvSpPr>
            <a:spLocks noGrp="1"/>
          </p:cNvSpPr>
          <p:nvPr>
            <p:ph type="dt" sz="half" idx="10"/>
          </p:nvPr>
        </p:nvSpPr>
        <p:spPr/>
        <p:txBody>
          <a:bodyPr/>
          <a:lstStyle/>
          <a:p>
            <a:fld id="{A4FD6804-A072-4627-8631-2B2A51627FBA}" type="datetimeFigureOut">
              <a:rPr lang="en-IN" smtClean="0"/>
              <a:t>09-10-2021</a:t>
            </a:fld>
            <a:endParaRPr lang="en-IN"/>
          </a:p>
        </p:txBody>
      </p:sp>
      <p:sp>
        <p:nvSpPr>
          <p:cNvPr id="5" name="Footer Placeholder 4">
            <a:extLst>
              <a:ext uri="{FF2B5EF4-FFF2-40B4-BE49-F238E27FC236}">
                <a16:creationId xmlns:a16="http://schemas.microsoft.com/office/drawing/2014/main" id="{D7FFC85A-5A9E-4CF5-ABA0-2EF798E9E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93E4F-8C32-45BD-A7DF-F83D6331D4CA}"/>
              </a:ext>
            </a:extLst>
          </p:cNvPr>
          <p:cNvSpPr>
            <a:spLocks noGrp="1"/>
          </p:cNvSpPr>
          <p:nvPr>
            <p:ph type="sldNum" sz="quarter" idx="12"/>
          </p:nvPr>
        </p:nvSpPr>
        <p:spPr/>
        <p:txBody>
          <a:bodyPr/>
          <a:lstStyle/>
          <a:p>
            <a:fld id="{ECECE930-8F9D-4F94-8FE3-9219EA3AA7D9}" type="slidenum">
              <a:rPr lang="en-IN" smtClean="0"/>
              <a:t>‹#›</a:t>
            </a:fld>
            <a:endParaRPr lang="en-IN"/>
          </a:p>
        </p:txBody>
      </p:sp>
    </p:spTree>
    <p:extLst>
      <p:ext uri="{BB962C8B-B14F-4D97-AF65-F5344CB8AC3E}">
        <p14:creationId xmlns:p14="http://schemas.microsoft.com/office/powerpoint/2010/main" val="172450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B71DF8-46C3-495A-8313-485B0A3F28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A9A23A-3549-4D79-81E0-2F186B497C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57728C-87BD-48C8-95D4-85E3B7D4BA24}"/>
              </a:ext>
            </a:extLst>
          </p:cNvPr>
          <p:cNvSpPr>
            <a:spLocks noGrp="1"/>
          </p:cNvSpPr>
          <p:nvPr>
            <p:ph type="dt" sz="half" idx="10"/>
          </p:nvPr>
        </p:nvSpPr>
        <p:spPr/>
        <p:txBody>
          <a:bodyPr/>
          <a:lstStyle/>
          <a:p>
            <a:fld id="{A4FD6804-A072-4627-8631-2B2A51627FBA}" type="datetimeFigureOut">
              <a:rPr lang="en-IN" smtClean="0"/>
              <a:t>09-10-2021</a:t>
            </a:fld>
            <a:endParaRPr lang="en-IN"/>
          </a:p>
        </p:txBody>
      </p:sp>
      <p:sp>
        <p:nvSpPr>
          <p:cNvPr id="5" name="Footer Placeholder 4">
            <a:extLst>
              <a:ext uri="{FF2B5EF4-FFF2-40B4-BE49-F238E27FC236}">
                <a16:creationId xmlns:a16="http://schemas.microsoft.com/office/drawing/2014/main" id="{4247D63A-3862-4220-9A31-1F8D610595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C9CD8-CFC9-4507-A62E-75C41459EE5E}"/>
              </a:ext>
            </a:extLst>
          </p:cNvPr>
          <p:cNvSpPr>
            <a:spLocks noGrp="1"/>
          </p:cNvSpPr>
          <p:nvPr>
            <p:ph type="sldNum" sz="quarter" idx="12"/>
          </p:nvPr>
        </p:nvSpPr>
        <p:spPr/>
        <p:txBody>
          <a:bodyPr/>
          <a:lstStyle/>
          <a:p>
            <a:fld id="{ECECE930-8F9D-4F94-8FE3-9219EA3AA7D9}" type="slidenum">
              <a:rPr lang="en-IN" smtClean="0"/>
              <a:t>‹#›</a:t>
            </a:fld>
            <a:endParaRPr lang="en-IN"/>
          </a:p>
        </p:txBody>
      </p:sp>
    </p:spTree>
    <p:extLst>
      <p:ext uri="{BB962C8B-B14F-4D97-AF65-F5344CB8AC3E}">
        <p14:creationId xmlns:p14="http://schemas.microsoft.com/office/powerpoint/2010/main" val="269320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AD84-04AA-455E-9E2C-E040C8872C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6A9557-E834-4A21-A0AB-B6F3070023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29101B-559E-4674-8BB4-C49186CD50D7}"/>
              </a:ext>
            </a:extLst>
          </p:cNvPr>
          <p:cNvSpPr>
            <a:spLocks noGrp="1"/>
          </p:cNvSpPr>
          <p:nvPr>
            <p:ph type="dt" sz="half" idx="10"/>
          </p:nvPr>
        </p:nvSpPr>
        <p:spPr/>
        <p:txBody>
          <a:bodyPr/>
          <a:lstStyle/>
          <a:p>
            <a:fld id="{A4FD6804-A072-4627-8631-2B2A51627FBA}" type="datetimeFigureOut">
              <a:rPr lang="en-IN" smtClean="0"/>
              <a:t>09-10-2021</a:t>
            </a:fld>
            <a:endParaRPr lang="en-IN"/>
          </a:p>
        </p:txBody>
      </p:sp>
      <p:sp>
        <p:nvSpPr>
          <p:cNvPr id="5" name="Footer Placeholder 4">
            <a:extLst>
              <a:ext uri="{FF2B5EF4-FFF2-40B4-BE49-F238E27FC236}">
                <a16:creationId xmlns:a16="http://schemas.microsoft.com/office/drawing/2014/main" id="{60DA063C-054A-467D-B675-ACE0C50AF9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BC1CE-DB3A-4F66-A750-A067B8CF7297}"/>
              </a:ext>
            </a:extLst>
          </p:cNvPr>
          <p:cNvSpPr>
            <a:spLocks noGrp="1"/>
          </p:cNvSpPr>
          <p:nvPr>
            <p:ph type="sldNum" sz="quarter" idx="12"/>
          </p:nvPr>
        </p:nvSpPr>
        <p:spPr/>
        <p:txBody>
          <a:bodyPr/>
          <a:lstStyle/>
          <a:p>
            <a:fld id="{ECECE930-8F9D-4F94-8FE3-9219EA3AA7D9}" type="slidenum">
              <a:rPr lang="en-IN" smtClean="0"/>
              <a:t>‹#›</a:t>
            </a:fld>
            <a:endParaRPr lang="en-IN"/>
          </a:p>
        </p:txBody>
      </p:sp>
    </p:spTree>
    <p:extLst>
      <p:ext uri="{BB962C8B-B14F-4D97-AF65-F5344CB8AC3E}">
        <p14:creationId xmlns:p14="http://schemas.microsoft.com/office/powerpoint/2010/main" val="157806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6BBC-D3D9-4DFB-B3C1-7D5C9B894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35E3EF-3E8D-4700-904E-F5E4B518F0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91AB1-9145-4C61-B554-4B1C19109E4C}"/>
              </a:ext>
            </a:extLst>
          </p:cNvPr>
          <p:cNvSpPr>
            <a:spLocks noGrp="1"/>
          </p:cNvSpPr>
          <p:nvPr>
            <p:ph type="dt" sz="half" idx="10"/>
          </p:nvPr>
        </p:nvSpPr>
        <p:spPr/>
        <p:txBody>
          <a:bodyPr/>
          <a:lstStyle/>
          <a:p>
            <a:fld id="{A4FD6804-A072-4627-8631-2B2A51627FBA}" type="datetimeFigureOut">
              <a:rPr lang="en-IN" smtClean="0"/>
              <a:t>09-10-2021</a:t>
            </a:fld>
            <a:endParaRPr lang="en-IN"/>
          </a:p>
        </p:txBody>
      </p:sp>
      <p:sp>
        <p:nvSpPr>
          <p:cNvPr id="5" name="Footer Placeholder 4">
            <a:extLst>
              <a:ext uri="{FF2B5EF4-FFF2-40B4-BE49-F238E27FC236}">
                <a16:creationId xmlns:a16="http://schemas.microsoft.com/office/drawing/2014/main" id="{07EEBBE6-3AB6-479A-AAE2-7724AFB0F1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16AB4-6410-4EBA-A8BE-CC8102568C22}"/>
              </a:ext>
            </a:extLst>
          </p:cNvPr>
          <p:cNvSpPr>
            <a:spLocks noGrp="1"/>
          </p:cNvSpPr>
          <p:nvPr>
            <p:ph type="sldNum" sz="quarter" idx="12"/>
          </p:nvPr>
        </p:nvSpPr>
        <p:spPr/>
        <p:txBody>
          <a:bodyPr/>
          <a:lstStyle/>
          <a:p>
            <a:fld id="{ECECE930-8F9D-4F94-8FE3-9219EA3AA7D9}" type="slidenum">
              <a:rPr lang="en-IN" smtClean="0"/>
              <a:t>‹#›</a:t>
            </a:fld>
            <a:endParaRPr lang="en-IN"/>
          </a:p>
        </p:txBody>
      </p:sp>
    </p:spTree>
    <p:extLst>
      <p:ext uri="{BB962C8B-B14F-4D97-AF65-F5344CB8AC3E}">
        <p14:creationId xmlns:p14="http://schemas.microsoft.com/office/powerpoint/2010/main" val="135436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616DD-9862-473A-8579-308A12A01E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27CDEF-EA0C-4362-9299-503E0D011C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AB8EF3-BE6C-44F1-A7D2-D42D1717D8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DA7243-DC7C-43BE-9D5A-51F6C15BC2BE}"/>
              </a:ext>
            </a:extLst>
          </p:cNvPr>
          <p:cNvSpPr>
            <a:spLocks noGrp="1"/>
          </p:cNvSpPr>
          <p:nvPr>
            <p:ph type="dt" sz="half" idx="10"/>
          </p:nvPr>
        </p:nvSpPr>
        <p:spPr/>
        <p:txBody>
          <a:bodyPr/>
          <a:lstStyle/>
          <a:p>
            <a:fld id="{A4FD6804-A072-4627-8631-2B2A51627FBA}" type="datetimeFigureOut">
              <a:rPr lang="en-IN" smtClean="0"/>
              <a:t>09-10-2021</a:t>
            </a:fld>
            <a:endParaRPr lang="en-IN"/>
          </a:p>
        </p:txBody>
      </p:sp>
      <p:sp>
        <p:nvSpPr>
          <p:cNvPr id="6" name="Footer Placeholder 5">
            <a:extLst>
              <a:ext uri="{FF2B5EF4-FFF2-40B4-BE49-F238E27FC236}">
                <a16:creationId xmlns:a16="http://schemas.microsoft.com/office/drawing/2014/main" id="{68ED5425-F539-4248-8ADA-AC14F24292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967A1E-7B24-4DB2-9AC3-2418AC9590C0}"/>
              </a:ext>
            </a:extLst>
          </p:cNvPr>
          <p:cNvSpPr>
            <a:spLocks noGrp="1"/>
          </p:cNvSpPr>
          <p:nvPr>
            <p:ph type="sldNum" sz="quarter" idx="12"/>
          </p:nvPr>
        </p:nvSpPr>
        <p:spPr/>
        <p:txBody>
          <a:bodyPr/>
          <a:lstStyle/>
          <a:p>
            <a:fld id="{ECECE930-8F9D-4F94-8FE3-9219EA3AA7D9}" type="slidenum">
              <a:rPr lang="en-IN" smtClean="0"/>
              <a:t>‹#›</a:t>
            </a:fld>
            <a:endParaRPr lang="en-IN"/>
          </a:p>
        </p:txBody>
      </p:sp>
    </p:spTree>
    <p:extLst>
      <p:ext uri="{BB962C8B-B14F-4D97-AF65-F5344CB8AC3E}">
        <p14:creationId xmlns:p14="http://schemas.microsoft.com/office/powerpoint/2010/main" val="214282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03FC-1C99-4C4C-94BF-7EC164347F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AFF07B-CF88-4B98-AC46-4B9969051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C6D596-F922-4893-8EDD-BCF948E72E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E909A9-9E76-4DBB-9123-DFC007A82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A2F43F-B573-4A33-8FAA-BFD7941780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453813-9BEE-4DCA-AA6B-AB7520BDF5E5}"/>
              </a:ext>
            </a:extLst>
          </p:cNvPr>
          <p:cNvSpPr>
            <a:spLocks noGrp="1"/>
          </p:cNvSpPr>
          <p:nvPr>
            <p:ph type="dt" sz="half" idx="10"/>
          </p:nvPr>
        </p:nvSpPr>
        <p:spPr/>
        <p:txBody>
          <a:bodyPr/>
          <a:lstStyle/>
          <a:p>
            <a:fld id="{A4FD6804-A072-4627-8631-2B2A51627FBA}" type="datetimeFigureOut">
              <a:rPr lang="en-IN" smtClean="0"/>
              <a:t>09-10-2021</a:t>
            </a:fld>
            <a:endParaRPr lang="en-IN"/>
          </a:p>
        </p:txBody>
      </p:sp>
      <p:sp>
        <p:nvSpPr>
          <p:cNvPr id="8" name="Footer Placeholder 7">
            <a:extLst>
              <a:ext uri="{FF2B5EF4-FFF2-40B4-BE49-F238E27FC236}">
                <a16:creationId xmlns:a16="http://schemas.microsoft.com/office/drawing/2014/main" id="{9B202B55-F4BE-4E81-A888-E77BD1E844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9CCC5F-91F3-4A67-8798-5306F582B6AD}"/>
              </a:ext>
            </a:extLst>
          </p:cNvPr>
          <p:cNvSpPr>
            <a:spLocks noGrp="1"/>
          </p:cNvSpPr>
          <p:nvPr>
            <p:ph type="sldNum" sz="quarter" idx="12"/>
          </p:nvPr>
        </p:nvSpPr>
        <p:spPr/>
        <p:txBody>
          <a:bodyPr/>
          <a:lstStyle/>
          <a:p>
            <a:fld id="{ECECE930-8F9D-4F94-8FE3-9219EA3AA7D9}" type="slidenum">
              <a:rPr lang="en-IN" smtClean="0"/>
              <a:t>‹#›</a:t>
            </a:fld>
            <a:endParaRPr lang="en-IN"/>
          </a:p>
        </p:txBody>
      </p:sp>
    </p:spTree>
    <p:extLst>
      <p:ext uri="{BB962C8B-B14F-4D97-AF65-F5344CB8AC3E}">
        <p14:creationId xmlns:p14="http://schemas.microsoft.com/office/powerpoint/2010/main" val="348716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3F85-40F3-4D1C-8A9A-2BD862663B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ED8B59-A69F-46B7-8FF8-92DAFB264FCF}"/>
              </a:ext>
            </a:extLst>
          </p:cNvPr>
          <p:cNvSpPr>
            <a:spLocks noGrp="1"/>
          </p:cNvSpPr>
          <p:nvPr>
            <p:ph type="dt" sz="half" idx="10"/>
          </p:nvPr>
        </p:nvSpPr>
        <p:spPr/>
        <p:txBody>
          <a:bodyPr/>
          <a:lstStyle/>
          <a:p>
            <a:fld id="{A4FD6804-A072-4627-8631-2B2A51627FBA}" type="datetimeFigureOut">
              <a:rPr lang="en-IN" smtClean="0"/>
              <a:t>09-10-2021</a:t>
            </a:fld>
            <a:endParaRPr lang="en-IN"/>
          </a:p>
        </p:txBody>
      </p:sp>
      <p:sp>
        <p:nvSpPr>
          <p:cNvPr id="4" name="Footer Placeholder 3">
            <a:extLst>
              <a:ext uri="{FF2B5EF4-FFF2-40B4-BE49-F238E27FC236}">
                <a16:creationId xmlns:a16="http://schemas.microsoft.com/office/drawing/2014/main" id="{61FC858C-8AE9-46DD-AFCB-879D0753B1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DF8A26-65AC-44A0-AC2F-C7A18DE7FB53}"/>
              </a:ext>
            </a:extLst>
          </p:cNvPr>
          <p:cNvSpPr>
            <a:spLocks noGrp="1"/>
          </p:cNvSpPr>
          <p:nvPr>
            <p:ph type="sldNum" sz="quarter" idx="12"/>
          </p:nvPr>
        </p:nvSpPr>
        <p:spPr/>
        <p:txBody>
          <a:bodyPr/>
          <a:lstStyle/>
          <a:p>
            <a:fld id="{ECECE930-8F9D-4F94-8FE3-9219EA3AA7D9}" type="slidenum">
              <a:rPr lang="en-IN" smtClean="0"/>
              <a:t>‹#›</a:t>
            </a:fld>
            <a:endParaRPr lang="en-IN"/>
          </a:p>
        </p:txBody>
      </p:sp>
    </p:spTree>
    <p:extLst>
      <p:ext uri="{BB962C8B-B14F-4D97-AF65-F5344CB8AC3E}">
        <p14:creationId xmlns:p14="http://schemas.microsoft.com/office/powerpoint/2010/main" val="57370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3B07F-FA44-48CB-978F-B062EB8D1545}"/>
              </a:ext>
            </a:extLst>
          </p:cNvPr>
          <p:cNvSpPr>
            <a:spLocks noGrp="1"/>
          </p:cNvSpPr>
          <p:nvPr>
            <p:ph type="dt" sz="half" idx="10"/>
          </p:nvPr>
        </p:nvSpPr>
        <p:spPr/>
        <p:txBody>
          <a:bodyPr/>
          <a:lstStyle/>
          <a:p>
            <a:fld id="{A4FD6804-A072-4627-8631-2B2A51627FBA}" type="datetimeFigureOut">
              <a:rPr lang="en-IN" smtClean="0"/>
              <a:t>09-10-2021</a:t>
            </a:fld>
            <a:endParaRPr lang="en-IN"/>
          </a:p>
        </p:txBody>
      </p:sp>
      <p:sp>
        <p:nvSpPr>
          <p:cNvPr id="3" name="Footer Placeholder 2">
            <a:extLst>
              <a:ext uri="{FF2B5EF4-FFF2-40B4-BE49-F238E27FC236}">
                <a16:creationId xmlns:a16="http://schemas.microsoft.com/office/drawing/2014/main" id="{47860093-CA0A-4690-A87E-2D1F55310D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604228-EA30-425E-9293-A53FA998489E}"/>
              </a:ext>
            </a:extLst>
          </p:cNvPr>
          <p:cNvSpPr>
            <a:spLocks noGrp="1"/>
          </p:cNvSpPr>
          <p:nvPr>
            <p:ph type="sldNum" sz="quarter" idx="12"/>
          </p:nvPr>
        </p:nvSpPr>
        <p:spPr/>
        <p:txBody>
          <a:bodyPr/>
          <a:lstStyle/>
          <a:p>
            <a:fld id="{ECECE930-8F9D-4F94-8FE3-9219EA3AA7D9}" type="slidenum">
              <a:rPr lang="en-IN" smtClean="0"/>
              <a:t>‹#›</a:t>
            </a:fld>
            <a:endParaRPr lang="en-IN"/>
          </a:p>
        </p:txBody>
      </p:sp>
    </p:spTree>
    <p:extLst>
      <p:ext uri="{BB962C8B-B14F-4D97-AF65-F5344CB8AC3E}">
        <p14:creationId xmlns:p14="http://schemas.microsoft.com/office/powerpoint/2010/main" val="413279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A16F-FBF5-432B-8DAC-C43437187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54FA6E-6A25-4D0D-BBE5-EDDF93B4C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40B2B8-1302-45BA-8DAD-017B88DEA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BD042-58A0-4C50-855E-408DE76DC82D}"/>
              </a:ext>
            </a:extLst>
          </p:cNvPr>
          <p:cNvSpPr>
            <a:spLocks noGrp="1"/>
          </p:cNvSpPr>
          <p:nvPr>
            <p:ph type="dt" sz="half" idx="10"/>
          </p:nvPr>
        </p:nvSpPr>
        <p:spPr/>
        <p:txBody>
          <a:bodyPr/>
          <a:lstStyle/>
          <a:p>
            <a:fld id="{A4FD6804-A072-4627-8631-2B2A51627FBA}" type="datetimeFigureOut">
              <a:rPr lang="en-IN" smtClean="0"/>
              <a:t>09-10-2021</a:t>
            </a:fld>
            <a:endParaRPr lang="en-IN"/>
          </a:p>
        </p:txBody>
      </p:sp>
      <p:sp>
        <p:nvSpPr>
          <p:cNvPr id="6" name="Footer Placeholder 5">
            <a:extLst>
              <a:ext uri="{FF2B5EF4-FFF2-40B4-BE49-F238E27FC236}">
                <a16:creationId xmlns:a16="http://schemas.microsoft.com/office/drawing/2014/main" id="{31F8CA99-F498-48E6-9FDC-56EB243BCD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E1EDB7-BA48-446A-B6B4-A39A7D3E20C1}"/>
              </a:ext>
            </a:extLst>
          </p:cNvPr>
          <p:cNvSpPr>
            <a:spLocks noGrp="1"/>
          </p:cNvSpPr>
          <p:nvPr>
            <p:ph type="sldNum" sz="quarter" idx="12"/>
          </p:nvPr>
        </p:nvSpPr>
        <p:spPr/>
        <p:txBody>
          <a:bodyPr/>
          <a:lstStyle/>
          <a:p>
            <a:fld id="{ECECE930-8F9D-4F94-8FE3-9219EA3AA7D9}" type="slidenum">
              <a:rPr lang="en-IN" smtClean="0"/>
              <a:t>‹#›</a:t>
            </a:fld>
            <a:endParaRPr lang="en-IN"/>
          </a:p>
        </p:txBody>
      </p:sp>
    </p:spTree>
    <p:extLst>
      <p:ext uri="{BB962C8B-B14F-4D97-AF65-F5344CB8AC3E}">
        <p14:creationId xmlns:p14="http://schemas.microsoft.com/office/powerpoint/2010/main" val="234911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C9E9-D46B-46C3-8973-DDC0385F97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5BF704-3BBE-49F9-973E-397D1D993F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B9C84F-6ECE-4BF0-AB4C-9B55A0D47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F812D-2518-4A7F-8C61-4D231D191C5B}"/>
              </a:ext>
            </a:extLst>
          </p:cNvPr>
          <p:cNvSpPr>
            <a:spLocks noGrp="1"/>
          </p:cNvSpPr>
          <p:nvPr>
            <p:ph type="dt" sz="half" idx="10"/>
          </p:nvPr>
        </p:nvSpPr>
        <p:spPr/>
        <p:txBody>
          <a:bodyPr/>
          <a:lstStyle/>
          <a:p>
            <a:fld id="{A4FD6804-A072-4627-8631-2B2A51627FBA}" type="datetimeFigureOut">
              <a:rPr lang="en-IN" smtClean="0"/>
              <a:t>09-10-2021</a:t>
            </a:fld>
            <a:endParaRPr lang="en-IN"/>
          </a:p>
        </p:txBody>
      </p:sp>
      <p:sp>
        <p:nvSpPr>
          <p:cNvPr id="6" name="Footer Placeholder 5">
            <a:extLst>
              <a:ext uri="{FF2B5EF4-FFF2-40B4-BE49-F238E27FC236}">
                <a16:creationId xmlns:a16="http://schemas.microsoft.com/office/drawing/2014/main" id="{5B30AEEB-C876-400B-B4B9-D6A9CCCDB5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AA6F09-3F5F-4619-B4AD-8094B2242861}"/>
              </a:ext>
            </a:extLst>
          </p:cNvPr>
          <p:cNvSpPr>
            <a:spLocks noGrp="1"/>
          </p:cNvSpPr>
          <p:nvPr>
            <p:ph type="sldNum" sz="quarter" idx="12"/>
          </p:nvPr>
        </p:nvSpPr>
        <p:spPr/>
        <p:txBody>
          <a:bodyPr/>
          <a:lstStyle/>
          <a:p>
            <a:fld id="{ECECE930-8F9D-4F94-8FE3-9219EA3AA7D9}" type="slidenum">
              <a:rPr lang="en-IN" smtClean="0"/>
              <a:t>‹#›</a:t>
            </a:fld>
            <a:endParaRPr lang="en-IN"/>
          </a:p>
        </p:txBody>
      </p:sp>
    </p:spTree>
    <p:extLst>
      <p:ext uri="{BB962C8B-B14F-4D97-AF65-F5344CB8AC3E}">
        <p14:creationId xmlns:p14="http://schemas.microsoft.com/office/powerpoint/2010/main" val="1321261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35982-1C6D-4611-9806-1557BB097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FC48F5-6AF6-4E6C-9172-C60F6C375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D5DC8D-A4EC-4476-B542-C87E4E3B6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D6804-A072-4627-8631-2B2A51627FBA}" type="datetimeFigureOut">
              <a:rPr lang="en-IN" smtClean="0"/>
              <a:t>09-10-2021</a:t>
            </a:fld>
            <a:endParaRPr lang="en-IN"/>
          </a:p>
        </p:txBody>
      </p:sp>
      <p:sp>
        <p:nvSpPr>
          <p:cNvPr id="5" name="Footer Placeholder 4">
            <a:extLst>
              <a:ext uri="{FF2B5EF4-FFF2-40B4-BE49-F238E27FC236}">
                <a16:creationId xmlns:a16="http://schemas.microsoft.com/office/drawing/2014/main" id="{9D3D38E2-EF16-405B-A320-73F037B095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43E520-06E6-4864-A5B3-E66B7F5B66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CE930-8F9D-4F94-8FE3-9219EA3AA7D9}" type="slidenum">
              <a:rPr lang="en-IN" smtClean="0"/>
              <a:t>‹#›</a:t>
            </a:fld>
            <a:endParaRPr lang="en-IN"/>
          </a:p>
        </p:txBody>
      </p:sp>
    </p:spTree>
    <p:extLst>
      <p:ext uri="{BB962C8B-B14F-4D97-AF65-F5344CB8AC3E}">
        <p14:creationId xmlns:p14="http://schemas.microsoft.com/office/powerpoint/2010/main" val="2160303859"/>
      </p:ext>
    </p:extLst>
  </p:cSld>
  <p:clrMap bg1="lt1" tx1="dk1" bg2="lt2" tx2="dk2" accent1="accent1" accent2="accent2" accent3="accent3" accent4="accent4" accent5="accent5" accent6="accent6" hlink="hlink" folHlink="folHlink"/>
  <p:sldLayoutIdLst>
    <p:sldLayoutId id="2147485415" r:id="rId1"/>
    <p:sldLayoutId id="2147485416" r:id="rId2"/>
    <p:sldLayoutId id="2147485417" r:id="rId3"/>
    <p:sldLayoutId id="2147485418" r:id="rId4"/>
    <p:sldLayoutId id="2147485419" r:id="rId5"/>
    <p:sldLayoutId id="2147485420" r:id="rId6"/>
    <p:sldLayoutId id="2147485421" r:id="rId7"/>
    <p:sldLayoutId id="2147485422" r:id="rId8"/>
    <p:sldLayoutId id="2147485423" r:id="rId9"/>
    <p:sldLayoutId id="2147485424" r:id="rId10"/>
    <p:sldLayoutId id="21474854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2E9216-7142-4A11-AC91-C8939C5352F8}"/>
              </a:ext>
            </a:extLst>
          </p:cNvPr>
          <p:cNvSpPr txBox="1"/>
          <p:nvPr/>
        </p:nvSpPr>
        <p:spPr>
          <a:xfrm>
            <a:off x="-100013" y="241757"/>
            <a:ext cx="12515851" cy="1077218"/>
          </a:xfrm>
          <a:prstGeom prst="rect">
            <a:avLst/>
          </a:prstGeom>
          <a:noFill/>
        </p:spPr>
        <p:txBody>
          <a:bodyPr wrap="square" rtlCol="0">
            <a:spAutoFit/>
          </a:bodyPr>
          <a:lstStyle/>
          <a:p>
            <a:pPr algn="ctr"/>
            <a:r>
              <a:rPr lang="en-IN" sz="3200" dirty="0"/>
              <a:t>DEPARTMENT OF S PRAYAS CERTIFIED JAVA FULL STACK DEVELOPER</a:t>
            </a:r>
          </a:p>
        </p:txBody>
      </p:sp>
      <p:sp>
        <p:nvSpPr>
          <p:cNvPr id="4" name="TextBox 3">
            <a:extLst>
              <a:ext uri="{FF2B5EF4-FFF2-40B4-BE49-F238E27FC236}">
                <a16:creationId xmlns:a16="http://schemas.microsoft.com/office/drawing/2014/main" id="{39DC45E3-008F-4330-88BA-0038E5C1E6E6}"/>
              </a:ext>
            </a:extLst>
          </p:cNvPr>
          <p:cNvSpPr txBox="1"/>
          <p:nvPr/>
        </p:nvSpPr>
        <p:spPr>
          <a:xfrm>
            <a:off x="1166190" y="1216346"/>
            <a:ext cx="9395791" cy="523220"/>
          </a:xfrm>
          <a:prstGeom prst="rect">
            <a:avLst/>
          </a:prstGeom>
          <a:noFill/>
        </p:spPr>
        <p:txBody>
          <a:bodyPr wrap="square" rtlCol="0">
            <a:spAutoFit/>
          </a:bodyPr>
          <a:lstStyle/>
          <a:p>
            <a:pPr algn="ctr"/>
            <a:r>
              <a:rPr lang="en-IN" sz="2800" dirty="0"/>
              <a:t>EDUBRIDGE INDIA PRIVATE LIMITTED 2021-2022  </a:t>
            </a:r>
          </a:p>
        </p:txBody>
      </p:sp>
      <p:sp>
        <p:nvSpPr>
          <p:cNvPr id="5" name="TextBox 4">
            <a:extLst>
              <a:ext uri="{FF2B5EF4-FFF2-40B4-BE49-F238E27FC236}">
                <a16:creationId xmlns:a16="http://schemas.microsoft.com/office/drawing/2014/main" id="{467845D4-B81B-400B-8260-5D730B373997}"/>
              </a:ext>
            </a:extLst>
          </p:cNvPr>
          <p:cNvSpPr txBox="1"/>
          <p:nvPr/>
        </p:nvSpPr>
        <p:spPr>
          <a:xfrm>
            <a:off x="4114799" y="2279906"/>
            <a:ext cx="3273287" cy="461665"/>
          </a:xfrm>
          <a:prstGeom prst="rect">
            <a:avLst/>
          </a:prstGeom>
          <a:noFill/>
        </p:spPr>
        <p:txBody>
          <a:bodyPr wrap="square" rtlCol="0">
            <a:spAutoFit/>
          </a:bodyPr>
          <a:lstStyle/>
          <a:p>
            <a:pPr algn="ctr"/>
            <a:r>
              <a:rPr lang="en-IN" sz="2400" dirty="0"/>
              <a:t>PRESENTATION</a:t>
            </a:r>
            <a:r>
              <a:rPr lang="en-IN" sz="2000" dirty="0"/>
              <a:t> </a:t>
            </a:r>
            <a:r>
              <a:rPr lang="en-IN" sz="2400" dirty="0"/>
              <a:t>FOR</a:t>
            </a:r>
            <a:endParaRPr lang="en-IN" sz="2000" dirty="0"/>
          </a:p>
        </p:txBody>
      </p:sp>
      <p:sp>
        <p:nvSpPr>
          <p:cNvPr id="6" name="TextBox 5">
            <a:extLst>
              <a:ext uri="{FF2B5EF4-FFF2-40B4-BE49-F238E27FC236}">
                <a16:creationId xmlns:a16="http://schemas.microsoft.com/office/drawing/2014/main" id="{8F137EBE-035A-49D1-BA82-99631A65C4E9}"/>
              </a:ext>
            </a:extLst>
          </p:cNvPr>
          <p:cNvSpPr txBox="1"/>
          <p:nvPr/>
        </p:nvSpPr>
        <p:spPr>
          <a:xfrm>
            <a:off x="2361767" y="3061299"/>
            <a:ext cx="7592290" cy="646331"/>
          </a:xfrm>
          <a:prstGeom prst="rect">
            <a:avLst/>
          </a:prstGeom>
          <a:noFill/>
        </p:spPr>
        <p:txBody>
          <a:bodyPr wrap="square" rtlCol="0">
            <a:spAutoFit/>
          </a:bodyPr>
          <a:lstStyle/>
          <a:p>
            <a:pPr algn="ctr"/>
            <a:r>
              <a:rPr lang="en-IN" sz="3600" b="1" dirty="0"/>
              <a:t>“EMAIL ADMINISTRATION</a:t>
            </a:r>
            <a:r>
              <a:rPr lang="en-IN" sz="2800" b="1" dirty="0"/>
              <a:t>”</a:t>
            </a:r>
          </a:p>
        </p:txBody>
      </p:sp>
      <p:sp>
        <p:nvSpPr>
          <p:cNvPr id="7" name="TextBox 6">
            <a:extLst>
              <a:ext uri="{FF2B5EF4-FFF2-40B4-BE49-F238E27FC236}">
                <a16:creationId xmlns:a16="http://schemas.microsoft.com/office/drawing/2014/main" id="{FA207D0A-A7BF-4DEF-A5F5-C2BB4EAEA999}"/>
              </a:ext>
            </a:extLst>
          </p:cNvPr>
          <p:cNvSpPr txBox="1"/>
          <p:nvPr/>
        </p:nvSpPr>
        <p:spPr>
          <a:xfrm>
            <a:off x="4598502" y="4107740"/>
            <a:ext cx="2305879" cy="400110"/>
          </a:xfrm>
          <a:prstGeom prst="rect">
            <a:avLst/>
          </a:prstGeom>
          <a:noFill/>
        </p:spPr>
        <p:txBody>
          <a:bodyPr wrap="square" rtlCol="0">
            <a:spAutoFit/>
          </a:bodyPr>
          <a:lstStyle/>
          <a:p>
            <a:pPr algn="ctr"/>
            <a:r>
              <a:rPr lang="en-IN" sz="2000" b="1" dirty="0"/>
              <a:t>SUBMITTED BY</a:t>
            </a:r>
          </a:p>
        </p:txBody>
      </p:sp>
      <p:sp>
        <p:nvSpPr>
          <p:cNvPr id="10" name="TextBox 9">
            <a:extLst>
              <a:ext uri="{FF2B5EF4-FFF2-40B4-BE49-F238E27FC236}">
                <a16:creationId xmlns:a16="http://schemas.microsoft.com/office/drawing/2014/main" id="{60B6A397-BE31-4B5C-9C6C-0A124DEDDBD6}"/>
              </a:ext>
            </a:extLst>
          </p:cNvPr>
          <p:cNvSpPr txBox="1"/>
          <p:nvPr/>
        </p:nvSpPr>
        <p:spPr>
          <a:xfrm>
            <a:off x="8457901" y="4798530"/>
            <a:ext cx="3734099" cy="461665"/>
          </a:xfrm>
          <a:prstGeom prst="rect">
            <a:avLst/>
          </a:prstGeom>
          <a:noFill/>
        </p:spPr>
        <p:txBody>
          <a:bodyPr wrap="square" rtlCol="0">
            <a:spAutoFit/>
          </a:bodyPr>
          <a:lstStyle/>
          <a:p>
            <a:r>
              <a:rPr lang="en-IN" sz="2400" b="1" dirty="0"/>
              <a:t>Batch No: EON-5755</a:t>
            </a:r>
          </a:p>
        </p:txBody>
      </p:sp>
      <p:sp>
        <p:nvSpPr>
          <p:cNvPr id="11" name="TextBox 10">
            <a:extLst>
              <a:ext uri="{FF2B5EF4-FFF2-40B4-BE49-F238E27FC236}">
                <a16:creationId xmlns:a16="http://schemas.microsoft.com/office/drawing/2014/main" id="{136849F9-7C22-4B69-81B7-991841950030}"/>
              </a:ext>
            </a:extLst>
          </p:cNvPr>
          <p:cNvSpPr txBox="1"/>
          <p:nvPr/>
        </p:nvSpPr>
        <p:spPr>
          <a:xfrm>
            <a:off x="4065875" y="5345739"/>
            <a:ext cx="3869635" cy="461665"/>
          </a:xfrm>
          <a:prstGeom prst="rect">
            <a:avLst/>
          </a:prstGeom>
          <a:noFill/>
        </p:spPr>
        <p:txBody>
          <a:bodyPr wrap="square" rtlCol="0">
            <a:spAutoFit/>
          </a:bodyPr>
          <a:lstStyle/>
          <a:p>
            <a:pPr algn="ctr"/>
            <a:r>
              <a:rPr lang="en-IN" sz="2400" b="1" dirty="0"/>
              <a:t>Under The Guidance Of</a:t>
            </a:r>
          </a:p>
        </p:txBody>
      </p:sp>
      <p:sp>
        <p:nvSpPr>
          <p:cNvPr id="12" name="TextBox 11">
            <a:extLst>
              <a:ext uri="{FF2B5EF4-FFF2-40B4-BE49-F238E27FC236}">
                <a16:creationId xmlns:a16="http://schemas.microsoft.com/office/drawing/2014/main" id="{9563B6A7-164B-4643-A042-872583FF9A88}"/>
              </a:ext>
            </a:extLst>
          </p:cNvPr>
          <p:cNvSpPr txBox="1"/>
          <p:nvPr/>
        </p:nvSpPr>
        <p:spPr>
          <a:xfrm>
            <a:off x="4949687" y="5992794"/>
            <a:ext cx="2292625" cy="461665"/>
          </a:xfrm>
          <a:prstGeom prst="rect">
            <a:avLst/>
          </a:prstGeom>
          <a:noFill/>
        </p:spPr>
        <p:txBody>
          <a:bodyPr wrap="square" rtlCol="0">
            <a:spAutoFit/>
          </a:bodyPr>
          <a:lstStyle/>
          <a:p>
            <a:r>
              <a:rPr lang="en-IN" sz="2400" b="1" dirty="0"/>
              <a:t>Amruta </a:t>
            </a:r>
            <a:r>
              <a:rPr lang="en-IN" sz="2400" b="1" dirty="0" err="1"/>
              <a:t>Deore</a:t>
            </a:r>
            <a:endParaRPr lang="en-IN" sz="2400" b="1" dirty="0"/>
          </a:p>
        </p:txBody>
      </p:sp>
      <p:sp>
        <p:nvSpPr>
          <p:cNvPr id="8" name="TextBox 7">
            <a:extLst>
              <a:ext uri="{FF2B5EF4-FFF2-40B4-BE49-F238E27FC236}">
                <a16:creationId xmlns:a16="http://schemas.microsoft.com/office/drawing/2014/main" id="{C0C58EB3-4D05-4509-9D19-5BCBD0C64C3A}"/>
              </a:ext>
            </a:extLst>
          </p:cNvPr>
          <p:cNvSpPr txBox="1"/>
          <p:nvPr/>
        </p:nvSpPr>
        <p:spPr>
          <a:xfrm>
            <a:off x="1166190" y="4776352"/>
            <a:ext cx="2908852" cy="461665"/>
          </a:xfrm>
          <a:prstGeom prst="rect">
            <a:avLst/>
          </a:prstGeom>
          <a:noFill/>
        </p:spPr>
        <p:txBody>
          <a:bodyPr wrap="square" rtlCol="0">
            <a:spAutoFit/>
          </a:bodyPr>
          <a:lstStyle/>
          <a:p>
            <a:r>
              <a:rPr lang="en-IN" sz="2400" b="1" dirty="0"/>
              <a:t>MISS:  D. ISHA</a:t>
            </a:r>
          </a:p>
        </p:txBody>
      </p:sp>
    </p:spTree>
    <p:extLst>
      <p:ext uri="{BB962C8B-B14F-4D97-AF65-F5344CB8AC3E}">
        <p14:creationId xmlns:p14="http://schemas.microsoft.com/office/powerpoint/2010/main" val="3259446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A7202B-51DF-49B2-8425-18F72EDBF80D}"/>
              </a:ext>
            </a:extLst>
          </p:cNvPr>
          <p:cNvPicPr>
            <a:picLocks noChangeAspect="1"/>
          </p:cNvPicPr>
          <p:nvPr/>
        </p:nvPicPr>
        <p:blipFill rotWithShape="1">
          <a:blip r:embed="rId2">
            <a:extLst>
              <a:ext uri="{28A0092B-C50C-407E-A947-70E740481C1C}">
                <a14:useLocalDpi xmlns:a14="http://schemas.microsoft.com/office/drawing/2010/main" val="0"/>
              </a:ext>
            </a:extLst>
          </a:blip>
          <a:srcRect l="1250" t="16129" r="75000" b="59099"/>
          <a:stretch/>
        </p:blipFill>
        <p:spPr>
          <a:xfrm>
            <a:off x="1593271" y="2030204"/>
            <a:ext cx="8700655" cy="3967141"/>
          </a:xfrm>
          <a:prstGeom prst="rect">
            <a:avLst/>
          </a:prstGeom>
        </p:spPr>
      </p:pic>
      <p:sp>
        <p:nvSpPr>
          <p:cNvPr id="5" name="TextBox 4">
            <a:extLst>
              <a:ext uri="{FF2B5EF4-FFF2-40B4-BE49-F238E27FC236}">
                <a16:creationId xmlns:a16="http://schemas.microsoft.com/office/drawing/2014/main" id="{8FE4E8E1-3B76-499E-A673-D466D9BCCB72}"/>
              </a:ext>
            </a:extLst>
          </p:cNvPr>
          <p:cNvSpPr txBox="1"/>
          <p:nvPr/>
        </p:nvSpPr>
        <p:spPr>
          <a:xfrm>
            <a:off x="886691" y="540327"/>
            <a:ext cx="3269672" cy="584775"/>
          </a:xfrm>
          <a:prstGeom prst="rect">
            <a:avLst/>
          </a:prstGeom>
          <a:noFill/>
        </p:spPr>
        <p:txBody>
          <a:bodyPr wrap="square" rtlCol="0">
            <a:spAutoFit/>
          </a:bodyPr>
          <a:lstStyle/>
          <a:p>
            <a:r>
              <a:rPr lang="en-IN" sz="3200" b="1" dirty="0"/>
              <a:t>SCREEN 1 :</a:t>
            </a:r>
          </a:p>
        </p:txBody>
      </p:sp>
    </p:spTree>
    <p:extLst>
      <p:ext uri="{BB962C8B-B14F-4D97-AF65-F5344CB8AC3E}">
        <p14:creationId xmlns:p14="http://schemas.microsoft.com/office/powerpoint/2010/main" val="156537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685420-DE2F-4009-8FD4-565B9ADF04EF}"/>
              </a:ext>
            </a:extLst>
          </p:cNvPr>
          <p:cNvSpPr txBox="1"/>
          <p:nvPr/>
        </p:nvSpPr>
        <p:spPr>
          <a:xfrm>
            <a:off x="775854" y="817418"/>
            <a:ext cx="2687782" cy="584775"/>
          </a:xfrm>
          <a:prstGeom prst="rect">
            <a:avLst/>
          </a:prstGeom>
          <a:noFill/>
        </p:spPr>
        <p:txBody>
          <a:bodyPr wrap="square" rtlCol="0">
            <a:spAutoFit/>
          </a:bodyPr>
          <a:lstStyle/>
          <a:p>
            <a:r>
              <a:rPr lang="en-IN" sz="3200" b="1" dirty="0"/>
              <a:t>SCREEN 2   :</a:t>
            </a:r>
          </a:p>
        </p:txBody>
      </p:sp>
      <p:pic>
        <p:nvPicPr>
          <p:cNvPr id="5" name="Picture 4">
            <a:extLst>
              <a:ext uri="{FF2B5EF4-FFF2-40B4-BE49-F238E27FC236}">
                <a16:creationId xmlns:a16="http://schemas.microsoft.com/office/drawing/2014/main" id="{0049A7AE-D13D-40F7-B4CA-B8E8F2399C5A}"/>
              </a:ext>
            </a:extLst>
          </p:cNvPr>
          <p:cNvPicPr>
            <a:picLocks noChangeAspect="1"/>
          </p:cNvPicPr>
          <p:nvPr/>
        </p:nvPicPr>
        <p:blipFill rotWithShape="1">
          <a:blip r:embed="rId2">
            <a:extLst>
              <a:ext uri="{28A0092B-C50C-407E-A947-70E740481C1C}">
                <a14:useLocalDpi xmlns:a14="http://schemas.microsoft.com/office/drawing/2010/main" val="0"/>
              </a:ext>
            </a:extLst>
          </a:blip>
          <a:srcRect l="1250" t="40197" r="64886" b="42756"/>
          <a:stretch/>
        </p:blipFill>
        <p:spPr>
          <a:xfrm>
            <a:off x="1260764" y="1773383"/>
            <a:ext cx="9074727" cy="3560618"/>
          </a:xfrm>
          <a:prstGeom prst="rect">
            <a:avLst/>
          </a:prstGeom>
        </p:spPr>
      </p:pic>
    </p:spTree>
    <p:extLst>
      <p:ext uri="{BB962C8B-B14F-4D97-AF65-F5344CB8AC3E}">
        <p14:creationId xmlns:p14="http://schemas.microsoft.com/office/powerpoint/2010/main" val="279154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62CA4-4BFF-4042-A80F-1B21F60C452E}"/>
              </a:ext>
            </a:extLst>
          </p:cNvPr>
          <p:cNvSpPr txBox="1"/>
          <p:nvPr/>
        </p:nvSpPr>
        <p:spPr>
          <a:xfrm>
            <a:off x="748145" y="581891"/>
            <a:ext cx="3325091" cy="584775"/>
          </a:xfrm>
          <a:prstGeom prst="rect">
            <a:avLst/>
          </a:prstGeom>
          <a:noFill/>
        </p:spPr>
        <p:txBody>
          <a:bodyPr wrap="square" rtlCol="0">
            <a:spAutoFit/>
          </a:bodyPr>
          <a:lstStyle/>
          <a:p>
            <a:r>
              <a:rPr lang="en-IN" sz="3200" b="1" dirty="0"/>
              <a:t>SCREEN  3  :</a:t>
            </a:r>
          </a:p>
        </p:txBody>
      </p:sp>
      <p:pic>
        <p:nvPicPr>
          <p:cNvPr id="5" name="Picture 4">
            <a:extLst>
              <a:ext uri="{FF2B5EF4-FFF2-40B4-BE49-F238E27FC236}">
                <a16:creationId xmlns:a16="http://schemas.microsoft.com/office/drawing/2014/main" id="{78AD4621-F026-458A-8889-3F76ADE94123}"/>
              </a:ext>
            </a:extLst>
          </p:cNvPr>
          <p:cNvPicPr>
            <a:picLocks noChangeAspect="1"/>
          </p:cNvPicPr>
          <p:nvPr/>
        </p:nvPicPr>
        <p:blipFill rotWithShape="1">
          <a:blip r:embed="rId2">
            <a:extLst>
              <a:ext uri="{28A0092B-C50C-407E-A947-70E740481C1C}">
                <a14:useLocalDpi xmlns:a14="http://schemas.microsoft.com/office/drawing/2010/main" val="0"/>
              </a:ext>
            </a:extLst>
          </a:blip>
          <a:srcRect l="1136" t="58388" r="63636" b="24836"/>
          <a:stretch/>
        </p:blipFill>
        <p:spPr>
          <a:xfrm>
            <a:off x="1219199" y="1814945"/>
            <a:ext cx="8243455" cy="3463637"/>
          </a:xfrm>
          <a:prstGeom prst="rect">
            <a:avLst/>
          </a:prstGeom>
        </p:spPr>
      </p:pic>
    </p:spTree>
    <p:extLst>
      <p:ext uri="{BB962C8B-B14F-4D97-AF65-F5344CB8AC3E}">
        <p14:creationId xmlns:p14="http://schemas.microsoft.com/office/powerpoint/2010/main" val="91146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58FA68-CB90-4B8D-9FA2-F5306375A60B}"/>
              </a:ext>
            </a:extLst>
          </p:cNvPr>
          <p:cNvSpPr txBox="1"/>
          <p:nvPr/>
        </p:nvSpPr>
        <p:spPr>
          <a:xfrm>
            <a:off x="387927" y="207818"/>
            <a:ext cx="3629891" cy="523220"/>
          </a:xfrm>
          <a:prstGeom prst="rect">
            <a:avLst/>
          </a:prstGeom>
          <a:noFill/>
        </p:spPr>
        <p:txBody>
          <a:bodyPr wrap="square" rtlCol="0">
            <a:spAutoFit/>
          </a:bodyPr>
          <a:lstStyle/>
          <a:p>
            <a:r>
              <a:rPr lang="en-IN" sz="2800" b="1" dirty="0"/>
              <a:t>SCREEN 4  :</a:t>
            </a:r>
          </a:p>
        </p:txBody>
      </p:sp>
      <p:pic>
        <p:nvPicPr>
          <p:cNvPr id="6" name="Picture 5">
            <a:extLst>
              <a:ext uri="{FF2B5EF4-FFF2-40B4-BE49-F238E27FC236}">
                <a16:creationId xmlns:a16="http://schemas.microsoft.com/office/drawing/2014/main" id="{7D17FEEE-908C-4304-9802-6AFA9652B85A}"/>
              </a:ext>
            </a:extLst>
          </p:cNvPr>
          <p:cNvPicPr>
            <a:picLocks noChangeAspect="1"/>
          </p:cNvPicPr>
          <p:nvPr/>
        </p:nvPicPr>
        <p:blipFill rotWithShape="1">
          <a:blip r:embed="rId2">
            <a:extLst>
              <a:ext uri="{28A0092B-C50C-407E-A947-70E740481C1C}">
                <a14:useLocalDpi xmlns:a14="http://schemas.microsoft.com/office/drawing/2010/main" val="0"/>
              </a:ext>
            </a:extLst>
          </a:blip>
          <a:srcRect l="1250" t="16145" r="63523" b="24634"/>
          <a:stretch/>
        </p:blipFill>
        <p:spPr>
          <a:xfrm>
            <a:off x="1191491" y="1136073"/>
            <a:ext cx="10584871" cy="5514109"/>
          </a:xfrm>
          <a:prstGeom prst="rect">
            <a:avLst/>
          </a:prstGeom>
        </p:spPr>
      </p:pic>
    </p:spTree>
    <p:extLst>
      <p:ext uri="{BB962C8B-B14F-4D97-AF65-F5344CB8AC3E}">
        <p14:creationId xmlns:p14="http://schemas.microsoft.com/office/powerpoint/2010/main" val="59171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0F4E88-F19E-4D2C-8139-2C697958016A}"/>
              </a:ext>
            </a:extLst>
          </p:cNvPr>
          <p:cNvSpPr txBox="1"/>
          <p:nvPr/>
        </p:nvSpPr>
        <p:spPr>
          <a:xfrm>
            <a:off x="671513" y="300038"/>
            <a:ext cx="10544175"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4000" b="1" dirty="0"/>
              <a:t>Advantages  Email Administration</a:t>
            </a:r>
          </a:p>
        </p:txBody>
      </p:sp>
      <p:sp>
        <p:nvSpPr>
          <p:cNvPr id="3" name="TextBox 2">
            <a:extLst>
              <a:ext uri="{FF2B5EF4-FFF2-40B4-BE49-F238E27FC236}">
                <a16:creationId xmlns:a16="http://schemas.microsoft.com/office/drawing/2014/main" id="{E8B7C97A-1098-4199-A8EA-742DE059959B}"/>
              </a:ext>
            </a:extLst>
          </p:cNvPr>
          <p:cNvSpPr txBox="1"/>
          <p:nvPr/>
        </p:nvSpPr>
        <p:spPr>
          <a:xfrm>
            <a:off x="671513" y="1578553"/>
            <a:ext cx="9031287" cy="1200329"/>
          </a:xfrm>
          <a:prstGeom prst="rect">
            <a:avLst/>
          </a:prstGeom>
          <a:noFill/>
        </p:spPr>
        <p:txBody>
          <a:bodyPr wrap="square" rtlCol="0">
            <a:spAutoFit/>
          </a:bodyPr>
          <a:lstStyle/>
          <a:p>
            <a:endParaRPr lang="en-IN" sz="3200" dirty="0"/>
          </a:p>
          <a:p>
            <a:endParaRPr lang="en-IN" sz="2000" dirty="0"/>
          </a:p>
          <a:p>
            <a:endParaRPr lang="en-IN" sz="2000" dirty="0"/>
          </a:p>
        </p:txBody>
      </p:sp>
      <p:sp>
        <p:nvSpPr>
          <p:cNvPr id="4" name="TextBox 3">
            <a:extLst>
              <a:ext uri="{FF2B5EF4-FFF2-40B4-BE49-F238E27FC236}">
                <a16:creationId xmlns:a16="http://schemas.microsoft.com/office/drawing/2014/main" id="{3D449C6B-3279-425D-B4DE-C7E07E729773}"/>
              </a:ext>
            </a:extLst>
          </p:cNvPr>
          <p:cNvSpPr txBox="1"/>
          <p:nvPr/>
        </p:nvSpPr>
        <p:spPr>
          <a:xfrm>
            <a:off x="671513" y="1953490"/>
            <a:ext cx="9262196" cy="3970318"/>
          </a:xfrm>
          <a:prstGeom prst="rect">
            <a:avLst/>
          </a:prstGeom>
          <a:noFill/>
        </p:spPr>
        <p:txBody>
          <a:bodyPr wrap="square" rtlCol="0">
            <a:spAutoFit/>
          </a:bodyPr>
          <a:lstStyle/>
          <a:p>
            <a:pPr lvl="1"/>
            <a:endParaRPr lang="en-IN" dirty="0"/>
          </a:p>
          <a:p>
            <a:endParaRPr lang="en-IN" dirty="0"/>
          </a:p>
          <a:p>
            <a:pPr marL="285750" indent="-285750">
              <a:buFont typeface="Wingdings" panose="05000000000000000000" pitchFamily="2" charset="2"/>
              <a:buChar char="q"/>
            </a:pPr>
            <a:r>
              <a:rPr lang="en-IN" sz="2800" dirty="0"/>
              <a:t>  Easy access to manage employee information.</a:t>
            </a:r>
          </a:p>
          <a:p>
            <a:endParaRPr lang="en-IN" dirty="0"/>
          </a:p>
          <a:p>
            <a:pPr marL="285750" indent="-285750">
              <a:buFont typeface="Wingdings" panose="05000000000000000000" pitchFamily="2" charset="2"/>
              <a:buChar char="q"/>
            </a:pPr>
            <a:r>
              <a:rPr lang="en-IN" sz="2800" dirty="0"/>
              <a:t>  Eco-Friendly : Paper work can be avoided</a:t>
            </a:r>
          </a:p>
          <a:p>
            <a:endParaRPr lang="en-IN" sz="2800" dirty="0"/>
          </a:p>
          <a:p>
            <a:pPr marL="285750" indent="-285750">
              <a:buFont typeface="Wingdings" panose="05000000000000000000" pitchFamily="2" charset="2"/>
              <a:buChar char="q"/>
            </a:pPr>
            <a:r>
              <a:rPr lang="en-IN" sz="2800" dirty="0"/>
              <a:t>  Efficient control over employee data</a:t>
            </a:r>
            <a:r>
              <a:rPr lang="en-IN" sz="3200" dirty="0"/>
              <a:t>.</a:t>
            </a:r>
          </a:p>
          <a:p>
            <a:endParaRPr lang="en-IN" dirty="0"/>
          </a:p>
          <a:p>
            <a:pPr marL="285750" indent="-285750">
              <a:buFont typeface="Wingdings" panose="05000000000000000000" pitchFamily="2" charset="2"/>
              <a:buChar char="q"/>
            </a:pPr>
            <a:r>
              <a:rPr lang="en-IN" sz="2800" dirty="0"/>
              <a:t>  Cost-efficient and User-friendly.</a:t>
            </a:r>
          </a:p>
          <a:p>
            <a:endParaRPr lang="en-IN" dirty="0"/>
          </a:p>
          <a:p>
            <a:r>
              <a:rPr lang="en-IN" dirty="0"/>
              <a:t> </a:t>
            </a:r>
          </a:p>
        </p:txBody>
      </p:sp>
    </p:spTree>
    <p:extLst>
      <p:ext uri="{BB962C8B-B14F-4D97-AF65-F5344CB8AC3E}">
        <p14:creationId xmlns:p14="http://schemas.microsoft.com/office/powerpoint/2010/main" val="94084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60314-74BB-40C1-8089-04D545A4C3A2}"/>
              </a:ext>
            </a:extLst>
          </p:cNvPr>
          <p:cNvSpPr txBox="1"/>
          <p:nvPr/>
        </p:nvSpPr>
        <p:spPr>
          <a:xfrm>
            <a:off x="3014663" y="171450"/>
            <a:ext cx="6342928"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4000" b="1" dirty="0"/>
              <a:t>CONCLUSION</a:t>
            </a:r>
            <a:r>
              <a:rPr lang="en-IN" sz="2800" b="1" dirty="0"/>
              <a:t> </a:t>
            </a:r>
          </a:p>
        </p:txBody>
      </p:sp>
      <p:sp>
        <p:nvSpPr>
          <p:cNvPr id="3" name="TextBox 2">
            <a:extLst>
              <a:ext uri="{FF2B5EF4-FFF2-40B4-BE49-F238E27FC236}">
                <a16:creationId xmlns:a16="http://schemas.microsoft.com/office/drawing/2014/main" id="{6B2CA4A9-F457-4D0A-B352-B37AD4123A24}"/>
              </a:ext>
            </a:extLst>
          </p:cNvPr>
          <p:cNvSpPr txBox="1"/>
          <p:nvPr/>
        </p:nvSpPr>
        <p:spPr>
          <a:xfrm>
            <a:off x="706149" y="1873395"/>
            <a:ext cx="10959956" cy="2246769"/>
          </a:xfrm>
          <a:prstGeom prst="rect">
            <a:avLst/>
          </a:prstGeom>
          <a:noFill/>
        </p:spPr>
        <p:txBody>
          <a:bodyPr wrap="square" rtlCol="0">
            <a:spAutoFit/>
          </a:bodyPr>
          <a:lstStyle/>
          <a:p>
            <a:pPr algn="just"/>
            <a:r>
              <a:rPr lang="en-IN" sz="2800" dirty="0"/>
              <a:t>The email administration project is very useful to easy referencing and email is accessible from anywhere-as long as you have an internet connection . And it is paperless with the help of email administration we can create specific mail id and password for each and every candidates, so its very secure and useful.</a:t>
            </a:r>
          </a:p>
        </p:txBody>
      </p:sp>
    </p:spTree>
    <p:extLst>
      <p:ext uri="{BB962C8B-B14F-4D97-AF65-F5344CB8AC3E}">
        <p14:creationId xmlns:p14="http://schemas.microsoft.com/office/powerpoint/2010/main" val="12097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0A2BC6-1B64-4019-B23F-EE1DF2DC40F2}"/>
              </a:ext>
            </a:extLst>
          </p:cNvPr>
          <p:cNvSpPr txBox="1"/>
          <p:nvPr/>
        </p:nvSpPr>
        <p:spPr>
          <a:xfrm>
            <a:off x="3408218" y="1982450"/>
            <a:ext cx="5126182" cy="144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8800" b="1" dirty="0"/>
              <a:t>Thank You</a:t>
            </a:r>
          </a:p>
        </p:txBody>
      </p:sp>
    </p:spTree>
    <p:extLst>
      <p:ext uri="{BB962C8B-B14F-4D97-AF65-F5344CB8AC3E}">
        <p14:creationId xmlns:p14="http://schemas.microsoft.com/office/powerpoint/2010/main" val="121588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5391E0-1AF3-4314-949D-4DB5C8E50D59}"/>
              </a:ext>
            </a:extLst>
          </p:cNvPr>
          <p:cNvSpPr txBox="1"/>
          <p:nvPr/>
        </p:nvSpPr>
        <p:spPr>
          <a:xfrm>
            <a:off x="3414714" y="242888"/>
            <a:ext cx="4450452" cy="70788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4000" b="1" dirty="0"/>
              <a:t>ABSTRACT</a:t>
            </a:r>
            <a:endParaRPr lang="en-IN" sz="2800" b="1" dirty="0"/>
          </a:p>
        </p:txBody>
      </p:sp>
      <p:sp>
        <p:nvSpPr>
          <p:cNvPr id="5" name="TextBox 4">
            <a:extLst>
              <a:ext uri="{FF2B5EF4-FFF2-40B4-BE49-F238E27FC236}">
                <a16:creationId xmlns:a16="http://schemas.microsoft.com/office/drawing/2014/main" id="{656E6988-12D1-4E26-A4B2-1818DACB649D}"/>
              </a:ext>
            </a:extLst>
          </p:cNvPr>
          <p:cNvSpPr txBox="1"/>
          <p:nvPr/>
        </p:nvSpPr>
        <p:spPr>
          <a:xfrm>
            <a:off x="1258956" y="1815547"/>
            <a:ext cx="10164418" cy="2554545"/>
          </a:xfrm>
          <a:prstGeom prst="rect">
            <a:avLst/>
          </a:prstGeom>
          <a:noFill/>
        </p:spPr>
        <p:txBody>
          <a:bodyPr wrap="square" rtlCol="0">
            <a:spAutoFit/>
          </a:bodyPr>
          <a:lstStyle/>
          <a:p>
            <a:pPr marL="285750" indent="-285750" algn="just">
              <a:buFont typeface="Wingdings" panose="05000000000000000000" pitchFamily="2" charset="2"/>
              <a:buChar char="q"/>
            </a:pPr>
            <a:r>
              <a:rPr lang="en-IN" dirty="0"/>
              <a:t>    </a:t>
            </a:r>
            <a:r>
              <a:rPr lang="en-IN" sz="3200" dirty="0"/>
              <a:t>This is the project for Email Administration . Email is an important method of business communication that is fast ,cheap ,accessible and easily replicated .Using email can greatly benefit business as it provides efficient and effective ways to transmit all kinds of electronic data.</a:t>
            </a:r>
            <a:endParaRPr lang="en-IN" dirty="0"/>
          </a:p>
        </p:txBody>
      </p:sp>
    </p:spTree>
    <p:extLst>
      <p:ext uri="{BB962C8B-B14F-4D97-AF65-F5344CB8AC3E}">
        <p14:creationId xmlns:p14="http://schemas.microsoft.com/office/powerpoint/2010/main" val="238581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3851BF-228B-4BBF-BC31-4488FFD996B2}"/>
              </a:ext>
            </a:extLst>
          </p:cNvPr>
          <p:cNvSpPr txBox="1"/>
          <p:nvPr/>
        </p:nvSpPr>
        <p:spPr>
          <a:xfrm>
            <a:off x="3604591" y="189927"/>
            <a:ext cx="5115339" cy="70788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4000" b="1" dirty="0"/>
              <a:t>INTRODUCTION</a:t>
            </a:r>
            <a:endParaRPr lang="en-IN" sz="3200" b="1" dirty="0"/>
          </a:p>
        </p:txBody>
      </p:sp>
      <p:sp>
        <p:nvSpPr>
          <p:cNvPr id="4" name="TextBox 3">
            <a:extLst>
              <a:ext uri="{FF2B5EF4-FFF2-40B4-BE49-F238E27FC236}">
                <a16:creationId xmlns:a16="http://schemas.microsoft.com/office/drawing/2014/main" id="{D822648C-7D3F-4914-A665-CE10A1EE001C}"/>
              </a:ext>
            </a:extLst>
          </p:cNvPr>
          <p:cNvSpPr txBox="1"/>
          <p:nvPr/>
        </p:nvSpPr>
        <p:spPr>
          <a:xfrm>
            <a:off x="530085" y="1404535"/>
            <a:ext cx="10734262" cy="1384995"/>
          </a:xfrm>
          <a:prstGeom prst="rect">
            <a:avLst/>
          </a:prstGeom>
          <a:noFill/>
        </p:spPr>
        <p:txBody>
          <a:bodyPr wrap="square" rtlCol="0">
            <a:spAutoFit/>
          </a:bodyPr>
          <a:lstStyle/>
          <a:p>
            <a:pPr marL="342900" indent="-342900" algn="just">
              <a:buFont typeface="Wingdings" panose="05000000000000000000" pitchFamily="2" charset="2"/>
              <a:buChar char="q"/>
            </a:pPr>
            <a:r>
              <a:rPr lang="en-IN" sz="2000" dirty="0"/>
              <a:t> </a:t>
            </a:r>
            <a:r>
              <a:rPr lang="en-IN" sz="2400" dirty="0"/>
              <a:t>   </a:t>
            </a:r>
            <a:r>
              <a:rPr lang="en-IN" sz="2800" dirty="0"/>
              <a:t>The objective of Email administration  is to develop a new and unique email id for each and every students for their  first and last name  based. And it is very useful to  identify students details.</a:t>
            </a:r>
            <a:endParaRPr lang="en-IN" sz="2000" dirty="0"/>
          </a:p>
        </p:txBody>
      </p:sp>
      <p:sp>
        <p:nvSpPr>
          <p:cNvPr id="5" name="TextBox 4">
            <a:extLst>
              <a:ext uri="{FF2B5EF4-FFF2-40B4-BE49-F238E27FC236}">
                <a16:creationId xmlns:a16="http://schemas.microsoft.com/office/drawing/2014/main" id="{7A8BF393-2136-4730-BF09-D59DB220CA46}"/>
              </a:ext>
            </a:extLst>
          </p:cNvPr>
          <p:cNvSpPr txBox="1"/>
          <p:nvPr/>
        </p:nvSpPr>
        <p:spPr>
          <a:xfrm>
            <a:off x="583095" y="3111586"/>
            <a:ext cx="10628243" cy="1815882"/>
          </a:xfrm>
          <a:prstGeom prst="rect">
            <a:avLst/>
          </a:prstGeom>
          <a:noFill/>
        </p:spPr>
        <p:txBody>
          <a:bodyPr wrap="square" rtlCol="0">
            <a:spAutoFit/>
          </a:bodyPr>
          <a:lstStyle/>
          <a:p>
            <a:pPr marL="342900" indent="-342900" algn="just">
              <a:buFont typeface="Wingdings" panose="05000000000000000000" pitchFamily="2" charset="2"/>
              <a:buChar char="q"/>
            </a:pPr>
            <a:r>
              <a:rPr lang="en-IN" sz="2800" dirty="0"/>
              <a:t>    this is very useful to make a process very easy .and it this project I have used one method to generate email id based the particular students given details . then I have use set department method ,this is very useful to generate a email with the department code.</a:t>
            </a:r>
          </a:p>
        </p:txBody>
      </p:sp>
      <p:sp>
        <p:nvSpPr>
          <p:cNvPr id="6" name="TextBox 5">
            <a:extLst>
              <a:ext uri="{FF2B5EF4-FFF2-40B4-BE49-F238E27FC236}">
                <a16:creationId xmlns:a16="http://schemas.microsoft.com/office/drawing/2014/main" id="{C3C982F2-C9D8-4177-979D-A2CECE2150AF}"/>
              </a:ext>
            </a:extLst>
          </p:cNvPr>
          <p:cNvSpPr txBox="1"/>
          <p:nvPr/>
        </p:nvSpPr>
        <p:spPr>
          <a:xfrm>
            <a:off x="636105" y="5441222"/>
            <a:ext cx="11052313" cy="1384995"/>
          </a:xfrm>
          <a:prstGeom prst="rect">
            <a:avLst/>
          </a:prstGeom>
          <a:noFill/>
        </p:spPr>
        <p:txBody>
          <a:bodyPr wrap="square" rtlCol="0">
            <a:spAutoFit/>
          </a:bodyPr>
          <a:lstStyle/>
          <a:p>
            <a:pPr marL="342900" indent="-342900" algn="just">
              <a:buFont typeface="Wingdings" panose="05000000000000000000" pitchFamily="2" charset="2"/>
              <a:buChar char="q"/>
            </a:pPr>
            <a:r>
              <a:rPr lang="en-IN" sz="2800" dirty="0"/>
              <a:t> In this project I have used more then 5 methods to make a perfect email administration project . we will see all the methods details in following slides</a:t>
            </a:r>
          </a:p>
        </p:txBody>
      </p:sp>
    </p:spTree>
    <p:extLst>
      <p:ext uri="{BB962C8B-B14F-4D97-AF65-F5344CB8AC3E}">
        <p14:creationId xmlns:p14="http://schemas.microsoft.com/office/powerpoint/2010/main" val="4259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1CD2AD-E7D2-444A-83B4-82A40397FEBC}"/>
              </a:ext>
            </a:extLst>
          </p:cNvPr>
          <p:cNvSpPr txBox="1"/>
          <p:nvPr/>
        </p:nvSpPr>
        <p:spPr>
          <a:xfrm>
            <a:off x="3928629" y="109566"/>
            <a:ext cx="3771486" cy="70788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4000" b="1" dirty="0"/>
              <a:t>MODULES</a:t>
            </a:r>
            <a:endParaRPr lang="en-IN" sz="3200" b="1" dirty="0"/>
          </a:p>
        </p:txBody>
      </p:sp>
      <p:sp>
        <p:nvSpPr>
          <p:cNvPr id="8" name="TextBox 7">
            <a:extLst>
              <a:ext uri="{FF2B5EF4-FFF2-40B4-BE49-F238E27FC236}">
                <a16:creationId xmlns:a16="http://schemas.microsoft.com/office/drawing/2014/main" id="{687EBDAE-484C-42D2-B5AF-F4F594802027}"/>
              </a:ext>
            </a:extLst>
          </p:cNvPr>
          <p:cNvSpPr txBox="1"/>
          <p:nvPr/>
        </p:nvSpPr>
        <p:spPr>
          <a:xfrm>
            <a:off x="277091" y="1446068"/>
            <a:ext cx="11596256" cy="1446550"/>
          </a:xfrm>
          <a:prstGeom prst="rect">
            <a:avLst/>
          </a:prstGeom>
          <a:noFill/>
        </p:spPr>
        <p:txBody>
          <a:bodyPr wrap="square" rtlCol="0">
            <a:spAutoFit/>
          </a:bodyPr>
          <a:lstStyle/>
          <a:p>
            <a:pPr marL="457200" indent="-457200">
              <a:buFont typeface="Wingdings" panose="05000000000000000000" pitchFamily="2" charset="2"/>
              <a:buChar char="q"/>
            </a:pPr>
            <a:r>
              <a:rPr lang="en-IN" sz="3200" dirty="0"/>
              <a:t>I have used some methods to create a Email administration project  we will see all the method in below.</a:t>
            </a:r>
          </a:p>
          <a:p>
            <a:pPr marL="342900" indent="-342900">
              <a:buFont typeface="Wingdings" panose="05000000000000000000" pitchFamily="2" charset="2"/>
              <a:buChar char="Ø"/>
            </a:pPr>
            <a:endParaRPr lang="en-IN" sz="2400" dirty="0"/>
          </a:p>
        </p:txBody>
      </p:sp>
      <p:sp>
        <p:nvSpPr>
          <p:cNvPr id="3" name="TextBox 2">
            <a:extLst>
              <a:ext uri="{FF2B5EF4-FFF2-40B4-BE49-F238E27FC236}">
                <a16:creationId xmlns:a16="http://schemas.microsoft.com/office/drawing/2014/main" id="{10631D64-97FC-4C5B-B72D-44253F45A0B8}"/>
              </a:ext>
            </a:extLst>
          </p:cNvPr>
          <p:cNvSpPr txBox="1"/>
          <p:nvPr/>
        </p:nvSpPr>
        <p:spPr>
          <a:xfrm>
            <a:off x="637309" y="2611165"/>
            <a:ext cx="6151418" cy="3108543"/>
          </a:xfrm>
          <a:prstGeom prst="rect">
            <a:avLst/>
          </a:prstGeom>
          <a:noFill/>
        </p:spPr>
        <p:txBody>
          <a:bodyPr wrap="square" rtlCol="0">
            <a:spAutoFit/>
          </a:bodyPr>
          <a:lstStyle/>
          <a:p>
            <a:pPr lvl="1"/>
            <a:endParaRPr lang="en-IN" dirty="0"/>
          </a:p>
          <a:p>
            <a:pPr marL="457200" indent="-457200">
              <a:buFont typeface="Wingdings" panose="05000000000000000000" pitchFamily="2" charset="2"/>
              <a:buChar char="Ø"/>
            </a:pPr>
            <a:r>
              <a:rPr lang="en-IN" sz="3200" dirty="0"/>
              <a:t>   Set Department</a:t>
            </a:r>
          </a:p>
          <a:p>
            <a:pPr marL="457200" indent="-457200">
              <a:buFont typeface="Wingdings" panose="05000000000000000000" pitchFamily="2" charset="2"/>
              <a:buChar char="Ø"/>
            </a:pPr>
            <a:r>
              <a:rPr lang="en-IN" sz="3200" dirty="0"/>
              <a:t>   Generate Email</a:t>
            </a:r>
          </a:p>
          <a:p>
            <a:pPr marL="457200" indent="-457200">
              <a:buFont typeface="Wingdings" panose="05000000000000000000" pitchFamily="2" charset="2"/>
              <a:buChar char="Ø"/>
            </a:pPr>
            <a:r>
              <a:rPr lang="en-IN" sz="3200" dirty="0"/>
              <a:t>   random password</a:t>
            </a:r>
          </a:p>
          <a:p>
            <a:pPr marL="457200" indent="-457200">
              <a:buFont typeface="Wingdings" panose="05000000000000000000" pitchFamily="2" charset="2"/>
              <a:buChar char="Ø"/>
            </a:pPr>
            <a:r>
              <a:rPr lang="en-IN" sz="3200" dirty="0"/>
              <a:t>   Set password</a:t>
            </a:r>
          </a:p>
          <a:p>
            <a:pPr marL="457200" indent="-457200">
              <a:buFont typeface="Wingdings" panose="05000000000000000000" pitchFamily="2" charset="2"/>
              <a:buChar char="Ø"/>
            </a:pPr>
            <a:r>
              <a:rPr lang="en-IN" sz="3200" dirty="0"/>
              <a:t>   Set Mail Capacity</a:t>
            </a:r>
          </a:p>
          <a:p>
            <a:endParaRPr lang="en-IN" dirty="0"/>
          </a:p>
        </p:txBody>
      </p:sp>
    </p:spTree>
    <p:extLst>
      <p:ext uri="{BB962C8B-B14F-4D97-AF65-F5344CB8AC3E}">
        <p14:creationId xmlns:p14="http://schemas.microsoft.com/office/powerpoint/2010/main" val="235231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B43EAE-31C3-4488-A175-865C17AD81D2}"/>
              </a:ext>
            </a:extLst>
          </p:cNvPr>
          <p:cNvSpPr txBox="1"/>
          <p:nvPr/>
        </p:nvSpPr>
        <p:spPr>
          <a:xfrm>
            <a:off x="1585913" y="1914526"/>
            <a:ext cx="9278937" cy="2246769"/>
          </a:xfrm>
          <a:prstGeom prst="rect">
            <a:avLst/>
          </a:prstGeom>
          <a:noFill/>
        </p:spPr>
        <p:txBody>
          <a:bodyPr wrap="square" rtlCol="0">
            <a:spAutoFit/>
          </a:bodyPr>
          <a:lstStyle/>
          <a:p>
            <a:pPr marL="342900" indent="-342900" algn="just">
              <a:buFont typeface="Wingdings" panose="05000000000000000000" pitchFamily="2" charset="2"/>
              <a:buChar char="q"/>
            </a:pPr>
            <a:r>
              <a:rPr lang="en-IN" sz="3600" dirty="0"/>
              <a:t> </a:t>
            </a:r>
            <a:r>
              <a:rPr lang="en-IN" sz="3200" dirty="0"/>
              <a:t>I have used this method to generate email for each new students . its is based on user first name and last name . and I get input from the user in run time</a:t>
            </a:r>
            <a:r>
              <a:rPr lang="en-IN" sz="3600" dirty="0"/>
              <a:t>.</a:t>
            </a:r>
          </a:p>
        </p:txBody>
      </p:sp>
      <p:sp>
        <p:nvSpPr>
          <p:cNvPr id="6" name="TextBox 5">
            <a:extLst>
              <a:ext uri="{FF2B5EF4-FFF2-40B4-BE49-F238E27FC236}">
                <a16:creationId xmlns:a16="http://schemas.microsoft.com/office/drawing/2014/main" id="{18C8AC2D-3675-4D83-B4BE-92B5545D7AAB}"/>
              </a:ext>
            </a:extLst>
          </p:cNvPr>
          <p:cNvSpPr txBox="1"/>
          <p:nvPr/>
        </p:nvSpPr>
        <p:spPr>
          <a:xfrm>
            <a:off x="3543300" y="471488"/>
            <a:ext cx="5429250" cy="70788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4000" b="1" dirty="0"/>
              <a:t>      Generate Email</a:t>
            </a:r>
          </a:p>
        </p:txBody>
      </p:sp>
    </p:spTree>
    <p:extLst>
      <p:ext uri="{BB962C8B-B14F-4D97-AF65-F5344CB8AC3E}">
        <p14:creationId xmlns:p14="http://schemas.microsoft.com/office/powerpoint/2010/main" val="193569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FA90B9-CC2B-4131-9C64-56F318A19439}"/>
              </a:ext>
            </a:extLst>
          </p:cNvPr>
          <p:cNvSpPr txBox="1"/>
          <p:nvPr/>
        </p:nvSpPr>
        <p:spPr>
          <a:xfrm>
            <a:off x="2928938" y="242888"/>
            <a:ext cx="6272212" cy="70788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4000" b="1" dirty="0"/>
              <a:t>         SET DEPARTMENT</a:t>
            </a:r>
          </a:p>
        </p:txBody>
      </p:sp>
      <p:sp>
        <p:nvSpPr>
          <p:cNvPr id="5" name="TextBox 4">
            <a:extLst>
              <a:ext uri="{FF2B5EF4-FFF2-40B4-BE49-F238E27FC236}">
                <a16:creationId xmlns:a16="http://schemas.microsoft.com/office/drawing/2014/main" id="{9F4B9C31-5603-473C-8522-2BF1552333EA}"/>
              </a:ext>
            </a:extLst>
          </p:cNvPr>
          <p:cNvSpPr txBox="1"/>
          <p:nvPr/>
        </p:nvSpPr>
        <p:spPr>
          <a:xfrm>
            <a:off x="1150144" y="2244789"/>
            <a:ext cx="9891712" cy="2554545"/>
          </a:xfrm>
          <a:prstGeom prst="rect">
            <a:avLst/>
          </a:prstGeom>
          <a:noFill/>
        </p:spPr>
        <p:txBody>
          <a:bodyPr wrap="square" rtlCol="0">
            <a:spAutoFit/>
          </a:bodyPr>
          <a:lstStyle/>
          <a:p>
            <a:pPr marL="457200" indent="-457200" algn="just">
              <a:buFont typeface="Wingdings" panose="05000000000000000000" pitchFamily="2" charset="2"/>
              <a:buChar char="q"/>
            </a:pPr>
            <a:r>
              <a:rPr lang="en-IN" sz="3200" dirty="0"/>
              <a:t>I have used this set department method to make the list of departments. it is very useful to select department ,and it is very useful to generate the Email with the department details.</a:t>
            </a:r>
          </a:p>
        </p:txBody>
      </p:sp>
    </p:spTree>
    <p:extLst>
      <p:ext uri="{BB962C8B-B14F-4D97-AF65-F5344CB8AC3E}">
        <p14:creationId xmlns:p14="http://schemas.microsoft.com/office/powerpoint/2010/main" val="53415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A91C07-8512-49BB-899B-FF5D1B7A3A5C}"/>
              </a:ext>
            </a:extLst>
          </p:cNvPr>
          <p:cNvSpPr txBox="1"/>
          <p:nvPr/>
        </p:nvSpPr>
        <p:spPr>
          <a:xfrm>
            <a:off x="2962275" y="658091"/>
            <a:ext cx="6900862" cy="70788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4000" b="1" dirty="0"/>
              <a:t>          Random Password </a:t>
            </a:r>
          </a:p>
        </p:txBody>
      </p:sp>
      <p:sp>
        <p:nvSpPr>
          <p:cNvPr id="3" name="TextBox 2">
            <a:extLst>
              <a:ext uri="{FF2B5EF4-FFF2-40B4-BE49-F238E27FC236}">
                <a16:creationId xmlns:a16="http://schemas.microsoft.com/office/drawing/2014/main" id="{ACFB2C94-D5F2-4839-B7AE-6D8EE8010070}"/>
              </a:ext>
            </a:extLst>
          </p:cNvPr>
          <p:cNvSpPr txBox="1"/>
          <p:nvPr/>
        </p:nvSpPr>
        <p:spPr>
          <a:xfrm>
            <a:off x="633412" y="2157413"/>
            <a:ext cx="11558588" cy="2616101"/>
          </a:xfrm>
          <a:prstGeom prst="rect">
            <a:avLst/>
          </a:prstGeom>
          <a:noFill/>
        </p:spPr>
        <p:txBody>
          <a:bodyPr wrap="square" rtlCol="0">
            <a:spAutoFit/>
          </a:bodyPr>
          <a:lstStyle/>
          <a:p>
            <a:pPr algn="just"/>
            <a:r>
              <a:rPr lang="en-IN" sz="3200" dirty="0"/>
              <a:t> I have used this method to generate random password for each and every students .with the help of random password we can make our app is secure .with the help of random key word I have made this generate random password method</a:t>
            </a:r>
            <a:r>
              <a:rPr lang="en-IN" sz="3600" dirty="0"/>
              <a:t>.</a:t>
            </a:r>
            <a:endParaRPr lang="en-IN" sz="3200" dirty="0"/>
          </a:p>
        </p:txBody>
      </p:sp>
    </p:spTree>
    <p:extLst>
      <p:ext uri="{BB962C8B-B14F-4D97-AF65-F5344CB8AC3E}">
        <p14:creationId xmlns:p14="http://schemas.microsoft.com/office/powerpoint/2010/main" val="105596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4D232D-27B2-45C9-A28C-6517D0A4B209}"/>
              </a:ext>
            </a:extLst>
          </p:cNvPr>
          <p:cNvSpPr txBox="1"/>
          <p:nvPr/>
        </p:nvSpPr>
        <p:spPr>
          <a:xfrm>
            <a:off x="838200" y="1936173"/>
            <a:ext cx="10515600" cy="3539430"/>
          </a:xfrm>
          <a:prstGeom prst="rect">
            <a:avLst/>
          </a:prstGeom>
          <a:noFill/>
        </p:spPr>
        <p:txBody>
          <a:bodyPr wrap="square" rtlCol="0">
            <a:spAutoFit/>
          </a:bodyPr>
          <a:lstStyle/>
          <a:p>
            <a:pPr marL="342900" indent="-342900" algn="just">
              <a:buFont typeface="Wingdings" panose="05000000000000000000" pitchFamily="2" charset="2"/>
              <a:buChar char="q"/>
            </a:pPr>
            <a:r>
              <a:rPr lang="en-IN" sz="2000" dirty="0"/>
              <a:t> </a:t>
            </a:r>
            <a:r>
              <a:rPr lang="en-IN" sz="3200" dirty="0"/>
              <a:t>This method is very useful to set password.in this method we get a run time password from the user in run times . if suppose anyone feels my random password is not good ,its difficult I couldn’t remember that . that’s the time the user can set their own password in run time .so that this method is very useful  .</a:t>
            </a:r>
          </a:p>
        </p:txBody>
      </p:sp>
      <p:sp>
        <p:nvSpPr>
          <p:cNvPr id="5" name="TextBox 4">
            <a:extLst>
              <a:ext uri="{FF2B5EF4-FFF2-40B4-BE49-F238E27FC236}">
                <a16:creationId xmlns:a16="http://schemas.microsoft.com/office/drawing/2014/main" id="{B746A3B2-2099-4578-B142-BB00ED68FC69}"/>
              </a:ext>
            </a:extLst>
          </p:cNvPr>
          <p:cNvSpPr txBox="1"/>
          <p:nvPr/>
        </p:nvSpPr>
        <p:spPr>
          <a:xfrm>
            <a:off x="3342409" y="350693"/>
            <a:ext cx="4586287"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4000" dirty="0"/>
              <a:t>       </a:t>
            </a:r>
            <a:r>
              <a:rPr lang="en-IN" sz="4000" b="1" dirty="0"/>
              <a:t>Set Password</a:t>
            </a:r>
            <a:endParaRPr lang="en-IN" sz="4400" b="1" dirty="0"/>
          </a:p>
        </p:txBody>
      </p:sp>
    </p:spTree>
    <p:extLst>
      <p:ext uri="{BB962C8B-B14F-4D97-AF65-F5344CB8AC3E}">
        <p14:creationId xmlns:p14="http://schemas.microsoft.com/office/powerpoint/2010/main" val="355414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39AF1F-2E56-49A4-9CE4-D1EFFF5243BD}"/>
              </a:ext>
            </a:extLst>
          </p:cNvPr>
          <p:cNvSpPr txBox="1"/>
          <p:nvPr/>
        </p:nvSpPr>
        <p:spPr>
          <a:xfrm>
            <a:off x="3149599" y="774700"/>
            <a:ext cx="5580063"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4000" b="1" dirty="0"/>
              <a:t>         Mail Capacity</a:t>
            </a:r>
          </a:p>
        </p:txBody>
      </p:sp>
      <p:sp>
        <p:nvSpPr>
          <p:cNvPr id="4" name="TextBox 3">
            <a:extLst>
              <a:ext uri="{FF2B5EF4-FFF2-40B4-BE49-F238E27FC236}">
                <a16:creationId xmlns:a16="http://schemas.microsoft.com/office/drawing/2014/main" id="{560C7E4C-0F6E-4FE1-8E20-7EEF2FD39E78}"/>
              </a:ext>
            </a:extLst>
          </p:cNvPr>
          <p:cNvSpPr txBox="1"/>
          <p:nvPr/>
        </p:nvSpPr>
        <p:spPr>
          <a:xfrm>
            <a:off x="1114425" y="2016991"/>
            <a:ext cx="10372725" cy="3046988"/>
          </a:xfrm>
          <a:prstGeom prst="rect">
            <a:avLst/>
          </a:prstGeom>
          <a:noFill/>
        </p:spPr>
        <p:txBody>
          <a:bodyPr wrap="square" rtlCol="0">
            <a:spAutoFit/>
          </a:bodyPr>
          <a:lstStyle/>
          <a:p>
            <a:pPr marL="457200" indent="-457200" algn="just">
              <a:buFont typeface="Wingdings" panose="05000000000000000000" pitchFamily="2" charset="2"/>
              <a:buChar char="q"/>
            </a:pPr>
            <a:r>
              <a:rPr lang="en-IN" sz="3200" dirty="0"/>
              <a:t> I have used mail capacity method to set the capacity of  mailbox . and I have made this method to get the value from the users because everyone need don’t need same size of mailbox ,so that I have made it get the input from the users in run time.</a:t>
            </a:r>
            <a:endParaRPr lang="en-IN" sz="2000" dirty="0"/>
          </a:p>
        </p:txBody>
      </p:sp>
    </p:spTree>
    <p:extLst>
      <p:ext uri="{BB962C8B-B14F-4D97-AF65-F5344CB8AC3E}">
        <p14:creationId xmlns:p14="http://schemas.microsoft.com/office/powerpoint/2010/main" val="3228946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2863</TotalTime>
  <Words>599</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ishaishmee@outlook.com</dc:creator>
  <cp:lastModifiedBy>ishaishmee@outlook.com</cp:lastModifiedBy>
  <cp:revision>85</cp:revision>
  <dcterms:created xsi:type="dcterms:W3CDTF">2021-09-01T07:12:31Z</dcterms:created>
  <dcterms:modified xsi:type="dcterms:W3CDTF">2021-10-09T11:47:38Z</dcterms:modified>
</cp:coreProperties>
</file>