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938abc7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938abc7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8e976acc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8e976acc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938abc7e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938abc7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391121b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391121b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8e976acc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8e976acc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8e976acc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8e976acc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have different reason(refuse to give the data) issue when you transfer the data from A to 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391121b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391121b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391121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391121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9391121bf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9391121bf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0099FF"/>
                </a:highlight>
              </a:rPr>
              <a:t>Missing data treatment is very important to avoid biased results. Generally, missing data in training data set can reduce the power of the model which can lead to wrong classification/ prediction.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938abc7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938abc7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38abc7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938abc7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6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508 Team Assignment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House Prices: Advanced Regression Techniques</a:t>
            </a:r>
            <a:endParaRPr sz="2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- B11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</a:t>
            </a:r>
            <a:r>
              <a:rPr lang="en"/>
              <a:t>Methods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4" y="807075"/>
            <a:ext cx="4013649" cy="3033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SCORE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3547185"/>
            <a:ext cx="3551551" cy="547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491" y="4094693"/>
            <a:ext cx="3606567" cy="56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221" y="3021574"/>
            <a:ext cx="3527100" cy="52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5" y="1618187"/>
            <a:ext cx="3242789" cy="73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8603" y="2351974"/>
            <a:ext cx="3270458" cy="66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7725" y="1765075"/>
            <a:ext cx="4311773" cy="28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learn?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Handling Missing Value</a:t>
            </a:r>
            <a:r>
              <a:rPr lang="en"/>
              <a:t>: risk of inaccurate result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Normalization:</a:t>
            </a:r>
            <a:r>
              <a:rPr lang="en"/>
              <a:t> enhance dataset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Preprocessing</a:t>
            </a:r>
            <a:r>
              <a:rPr lang="en"/>
              <a:t>: transformation of the data before feeding the </a:t>
            </a:r>
            <a:r>
              <a:rPr lang="en"/>
              <a:t>algorithm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Regression Method</a:t>
            </a:r>
            <a:r>
              <a:rPr lang="en"/>
              <a:t> predict future value with historical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task contributor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50" y="1490901"/>
            <a:ext cx="8111873" cy="21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Handling missing data &amp; 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</a:t>
            </a:r>
            <a:r>
              <a:rPr lang="en"/>
              <a:t>normalization (rescaling)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Experiment with different regression methods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Experiment with different regression methods (with HT)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Perform ensemble prediction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Perform ensemble prediction (with HT)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Kaggle score/submission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data	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Take a first look at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Count how many missing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Deal with the missing value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188" y="1569113"/>
            <a:ext cx="20383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6675" y="1569125"/>
            <a:ext cx="20193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6775" y="2645450"/>
            <a:ext cx="1600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4675" y="2940725"/>
            <a:ext cx="20574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0500" y="2831188"/>
            <a:ext cx="17716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8025" y="3726550"/>
            <a:ext cx="19240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25" y="1822725"/>
            <a:ext cx="2714100" cy="9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025" y="1879375"/>
            <a:ext cx="2714100" cy="92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325" y="3014425"/>
            <a:ext cx="1911675" cy="183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3431" y="3123100"/>
            <a:ext cx="1911668" cy="183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Value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       </a:t>
            </a:r>
            <a:endParaRPr sz="1800"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22" y="1939347"/>
            <a:ext cx="892281" cy="569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56" y="2893753"/>
            <a:ext cx="3406562" cy="1688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062" y="2655475"/>
            <a:ext cx="3406576" cy="179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Normalisation.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Rescale all th</a:t>
            </a:r>
            <a:endParaRPr/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are </a:t>
            </a:r>
            <a:r>
              <a:rPr lang="en"/>
              <a:t>able</a:t>
            </a:r>
            <a:r>
              <a:rPr lang="en"/>
              <a:t> to run the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Train_Split_Test: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2768"/>
            <a:ext cx="3338951" cy="3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275" y="3477650"/>
            <a:ext cx="4465052" cy="2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8689" y="2343538"/>
            <a:ext cx="4447311" cy="4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Methods: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-prediction of the future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-time serie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RMSE: risk metrics related to the error lost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000" y="1272350"/>
            <a:ext cx="3318975" cy="28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-Combination of multiple models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-Usually increase your accurarcy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477" y="697925"/>
            <a:ext cx="3184800" cy="370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