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6" r:id="rId5"/>
    <p:sldId id="268" r:id="rId6"/>
    <p:sldId id="267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2131-B43D-44FC-9782-105A06DF1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2508-1A1A-4941-BDCA-78CDC15E6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Ishani Shah</a:t>
            </a:r>
          </a:p>
        </p:txBody>
      </p:sp>
    </p:spTree>
    <p:extLst>
      <p:ext uri="{BB962C8B-B14F-4D97-AF65-F5344CB8AC3E}">
        <p14:creationId xmlns:p14="http://schemas.microsoft.com/office/powerpoint/2010/main" val="98998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5708-3520-4187-B007-DCD3BFA4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Problem:</a:t>
            </a:r>
            <a:br>
              <a:rPr lang="en-US" b="1" dirty="0"/>
            </a:br>
            <a:r>
              <a:rPr lang="en-US" b="1" dirty="0"/>
              <a:t>Clustering model section using external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C9895-20B3-43C6-8EC5-B5DF52369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BBEE-2ECE-4BA4-B5D8-4E35856B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Clustering on the basis of annual spending on different product types</a:t>
            </a:r>
          </a:p>
          <a:p>
            <a:r>
              <a:rPr lang="en-US" sz="2400" dirty="0"/>
              <a:t>Using hyperparameter tuning in K-means to get the best set of clusters</a:t>
            </a:r>
          </a:p>
          <a:p>
            <a:r>
              <a:rPr lang="en-US" sz="2400" dirty="0"/>
              <a:t>Interpreting the cluster characteristics by region and channel</a:t>
            </a:r>
          </a:p>
          <a:p>
            <a:r>
              <a:rPr lang="en-US" sz="2400" dirty="0"/>
              <a:t>Explaining why the selected cluster is the best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36E6AB-0889-4605-9A4A-1695ACD5AE56}"/>
              </a:ext>
            </a:extLst>
          </p:cNvPr>
          <p:cNvSpPr txBox="1">
            <a:spLocks/>
          </p:cNvSpPr>
          <p:nvPr/>
        </p:nvSpPr>
        <p:spPr>
          <a:xfrm>
            <a:off x="685801" y="166687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Tasks Completed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A5C4-0436-4813-9ACB-5222217A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small clusters using K – means &amp; tuning hyperparameters to get best cluster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A0A59D-60A2-435E-B436-E02E1C606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730812"/>
              </p:ext>
            </p:extLst>
          </p:nvPr>
        </p:nvGraphicFramePr>
        <p:xfrm>
          <a:off x="685800" y="2141538"/>
          <a:ext cx="10944225" cy="293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0575">
                  <a:extLst>
                    <a:ext uri="{9D8B030D-6E8A-4147-A177-3AD203B41FA5}">
                      <a16:colId xmlns:a16="http://schemas.microsoft.com/office/drawing/2014/main" val="329342115"/>
                    </a:ext>
                  </a:extLst>
                </a:gridCol>
                <a:gridCol w="2153709">
                  <a:extLst>
                    <a:ext uri="{9D8B030D-6E8A-4147-A177-3AD203B41FA5}">
                      <a16:colId xmlns:a16="http://schemas.microsoft.com/office/drawing/2014/main" val="2339663617"/>
                    </a:ext>
                  </a:extLst>
                </a:gridCol>
                <a:gridCol w="4189941">
                  <a:extLst>
                    <a:ext uri="{9D8B030D-6E8A-4147-A177-3AD203B41FA5}">
                      <a16:colId xmlns:a16="http://schemas.microsoft.com/office/drawing/2014/main" val="3907763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6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silhouette_score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0.3417007664749802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0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Manual Parameters tuning: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n_clusters:3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silhouette_score</a:t>
                      </a:r>
                      <a:r>
                        <a:rPr lang="en-US" b="1" dirty="0"/>
                        <a:t> =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0.4783511435929511</a:t>
                      </a:r>
                      <a:endParaRPr lang="en-US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Manual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Parameters tuning: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n_clusters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3,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k-means++, n_init:10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silhouette_score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0.4770179147393792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5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Randomized Search - Parameters tuning: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n_init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22,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n_clusters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671,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random, algorithm: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silhouette_score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0.4783511375292279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30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D84372-AE4A-4BEF-9FD4-927BC1D5EFC9}"/>
              </a:ext>
            </a:extLst>
          </p:cNvPr>
          <p:cNvSpPr txBox="1"/>
          <p:nvPr/>
        </p:nvSpPr>
        <p:spPr>
          <a:xfrm>
            <a:off x="685799" y="5800725"/>
            <a:ext cx="1082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Excluded Region and Channel columns before creating clusters</a:t>
            </a:r>
          </a:p>
          <a:p>
            <a:r>
              <a:rPr lang="en-US" dirty="0"/>
              <a:t>* Rescaling not required before clustering as all the remaining column values are money values </a:t>
            </a:r>
          </a:p>
        </p:txBody>
      </p:sp>
    </p:spTree>
    <p:extLst>
      <p:ext uri="{BB962C8B-B14F-4D97-AF65-F5344CB8AC3E}">
        <p14:creationId xmlns:p14="http://schemas.microsoft.com/office/powerpoint/2010/main" val="15083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6333-6E2E-4D08-AD5C-12E30AA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Explaining why the selected cluster is the “best”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53BF-11DE-4145-BBC6-8BD36115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8" y="2356670"/>
            <a:ext cx="4874722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silhouette value is a measure of how similar an object is to its own cluster compared to other clusters.</a:t>
            </a:r>
          </a:p>
          <a:p>
            <a:r>
              <a:rPr lang="en-US" dirty="0"/>
              <a:t>The silhouette ranges from −1 to +1, where a high value indicates that the object is well matched to its own cluster and poorly matched to neighboring clusters. </a:t>
            </a:r>
          </a:p>
          <a:p>
            <a:pPr marL="0" indent="0">
              <a:buNone/>
            </a:pPr>
            <a:r>
              <a:rPr lang="en-US" dirty="0"/>
              <a:t>Hence, cluster set with Maximum Silhouette score is the “Best” Cluster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75AE-2939-44B3-9F3F-C9A7BB95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494501"/>
            <a:ext cx="6095593" cy="17067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4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2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F8AEA-A67B-4F3E-9CAB-68FA954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Interpreting the cluster characteristics by region and channel: For “best” cluster:</a:t>
            </a:r>
            <a:r>
              <a:rPr lang="en-US" sz="3000" b="1" i="1"/>
              <a:t> k=3</a:t>
            </a:r>
            <a:endParaRPr lang="en-US" sz="3000"/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0AB0E90-96AC-4ECB-8676-2A6CAE1EB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786" y="1852524"/>
            <a:ext cx="4653340" cy="1977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2F6F0-D8D1-4409-AAEF-A7B04B8D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786" y="4186903"/>
            <a:ext cx="4653340" cy="20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96DA-B910-4D44-AAA3-D52DA094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9200"/>
            <a:ext cx="10131425" cy="1456267"/>
          </a:xfrm>
        </p:spPr>
        <p:txBody>
          <a:bodyPr/>
          <a:lstStyle/>
          <a:p>
            <a:r>
              <a:rPr lang="en-US" dirty="0"/>
              <a:t>What I learnt “new”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445C-401B-4EB4-9B7B-D95AD09D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657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Creating small clusters using K – means</a:t>
            </a:r>
          </a:p>
          <a:p>
            <a:r>
              <a:rPr lang="en-US" sz="2400" dirty="0"/>
              <a:t>Completing manual tuning of hyperparameters </a:t>
            </a:r>
          </a:p>
          <a:p>
            <a:r>
              <a:rPr lang="en-US" sz="2400" dirty="0"/>
              <a:t>Identifying the best set of clusters using 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15052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7970-0EB9-4E00-AB02-EA4EA977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/>
              <a:t>Thank</a:t>
            </a:r>
            <a:r>
              <a:rPr lang="en-US" sz="5400" dirty="0"/>
              <a:t>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5E02-7845-4579-9551-DFD867880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By: Ishani Shah</a:t>
            </a:r>
          </a:p>
        </p:txBody>
      </p:sp>
    </p:spTree>
    <p:extLst>
      <p:ext uri="{BB962C8B-B14F-4D97-AF65-F5344CB8AC3E}">
        <p14:creationId xmlns:p14="http://schemas.microsoft.com/office/powerpoint/2010/main" val="285699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K-means clustering</vt:lpstr>
      <vt:lpstr>Problem: Clustering model section using external variables</vt:lpstr>
      <vt:lpstr>PowerPoint Presentation</vt:lpstr>
      <vt:lpstr>Creating small clusters using K – means &amp; tuning hyperparameters to get best cluster set</vt:lpstr>
      <vt:lpstr>Explaining why the selected cluster is the “best”</vt:lpstr>
      <vt:lpstr>Interpreting the cluster characteristics by region and channel: For “best” cluster: k=3</vt:lpstr>
      <vt:lpstr>What I learnt “new”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508: Assignment 4</dc:title>
  <dc:creator>Ishani Shah</dc:creator>
  <cp:lastModifiedBy>Ishani Shah</cp:lastModifiedBy>
  <cp:revision>6</cp:revision>
  <dcterms:created xsi:type="dcterms:W3CDTF">2019-12-02T06:50:43Z</dcterms:created>
  <dcterms:modified xsi:type="dcterms:W3CDTF">2020-05-15T13:28:52Z</dcterms:modified>
</cp:coreProperties>
</file>