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B55A-B7AB-4E8E-9EB4-CC77EE483A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Customer Satisfaction -Decision </a:t>
            </a:r>
            <a:r>
              <a:rPr lang="en-US" dirty="0"/>
              <a:t>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B4588-EE86-4575-A060-95707409A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Ishani shah</a:t>
            </a:r>
          </a:p>
        </p:txBody>
      </p:sp>
    </p:spTree>
    <p:extLst>
      <p:ext uri="{BB962C8B-B14F-4D97-AF65-F5344CB8AC3E}">
        <p14:creationId xmlns:p14="http://schemas.microsoft.com/office/powerpoint/2010/main" val="52096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7BD2-D720-4FB1-A2E5-885EFF9E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Models Comparison on Kaggle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3CB2D-DB46-454A-9716-4AE935BE8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359"/>
          <a:stretch/>
        </p:blipFill>
        <p:spPr>
          <a:xfrm>
            <a:off x="1745260" y="2663740"/>
            <a:ext cx="7998815" cy="353130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580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BEA2-E982-45CC-BF4F-DB7D6D0A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Models: Process Comparison on Excel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2BF30A-97BE-46C5-9F45-0EC1E06B2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559" y="2593929"/>
            <a:ext cx="10464881" cy="2768645"/>
          </a:xfrm>
        </p:spPr>
      </p:pic>
    </p:spTree>
    <p:extLst>
      <p:ext uri="{BB962C8B-B14F-4D97-AF65-F5344CB8AC3E}">
        <p14:creationId xmlns:p14="http://schemas.microsoft.com/office/powerpoint/2010/main" val="274274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BFB0-FD76-47CB-B188-A9A9EC78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dataset Results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66623-BFDA-4024-9F92-1EB54A857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807" y="3217518"/>
            <a:ext cx="7510386" cy="1698651"/>
          </a:xfrm>
        </p:spPr>
      </p:pic>
    </p:spTree>
    <p:extLst>
      <p:ext uri="{BB962C8B-B14F-4D97-AF65-F5344CB8AC3E}">
        <p14:creationId xmlns:p14="http://schemas.microsoft.com/office/powerpoint/2010/main" val="121237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BE49-3122-4A62-8E3F-F5ECF333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problem difficult from ML point of 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41559-BD7F-4490-93E2-98D1A9C6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no data dictionary provided for the dataset. Hence, the solution/model can’t be tweaked without any domain knowledge.</a:t>
            </a:r>
          </a:p>
          <a:p>
            <a:r>
              <a:rPr lang="en-US" dirty="0"/>
              <a:t>Biased dataset: Out of 76k customers, 73k are satisfied customers and only 3k are unsatisfied. So, even if your accuracy is poor for the unsatisfied customer data, you would get a good overall accuracy of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1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C7A1-5F2F-4EDA-B897-472AAF50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 Comparison: Train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A5D9D-0A7A-4CF0-A59A-4D1F97EFB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E6395-D879-404D-B1EF-FBC29BF74676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24F84-2CF0-4417-830B-F1A3B61C9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Model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953C2D-15A2-4898-9B47-97E1F310E4A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E1D589-A5F7-4BD6-96D3-EA151EC650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Model 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4EC684-01CE-48D5-B798-F041F4C5191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E48198-1E95-4B6C-9DE0-791CAAEB8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1709" r="22905" b="58368"/>
          <a:stretch/>
        </p:blipFill>
        <p:spPr>
          <a:xfrm>
            <a:off x="1205449" y="3210087"/>
            <a:ext cx="3133718" cy="10583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BBCCCC-EEAC-4A75-BC07-7E100AA021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526" b="58477"/>
          <a:stretch/>
        </p:blipFill>
        <p:spPr>
          <a:xfrm>
            <a:off x="4447111" y="3210929"/>
            <a:ext cx="3278228" cy="10583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5FB3BD-F897-4B64-A452-81A6B1D775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864" b="59820"/>
          <a:stretch/>
        </p:blipFill>
        <p:spPr>
          <a:xfrm>
            <a:off x="7868778" y="3210088"/>
            <a:ext cx="3165087" cy="10583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432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84F6-8455-4D0C-B178-1F711A55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on Train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52A385-081C-4525-BBBF-B7F769B0E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670"/>
          <a:stretch/>
        </p:blipFill>
        <p:spPr>
          <a:xfrm>
            <a:off x="1193548" y="2840487"/>
            <a:ext cx="9322052" cy="316972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3556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68</TotalTime>
  <Words>115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Customer Satisfaction -Decision Tree</vt:lpstr>
      <vt:lpstr>Decision Tree Models Comparison on Kaggle </vt:lpstr>
      <vt:lpstr>Models: Process Comparison on Excel</vt:lpstr>
      <vt:lpstr>Test dataset Results Comparison</vt:lpstr>
      <vt:lpstr>Why is this problem difficult from ML point of view?</vt:lpstr>
      <vt:lpstr>Classification Report Comparison: Train</vt:lpstr>
      <vt:lpstr>EDA on Train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Assignmment 1</dc:title>
  <dc:creator>Ishani Shah</dc:creator>
  <cp:lastModifiedBy>Ishani Shah</cp:lastModifiedBy>
  <cp:revision>11</cp:revision>
  <dcterms:created xsi:type="dcterms:W3CDTF">2019-10-28T05:59:30Z</dcterms:created>
  <dcterms:modified xsi:type="dcterms:W3CDTF">2020-05-15T13:12:06Z</dcterms:modified>
</cp:coreProperties>
</file>