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70c0485b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70c0485b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70c0863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70c0863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70c046b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70c046b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70c046b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70c046b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chosen and a description of each factor.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70c0485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70c0485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70c0485b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70c0485b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70c0485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70c0485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70c046b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70c046b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70c046b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70c046b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70c0485b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70c0485b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60eIuutuwox1qzXcG9rmik68DkX8JnRs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 LEGO Project 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-417438" y="3553863"/>
            <a:ext cx="9184922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- </a:t>
            </a:r>
            <a:r>
              <a:rPr lang="en" dirty="0"/>
              <a:t>B11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Ishani Shah, Anurag Kumar, Juqin Liu, Aurelien Mist</a:t>
            </a:r>
            <a:r>
              <a:rPr lang="en-US" sz="2000" dirty="0" err="1"/>
              <a:t>eli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effect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4856063" y="1484274"/>
            <a:ext cx="39834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Remodel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87900" y="1411775"/>
            <a:ext cx="41841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Before Remodel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575" y="2007275"/>
            <a:ext cx="4074376" cy="271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50" y="2067950"/>
            <a:ext cx="3983400" cy="265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goal? 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maximize  the  distance of our fancy, creativity, gorgeous car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600" y="2019375"/>
            <a:ext cx="3626825" cy="2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set-up?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Length: short | long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Aero Dynamic: no protection | with protection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light | heavy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Wheels: small | large	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2^4 = 16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38175"/>
            <a:ext cx="3703424" cy="20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05350" y="393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measure and collect data?</a:t>
            </a:r>
            <a:endParaRPr/>
          </a:p>
        </p:txBody>
      </p:sp>
      <p:pic>
        <p:nvPicPr>
          <p:cNvPr id="84" name="Google Shape;84;p16" title="WhatsApp Video 2019-12-01 at 4.59.14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625" y="569625"/>
            <a:ext cx="1226924" cy="9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1823188"/>
            <a:ext cx="7289403" cy="14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control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43650" y="1489825"/>
            <a:ext cx="3414600" cy="30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100" y="1541650"/>
            <a:ext cx="4493900" cy="29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analysis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87900" y="3855000"/>
            <a:ext cx="3938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to the smallest impact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4756200" y="3776725"/>
            <a:ext cx="3863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values are non significance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0" y="1551050"/>
            <a:ext cx="2904515" cy="21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125" y="1499661"/>
            <a:ext cx="2878724" cy="214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factors impact the output?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Confidence interval 0.95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Interactions of different factors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Reject when p-value &gt; 0.05 (red circled)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100" y="1535100"/>
            <a:ext cx="2896875" cy="298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7658250" y="3071050"/>
            <a:ext cx="418800" cy="96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7658250" y="1043650"/>
            <a:ext cx="418800" cy="19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810650" y="1196050"/>
            <a:ext cx="418800" cy="19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658250" y="3330825"/>
            <a:ext cx="418800" cy="96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658250" y="3200938"/>
            <a:ext cx="418800" cy="96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7658250" y="3998650"/>
            <a:ext cx="418800" cy="96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Meets the assumptions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87900" y="1561175"/>
            <a:ext cx="1351800" cy="1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Normal Distribution</a:t>
            </a:r>
            <a:endParaRPr sz="14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825" y="1494275"/>
            <a:ext cx="4908051" cy="324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87900" y="3300375"/>
            <a:ext cx="1351800" cy="1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Data distribution</a:t>
            </a:r>
            <a:endParaRPr sz="14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6870475" y="1494275"/>
            <a:ext cx="1351800" cy="1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Randomized check</a:t>
            </a:r>
            <a:endParaRPr sz="140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6870475" y="3222700"/>
            <a:ext cx="1351800" cy="1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Residualts are independants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841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summary before remodel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0" y="2431025"/>
            <a:ext cx="4104583" cy="16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844650" y="1489825"/>
            <a:ext cx="41841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summary after remodel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50" y="2431025"/>
            <a:ext cx="4104575" cy="1635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3345375" y="3543550"/>
            <a:ext cx="1068000" cy="303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556800" y="3543550"/>
            <a:ext cx="1068000" cy="303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Roboto</vt:lpstr>
      <vt:lpstr>Arial</vt:lpstr>
      <vt:lpstr>Marina</vt:lpstr>
      <vt:lpstr>DOE LEGO Project </vt:lpstr>
      <vt:lpstr>What is our goal? </vt:lpstr>
      <vt:lpstr>How do we set-up?</vt:lpstr>
      <vt:lpstr>How do we measure and collect data?</vt:lpstr>
      <vt:lpstr>Process control</vt:lpstr>
      <vt:lpstr>Graphical analysis</vt:lpstr>
      <vt:lpstr>Which factors impact the output?</vt:lpstr>
      <vt:lpstr>Meets the assumptions</vt:lpstr>
      <vt:lpstr>Regression </vt:lpstr>
      <vt:lpstr>Plot of effect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 LEGO Project </dc:title>
  <cp:lastModifiedBy>Ishani Shah</cp:lastModifiedBy>
  <cp:revision>1</cp:revision>
  <dcterms:modified xsi:type="dcterms:W3CDTF">2020-05-14T23:59:08Z</dcterms:modified>
</cp:coreProperties>
</file>