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8" r:id="rId12"/>
    <p:sldId id="270"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4621A95-51B0-4658-9535-8A724F7DE3E8}" type="doc">
      <dgm:prSet loTypeId="urn:microsoft.com/office/officeart/2016/7/layout/VerticalDownArrowProcess" loCatId="process" qsTypeId="urn:microsoft.com/office/officeart/2005/8/quickstyle/simple4" qsCatId="simple" csTypeId="urn:microsoft.com/office/officeart/2005/8/colors/colorful1" csCatId="colorful" phldr="1"/>
      <dgm:spPr/>
      <dgm:t>
        <a:bodyPr/>
        <a:lstStyle/>
        <a:p>
          <a:endParaRPr lang="en-US"/>
        </a:p>
      </dgm:t>
    </dgm:pt>
    <dgm:pt modelId="{72011E04-696B-4D49-AE77-CF71010A1D74}">
      <dgm:prSet/>
      <dgm:spPr/>
      <dgm:t>
        <a:bodyPr/>
        <a:lstStyle/>
        <a:p>
          <a:pPr>
            <a:lnSpc>
              <a:spcPct val="100000"/>
            </a:lnSpc>
          </a:pPr>
          <a:r>
            <a:rPr lang="en-US" dirty="0"/>
            <a:t>Stemmer</a:t>
          </a:r>
        </a:p>
      </dgm:t>
    </dgm:pt>
    <dgm:pt modelId="{F7E99645-5C33-4FCF-AC7C-F044B391AAC5}" type="parTrans" cxnId="{F052C34C-ADA3-401C-A660-634E59C08AF3}">
      <dgm:prSet/>
      <dgm:spPr/>
      <dgm:t>
        <a:bodyPr/>
        <a:lstStyle/>
        <a:p>
          <a:endParaRPr lang="en-US"/>
        </a:p>
      </dgm:t>
    </dgm:pt>
    <dgm:pt modelId="{DDDC785C-603D-42C3-8BA9-4D82116BAB64}" type="sibTrans" cxnId="{F052C34C-ADA3-401C-A660-634E59C08AF3}">
      <dgm:prSet/>
      <dgm:spPr/>
      <dgm:t>
        <a:bodyPr/>
        <a:lstStyle/>
        <a:p>
          <a:endParaRPr lang="en-US"/>
        </a:p>
      </dgm:t>
    </dgm:pt>
    <dgm:pt modelId="{055800F7-C35C-49A1-9F38-FAA0993DE031}">
      <dgm:prSet/>
      <dgm:spPr/>
      <dgm:t>
        <a:bodyPr/>
        <a:lstStyle/>
        <a:p>
          <a:pPr>
            <a:lnSpc>
              <a:spcPct val="100000"/>
            </a:lnSpc>
          </a:pPr>
          <a:r>
            <a:rPr lang="en-US"/>
            <a:t>Use NLTK library stemmers, such as the Porter, Lancaster and Snowball Stemmers and find out the total number of stemmed words produced by each. Use the word tokenizer to tokenize words before stemming.</a:t>
          </a:r>
        </a:p>
      </dgm:t>
    </dgm:pt>
    <dgm:pt modelId="{EABCB2A5-CDCD-4E14-B5A0-6253C19FEEDB}" type="parTrans" cxnId="{F9943A3A-F98E-4962-8482-9AC7E55294C5}">
      <dgm:prSet/>
      <dgm:spPr/>
      <dgm:t>
        <a:bodyPr/>
        <a:lstStyle/>
        <a:p>
          <a:endParaRPr lang="en-US"/>
        </a:p>
      </dgm:t>
    </dgm:pt>
    <dgm:pt modelId="{E265845E-08E3-4A75-97ED-7B6A86F84A6E}" type="sibTrans" cxnId="{F9943A3A-F98E-4962-8482-9AC7E55294C5}">
      <dgm:prSet/>
      <dgm:spPr/>
      <dgm:t>
        <a:bodyPr/>
        <a:lstStyle/>
        <a:p>
          <a:endParaRPr lang="en-US"/>
        </a:p>
      </dgm:t>
    </dgm:pt>
    <dgm:pt modelId="{BC3B667F-D9F8-418D-A019-0A8EC80C136A}">
      <dgm:prSet/>
      <dgm:spPr/>
      <dgm:t>
        <a:bodyPr/>
        <a:lstStyle/>
        <a:p>
          <a:pPr>
            <a:lnSpc>
              <a:spcPct val="100000"/>
            </a:lnSpc>
          </a:pPr>
          <a:r>
            <a:rPr lang="en-US" dirty="0"/>
            <a:t>TD Matrix</a:t>
          </a:r>
        </a:p>
      </dgm:t>
    </dgm:pt>
    <dgm:pt modelId="{32E1FF5F-26FF-4EA5-A414-99A963CF0115}" type="parTrans" cxnId="{4D68EFDE-D28F-47C8-8E1D-CC6860E9BAD8}">
      <dgm:prSet/>
      <dgm:spPr/>
      <dgm:t>
        <a:bodyPr/>
        <a:lstStyle/>
        <a:p>
          <a:endParaRPr lang="en-US"/>
        </a:p>
      </dgm:t>
    </dgm:pt>
    <dgm:pt modelId="{94BF9920-5F11-489A-B474-179F8B4567E2}" type="sibTrans" cxnId="{4D68EFDE-D28F-47C8-8E1D-CC6860E9BAD8}">
      <dgm:prSet/>
      <dgm:spPr/>
      <dgm:t>
        <a:bodyPr/>
        <a:lstStyle/>
        <a:p>
          <a:endParaRPr lang="en-US"/>
        </a:p>
      </dgm:t>
    </dgm:pt>
    <dgm:pt modelId="{B27B0926-4F43-4DE0-A8C3-8B2DFB7FF72B}">
      <dgm:prSet/>
      <dgm:spPr/>
      <dgm:t>
        <a:bodyPr/>
        <a:lstStyle/>
        <a:p>
          <a:pPr>
            <a:lnSpc>
              <a:spcPct val="100000"/>
            </a:lnSpc>
          </a:pPr>
          <a:r>
            <a:rPr lang="en-US"/>
            <a:t>Construct the term-document matrix. Eliminate stop words when constructing the term document matrix.</a:t>
          </a:r>
        </a:p>
      </dgm:t>
    </dgm:pt>
    <dgm:pt modelId="{018FCEDB-E03D-4B8D-A68D-C778EC065129}" type="parTrans" cxnId="{4C1F5DD1-5BEA-4EDA-A2E3-0F72FB5B4C73}">
      <dgm:prSet/>
      <dgm:spPr/>
      <dgm:t>
        <a:bodyPr/>
        <a:lstStyle/>
        <a:p>
          <a:endParaRPr lang="en-US"/>
        </a:p>
      </dgm:t>
    </dgm:pt>
    <dgm:pt modelId="{906E3E15-EA63-4D48-A1AE-A3C08C89401F}" type="sibTrans" cxnId="{4C1F5DD1-5BEA-4EDA-A2E3-0F72FB5B4C73}">
      <dgm:prSet/>
      <dgm:spPr/>
      <dgm:t>
        <a:bodyPr/>
        <a:lstStyle/>
        <a:p>
          <a:endParaRPr lang="en-US"/>
        </a:p>
      </dgm:t>
    </dgm:pt>
    <dgm:pt modelId="{DDFF494C-DA04-47B2-A8CD-6632A48DBD9C}">
      <dgm:prSet/>
      <dgm:spPr/>
      <dgm:t>
        <a:bodyPr/>
        <a:lstStyle/>
        <a:p>
          <a:pPr>
            <a:lnSpc>
              <a:spcPct val="100000"/>
            </a:lnSpc>
          </a:pPr>
          <a:r>
            <a:rPr lang="en-US" dirty="0"/>
            <a:t>TF-IDF</a:t>
          </a:r>
        </a:p>
      </dgm:t>
    </dgm:pt>
    <dgm:pt modelId="{A3E77337-73AC-4287-A0D5-2FF39737CB20}" type="parTrans" cxnId="{518787B7-D54E-4C16-9F41-9592D26794C1}">
      <dgm:prSet/>
      <dgm:spPr/>
      <dgm:t>
        <a:bodyPr/>
        <a:lstStyle/>
        <a:p>
          <a:endParaRPr lang="en-US"/>
        </a:p>
      </dgm:t>
    </dgm:pt>
    <dgm:pt modelId="{BD121C77-0CCB-43B0-BC7A-044B496D7C99}" type="sibTrans" cxnId="{518787B7-D54E-4C16-9F41-9592D26794C1}">
      <dgm:prSet/>
      <dgm:spPr/>
      <dgm:t>
        <a:bodyPr/>
        <a:lstStyle/>
        <a:p>
          <a:endParaRPr lang="en-US"/>
        </a:p>
      </dgm:t>
    </dgm:pt>
    <dgm:pt modelId="{F554FB9C-B35D-4AC2-8B9C-08E1F9DFAD6E}">
      <dgm:prSet/>
      <dgm:spPr/>
      <dgm:t>
        <a:bodyPr/>
        <a:lstStyle/>
        <a:p>
          <a:pPr>
            <a:lnSpc>
              <a:spcPct val="100000"/>
            </a:lnSpc>
          </a:pPr>
          <a:r>
            <a:rPr lang="en-US"/>
            <a:t>Construct the TF-IDF matrix from the term-document matrix.</a:t>
          </a:r>
        </a:p>
      </dgm:t>
    </dgm:pt>
    <dgm:pt modelId="{04D8694D-34D1-4E6D-85DF-8EF0AD486724}" type="parTrans" cxnId="{2C21AA95-D725-48C1-BA71-760DAC70315A}">
      <dgm:prSet/>
      <dgm:spPr/>
      <dgm:t>
        <a:bodyPr/>
        <a:lstStyle/>
        <a:p>
          <a:endParaRPr lang="en-US"/>
        </a:p>
      </dgm:t>
    </dgm:pt>
    <dgm:pt modelId="{314761D8-2E3F-40F8-9DBA-4930A184AC64}" type="sibTrans" cxnId="{2C21AA95-D725-48C1-BA71-760DAC70315A}">
      <dgm:prSet/>
      <dgm:spPr/>
      <dgm:t>
        <a:bodyPr/>
        <a:lstStyle/>
        <a:p>
          <a:endParaRPr lang="en-US"/>
        </a:p>
      </dgm:t>
    </dgm:pt>
    <dgm:pt modelId="{B36BB731-2856-4497-8738-FFB53E62B14A}">
      <dgm:prSet/>
      <dgm:spPr/>
      <dgm:t>
        <a:bodyPr/>
        <a:lstStyle/>
        <a:p>
          <a:pPr>
            <a:lnSpc>
              <a:spcPct val="100000"/>
            </a:lnSpc>
          </a:pPr>
          <a:r>
            <a:rPr lang="en-US"/>
            <a:t>Combine</a:t>
          </a:r>
        </a:p>
      </dgm:t>
    </dgm:pt>
    <dgm:pt modelId="{C276DF16-A0D8-4773-AB0A-E7D6BBC5F134}" type="parTrans" cxnId="{6D782C5B-266A-4174-963C-40DA9CBDE35E}">
      <dgm:prSet/>
      <dgm:spPr/>
      <dgm:t>
        <a:bodyPr/>
        <a:lstStyle/>
        <a:p>
          <a:endParaRPr lang="en-US"/>
        </a:p>
      </dgm:t>
    </dgm:pt>
    <dgm:pt modelId="{2C71196F-C781-4C08-ADCF-9B9197570171}" type="sibTrans" cxnId="{6D782C5B-266A-4174-963C-40DA9CBDE35E}">
      <dgm:prSet/>
      <dgm:spPr/>
      <dgm:t>
        <a:bodyPr/>
        <a:lstStyle/>
        <a:p>
          <a:endParaRPr lang="en-US"/>
        </a:p>
      </dgm:t>
    </dgm:pt>
    <dgm:pt modelId="{B386DDD5-A462-40F2-8197-A5FD26708134}">
      <dgm:prSet/>
      <dgm:spPr/>
      <dgm:t>
        <a:bodyPr/>
        <a:lstStyle/>
        <a:p>
          <a:pPr>
            <a:lnSpc>
              <a:spcPct val="100000"/>
            </a:lnSpc>
          </a:pPr>
          <a:r>
            <a:rPr lang="en-US"/>
            <a:t>Combine the TF-IDF matrix with Customer data. Then do one-hot encoding on the categorical variables.</a:t>
          </a:r>
        </a:p>
      </dgm:t>
    </dgm:pt>
    <dgm:pt modelId="{045B9345-21E5-4621-BA35-3122C680898F}" type="parTrans" cxnId="{8141C51A-4CE4-4D86-AE8C-8D21C00F032A}">
      <dgm:prSet/>
      <dgm:spPr/>
      <dgm:t>
        <a:bodyPr/>
        <a:lstStyle/>
        <a:p>
          <a:endParaRPr lang="en-US"/>
        </a:p>
      </dgm:t>
    </dgm:pt>
    <dgm:pt modelId="{7203929D-40FF-43C9-BBEF-B69CA7FB1F13}" type="sibTrans" cxnId="{8141C51A-4CE4-4D86-AE8C-8D21C00F032A}">
      <dgm:prSet/>
      <dgm:spPr/>
      <dgm:t>
        <a:bodyPr/>
        <a:lstStyle/>
        <a:p>
          <a:endParaRPr lang="en-US"/>
        </a:p>
      </dgm:t>
    </dgm:pt>
    <dgm:pt modelId="{90A50379-6737-4C1A-BB13-8F2BD644D16C}">
      <dgm:prSet/>
      <dgm:spPr/>
      <dgm:t>
        <a:bodyPr/>
        <a:lstStyle/>
        <a:p>
          <a:pPr>
            <a:lnSpc>
              <a:spcPct val="100000"/>
            </a:lnSpc>
          </a:pPr>
          <a:r>
            <a:rPr lang="en-US" dirty="0"/>
            <a:t>Split</a:t>
          </a:r>
        </a:p>
      </dgm:t>
    </dgm:pt>
    <dgm:pt modelId="{B1D9C8F6-8E31-4C1C-BFE6-1483B6C88AD8}" type="parTrans" cxnId="{7D3F38D3-0302-4823-966D-2FC2E6D9ECBD}">
      <dgm:prSet/>
      <dgm:spPr/>
      <dgm:t>
        <a:bodyPr/>
        <a:lstStyle/>
        <a:p>
          <a:endParaRPr lang="en-US"/>
        </a:p>
      </dgm:t>
    </dgm:pt>
    <dgm:pt modelId="{9EBEDE88-5585-41A2-BD7A-320D3BE1C46C}" type="sibTrans" cxnId="{7D3F38D3-0302-4823-966D-2FC2E6D9ECBD}">
      <dgm:prSet/>
      <dgm:spPr/>
      <dgm:t>
        <a:bodyPr/>
        <a:lstStyle/>
        <a:p>
          <a:endParaRPr lang="en-US"/>
        </a:p>
      </dgm:t>
    </dgm:pt>
    <dgm:pt modelId="{8FF2963F-349D-4C18-A1F8-4C060C1525D3}">
      <dgm:prSet/>
      <dgm:spPr/>
      <dgm:t>
        <a:bodyPr/>
        <a:lstStyle/>
        <a:p>
          <a:pPr>
            <a:lnSpc>
              <a:spcPct val="100000"/>
            </a:lnSpc>
          </a:pPr>
          <a:r>
            <a:rPr lang="en-US" dirty="0"/>
            <a:t>Split the combined dataset into a training (80%) and a test set (20%). Use the best set of features from each method (filter and wrapper), build new classification models and evaluate them on the test data.</a:t>
          </a:r>
        </a:p>
      </dgm:t>
    </dgm:pt>
    <dgm:pt modelId="{21BAE311-E623-4654-893F-CC7142EA48E7}" type="parTrans" cxnId="{55D6FAEB-D7E3-426A-A741-67AAB65FE07E}">
      <dgm:prSet/>
      <dgm:spPr/>
      <dgm:t>
        <a:bodyPr/>
        <a:lstStyle/>
        <a:p>
          <a:endParaRPr lang="en-US"/>
        </a:p>
      </dgm:t>
    </dgm:pt>
    <dgm:pt modelId="{96A3D11F-6E0A-46D6-93A5-E2D9E36D06E7}" type="sibTrans" cxnId="{55D6FAEB-D7E3-426A-A741-67AAB65FE07E}">
      <dgm:prSet/>
      <dgm:spPr/>
      <dgm:t>
        <a:bodyPr/>
        <a:lstStyle/>
        <a:p>
          <a:endParaRPr lang="en-US"/>
        </a:p>
      </dgm:t>
    </dgm:pt>
    <dgm:pt modelId="{D9D45BD6-ECC7-45A0-A66D-94F60CDC6BE4}">
      <dgm:prSet/>
      <dgm:spPr/>
      <dgm:t>
        <a:bodyPr/>
        <a:lstStyle/>
        <a:p>
          <a:pPr>
            <a:lnSpc>
              <a:spcPct val="100000"/>
            </a:lnSpc>
          </a:pPr>
          <a:r>
            <a:rPr lang="en-US" dirty="0"/>
            <a:t>Classify</a:t>
          </a:r>
        </a:p>
      </dgm:t>
    </dgm:pt>
    <dgm:pt modelId="{E31CA437-2A78-4D1C-8F18-E53DB9694EC4}" type="parTrans" cxnId="{8B17DC37-59F7-4F1B-B0B2-D05A3210B70A}">
      <dgm:prSet/>
      <dgm:spPr/>
      <dgm:t>
        <a:bodyPr/>
        <a:lstStyle/>
        <a:p>
          <a:endParaRPr lang="en-US"/>
        </a:p>
      </dgm:t>
    </dgm:pt>
    <dgm:pt modelId="{72A4632C-37B8-4EA2-949C-6464D6C0853F}" type="sibTrans" cxnId="{8B17DC37-59F7-4F1B-B0B2-D05A3210B70A}">
      <dgm:prSet/>
      <dgm:spPr/>
      <dgm:t>
        <a:bodyPr/>
        <a:lstStyle/>
        <a:p>
          <a:endParaRPr lang="en-US"/>
        </a:p>
      </dgm:t>
    </dgm:pt>
    <dgm:pt modelId="{AEF2C9E2-E29E-41D5-B6BA-3BD86D07FFCA}">
      <dgm:prSet/>
      <dgm:spPr/>
      <dgm:t>
        <a:bodyPr/>
        <a:lstStyle/>
        <a:p>
          <a:pPr>
            <a:lnSpc>
              <a:spcPct val="100000"/>
            </a:lnSpc>
          </a:pPr>
          <a:r>
            <a:rPr lang="en-US" dirty="0"/>
            <a:t>Use different classification algorithms to build models on different feature sets and evaluate them based on accuracy on the combined data.</a:t>
          </a:r>
        </a:p>
      </dgm:t>
    </dgm:pt>
    <dgm:pt modelId="{5358D7DF-09ED-446F-B790-A735A1C1C0B3}" type="parTrans" cxnId="{783B2BBB-8030-4269-B011-F98979F42BCF}">
      <dgm:prSet/>
      <dgm:spPr/>
      <dgm:t>
        <a:bodyPr/>
        <a:lstStyle/>
        <a:p>
          <a:endParaRPr lang="en-US"/>
        </a:p>
      </dgm:t>
    </dgm:pt>
    <dgm:pt modelId="{F8E85AE6-570E-4B69-A0F8-A86E9F86644D}" type="sibTrans" cxnId="{783B2BBB-8030-4269-B011-F98979F42BCF}">
      <dgm:prSet/>
      <dgm:spPr/>
      <dgm:t>
        <a:bodyPr/>
        <a:lstStyle/>
        <a:p>
          <a:endParaRPr lang="en-US"/>
        </a:p>
      </dgm:t>
    </dgm:pt>
    <dgm:pt modelId="{68EAEA74-DE74-42A1-8FCC-4E6D5F89E536}" type="pres">
      <dgm:prSet presAssocID="{74621A95-51B0-4658-9535-8A724F7DE3E8}" presName="Name0" presStyleCnt="0">
        <dgm:presLayoutVars>
          <dgm:dir/>
          <dgm:animLvl val="lvl"/>
          <dgm:resizeHandles val="exact"/>
        </dgm:presLayoutVars>
      </dgm:prSet>
      <dgm:spPr/>
    </dgm:pt>
    <dgm:pt modelId="{86A38EEB-CA54-42BC-A5DF-694A3B572708}" type="pres">
      <dgm:prSet presAssocID="{D9D45BD6-ECC7-45A0-A66D-94F60CDC6BE4}" presName="boxAndChildren" presStyleCnt="0"/>
      <dgm:spPr/>
    </dgm:pt>
    <dgm:pt modelId="{2D5B07B1-E10D-4315-BB7F-425922088FE6}" type="pres">
      <dgm:prSet presAssocID="{D9D45BD6-ECC7-45A0-A66D-94F60CDC6BE4}" presName="parentTextBox" presStyleLbl="alignNode1" presStyleIdx="0" presStyleCnt="6"/>
      <dgm:spPr/>
    </dgm:pt>
    <dgm:pt modelId="{B266DF62-AAFB-434E-A372-94B458E7641E}" type="pres">
      <dgm:prSet presAssocID="{D9D45BD6-ECC7-45A0-A66D-94F60CDC6BE4}" presName="descendantBox" presStyleLbl="bgAccFollowNode1" presStyleIdx="0" presStyleCnt="6"/>
      <dgm:spPr/>
    </dgm:pt>
    <dgm:pt modelId="{1BCD6FA5-194A-4197-ABA7-8595C5E8F467}" type="pres">
      <dgm:prSet presAssocID="{9EBEDE88-5585-41A2-BD7A-320D3BE1C46C}" presName="sp" presStyleCnt="0"/>
      <dgm:spPr/>
    </dgm:pt>
    <dgm:pt modelId="{73B6E1BC-B39F-46D6-A396-BF59218336D3}" type="pres">
      <dgm:prSet presAssocID="{90A50379-6737-4C1A-BB13-8F2BD644D16C}" presName="arrowAndChildren" presStyleCnt="0"/>
      <dgm:spPr/>
    </dgm:pt>
    <dgm:pt modelId="{A450A893-8F34-4694-9D3B-329165EAE49E}" type="pres">
      <dgm:prSet presAssocID="{90A50379-6737-4C1A-BB13-8F2BD644D16C}" presName="parentTextArrow" presStyleLbl="node1" presStyleIdx="0" presStyleCnt="0"/>
      <dgm:spPr/>
    </dgm:pt>
    <dgm:pt modelId="{E8E38CC2-53C2-4B0D-99A5-A340CBAB842C}" type="pres">
      <dgm:prSet presAssocID="{90A50379-6737-4C1A-BB13-8F2BD644D16C}" presName="arrow" presStyleLbl="alignNode1" presStyleIdx="1" presStyleCnt="6"/>
      <dgm:spPr/>
    </dgm:pt>
    <dgm:pt modelId="{A393AA9B-6D67-478A-980D-30297C11F39D}" type="pres">
      <dgm:prSet presAssocID="{90A50379-6737-4C1A-BB13-8F2BD644D16C}" presName="descendantArrow" presStyleLbl="bgAccFollowNode1" presStyleIdx="1" presStyleCnt="6"/>
      <dgm:spPr/>
    </dgm:pt>
    <dgm:pt modelId="{EE3B0D9B-B6C0-40A4-8EF6-0838780D3EBB}" type="pres">
      <dgm:prSet presAssocID="{2C71196F-C781-4C08-ADCF-9B9197570171}" presName="sp" presStyleCnt="0"/>
      <dgm:spPr/>
    </dgm:pt>
    <dgm:pt modelId="{1D023282-D80F-46E3-85CA-A41E8D829F2B}" type="pres">
      <dgm:prSet presAssocID="{B36BB731-2856-4497-8738-FFB53E62B14A}" presName="arrowAndChildren" presStyleCnt="0"/>
      <dgm:spPr/>
    </dgm:pt>
    <dgm:pt modelId="{B2F5899B-96F5-42CF-BF3A-8252A1DEDD04}" type="pres">
      <dgm:prSet presAssocID="{B36BB731-2856-4497-8738-FFB53E62B14A}" presName="parentTextArrow" presStyleLbl="node1" presStyleIdx="0" presStyleCnt="0"/>
      <dgm:spPr/>
    </dgm:pt>
    <dgm:pt modelId="{C988E66E-7789-4AB8-A233-35A538A5E3E8}" type="pres">
      <dgm:prSet presAssocID="{B36BB731-2856-4497-8738-FFB53E62B14A}" presName="arrow" presStyleLbl="alignNode1" presStyleIdx="2" presStyleCnt="6"/>
      <dgm:spPr/>
    </dgm:pt>
    <dgm:pt modelId="{A74F2419-1ECC-4199-82A0-22B4104D67C1}" type="pres">
      <dgm:prSet presAssocID="{B36BB731-2856-4497-8738-FFB53E62B14A}" presName="descendantArrow" presStyleLbl="bgAccFollowNode1" presStyleIdx="2" presStyleCnt="6"/>
      <dgm:spPr/>
    </dgm:pt>
    <dgm:pt modelId="{FAAAE732-CDE7-4C46-9E6E-1657DF075F86}" type="pres">
      <dgm:prSet presAssocID="{BD121C77-0CCB-43B0-BC7A-044B496D7C99}" presName="sp" presStyleCnt="0"/>
      <dgm:spPr/>
    </dgm:pt>
    <dgm:pt modelId="{9EF3EC3F-CFA1-4C30-AFB8-52DB24E9695C}" type="pres">
      <dgm:prSet presAssocID="{DDFF494C-DA04-47B2-A8CD-6632A48DBD9C}" presName="arrowAndChildren" presStyleCnt="0"/>
      <dgm:spPr/>
    </dgm:pt>
    <dgm:pt modelId="{2ADD3F90-D010-4BD3-A4E9-269544889D80}" type="pres">
      <dgm:prSet presAssocID="{DDFF494C-DA04-47B2-A8CD-6632A48DBD9C}" presName="parentTextArrow" presStyleLbl="node1" presStyleIdx="0" presStyleCnt="0"/>
      <dgm:spPr/>
    </dgm:pt>
    <dgm:pt modelId="{553BF15D-9AC8-4EC1-AE06-76B6072D34D4}" type="pres">
      <dgm:prSet presAssocID="{DDFF494C-DA04-47B2-A8CD-6632A48DBD9C}" presName="arrow" presStyleLbl="alignNode1" presStyleIdx="3" presStyleCnt="6"/>
      <dgm:spPr/>
    </dgm:pt>
    <dgm:pt modelId="{8BF6527C-F71D-4F31-B5F6-FBEBFF193CA1}" type="pres">
      <dgm:prSet presAssocID="{DDFF494C-DA04-47B2-A8CD-6632A48DBD9C}" presName="descendantArrow" presStyleLbl="bgAccFollowNode1" presStyleIdx="3" presStyleCnt="6"/>
      <dgm:spPr/>
    </dgm:pt>
    <dgm:pt modelId="{1E1BBB8B-5317-4B36-8717-EC63E4D7A339}" type="pres">
      <dgm:prSet presAssocID="{94BF9920-5F11-489A-B474-179F8B4567E2}" presName="sp" presStyleCnt="0"/>
      <dgm:spPr/>
    </dgm:pt>
    <dgm:pt modelId="{E6EC6F86-73A0-41CF-B075-B73ABCDA2CCF}" type="pres">
      <dgm:prSet presAssocID="{BC3B667F-D9F8-418D-A019-0A8EC80C136A}" presName="arrowAndChildren" presStyleCnt="0"/>
      <dgm:spPr/>
    </dgm:pt>
    <dgm:pt modelId="{2E2313BE-FBE1-4CFC-9276-E6B99AD31831}" type="pres">
      <dgm:prSet presAssocID="{BC3B667F-D9F8-418D-A019-0A8EC80C136A}" presName="parentTextArrow" presStyleLbl="node1" presStyleIdx="0" presStyleCnt="0"/>
      <dgm:spPr/>
    </dgm:pt>
    <dgm:pt modelId="{79BAA39F-1132-40AD-852B-80ADCBDD03A6}" type="pres">
      <dgm:prSet presAssocID="{BC3B667F-D9F8-418D-A019-0A8EC80C136A}" presName="arrow" presStyleLbl="alignNode1" presStyleIdx="4" presStyleCnt="6"/>
      <dgm:spPr/>
    </dgm:pt>
    <dgm:pt modelId="{705A9308-8645-46B9-938B-DE30D733F0E2}" type="pres">
      <dgm:prSet presAssocID="{BC3B667F-D9F8-418D-A019-0A8EC80C136A}" presName="descendantArrow" presStyleLbl="bgAccFollowNode1" presStyleIdx="4" presStyleCnt="6"/>
      <dgm:spPr/>
    </dgm:pt>
    <dgm:pt modelId="{448B3A3C-F17C-4C4E-9916-FA6903292AE1}" type="pres">
      <dgm:prSet presAssocID="{DDDC785C-603D-42C3-8BA9-4D82116BAB64}" presName="sp" presStyleCnt="0"/>
      <dgm:spPr/>
    </dgm:pt>
    <dgm:pt modelId="{314AA9D1-2BE6-4FE0-983C-128D0C09D0DB}" type="pres">
      <dgm:prSet presAssocID="{72011E04-696B-4D49-AE77-CF71010A1D74}" presName="arrowAndChildren" presStyleCnt="0"/>
      <dgm:spPr/>
    </dgm:pt>
    <dgm:pt modelId="{2007CE3A-6DC7-49AB-B523-723C72F04023}" type="pres">
      <dgm:prSet presAssocID="{72011E04-696B-4D49-AE77-CF71010A1D74}" presName="parentTextArrow" presStyleLbl="node1" presStyleIdx="0" presStyleCnt="0"/>
      <dgm:spPr/>
    </dgm:pt>
    <dgm:pt modelId="{C850BB0D-B109-4F3B-A7DB-A7C5526F5149}" type="pres">
      <dgm:prSet presAssocID="{72011E04-696B-4D49-AE77-CF71010A1D74}" presName="arrow" presStyleLbl="alignNode1" presStyleIdx="5" presStyleCnt="6"/>
      <dgm:spPr/>
    </dgm:pt>
    <dgm:pt modelId="{025B1568-5128-458E-A817-79DBAEFBCF6F}" type="pres">
      <dgm:prSet presAssocID="{72011E04-696B-4D49-AE77-CF71010A1D74}" presName="descendantArrow" presStyleLbl="bgAccFollowNode1" presStyleIdx="5" presStyleCnt="6"/>
      <dgm:spPr/>
    </dgm:pt>
  </dgm:ptLst>
  <dgm:cxnLst>
    <dgm:cxn modelId="{D9289706-8C19-4012-91E3-71A4F0EF66BD}" type="presOf" srcId="{D9D45BD6-ECC7-45A0-A66D-94F60CDC6BE4}" destId="{2D5B07B1-E10D-4315-BB7F-425922088FE6}" srcOrd="0" destOrd="0" presId="urn:microsoft.com/office/officeart/2016/7/layout/VerticalDownArrowProcess"/>
    <dgm:cxn modelId="{DB807215-441A-4107-B6BA-C8ACD0959187}" type="presOf" srcId="{72011E04-696B-4D49-AE77-CF71010A1D74}" destId="{C850BB0D-B109-4F3B-A7DB-A7C5526F5149}" srcOrd="1" destOrd="0" presId="urn:microsoft.com/office/officeart/2016/7/layout/VerticalDownArrowProcess"/>
    <dgm:cxn modelId="{8141C51A-4CE4-4D86-AE8C-8D21C00F032A}" srcId="{B36BB731-2856-4497-8738-FFB53E62B14A}" destId="{B386DDD5-A462-40F2-8197-A5FD26708134}" srcOrd="0" destOrd="0" parTransId="{045B9345-21E5-4621-BA35-3122C680898F}" sibTransId="{7203929D-40FF-43C9-BBEF-B69CA7FB1F13}"/>
    <dgm:cxn modelId="{6C6A6728-77E3-4F40-8BD3-DF83087352C8}" type="presOf" srcId="{BC3B667F-D9F8-418D-A019-0A8EC80C136A}" destId="{79BAA39F-1132-40AD-852B-80ADCBDD03A6}" srcOrd="1" destOrd="0" presId="urn:microsoft.com/office/officeart/2016/7/layout/VerticalDownArrowProcess"/>
    <dgm:cxn modelId="{8B17DC37-59F7-4F1B-B0B2-D05A3210B70A}" srcId="{74621A95-51B0-4658-9535-8A724F7DE3E8}" destId="{D9D45BD6-ECC7-45A0-A66D-94F60CDC6BE4}" srcOrd="5" destOrd="0" parTransId="{E31CA437-2A78-4D1C-8F18-E53DB9694EC4}" sibTransId="{72A4632C-37B8-4EA2-949C-6464D6C0853F}"/>
    <dgm:cxn modelId="{F9943A3A-F98E-4962-8482-9AC7E55294C5}" srcId="{72011E04-696B-4D49-AE77-CF71010A1D74}" destId="{055800F7-C35C-49A1-9F38-FAA0993DE031}" srcOrd="0" destOrd="0" parTransId="{EABCB2A5-CDCD-4E14-B5A0-6253C19FEEDB}" sibTransId="{E265845E-08E3-4A75-97ED-7B6A86F84A6E}"/>
    <dgm:cxn modelId="{6674523E-09E2-4774-9D02-FF11D5359E1F}" type="presOf" srcId="{AEF2C9E2-E29E-41D5-B6BA-3BD86D07FFCA}" destId="{B266DF62-AAFB-434E-A372-94B458E7641E}" srcOrd="0" destOrd="0" presId="urn:microsoft.com/office/officeart/2016/7/layout/VerticalDownArrowProcess"/>
    <dgm:cxn modelId="{6D782C5B-266A-4174-963C-40DA9CBDE35E}" srcId="{74621A95-51B0-4658-9535-8A724F7DE3E8}" destId="{B36BB731-2856-4497-8738-FFB53E62B14A}" srcOrd="3" destOrd="0" parTransId="{C276DF16-A0D8-4773-AB0A-E7D6BBC5F134}" sibTransId="{2C71196F-C781-4C08-ADCF-9B9197570171}"/>
    <dgm:cxn modelId="{F052C34C-ADA3-401C-A660-634E59C08AF3}" srcId="{74621A95-51B0-4658-9535-8A724F7DE3E8}" destId="{72011E04-696B-4D49-AE77-CF71010A1D74}" srcOrd="0" destOrd="0" parTransId="{F7E99645-5C33-4FCF-AC7C-F044B391AAC5}" sibTransId="{DDDC785C-603D-42C3-8BA9-4D82116BAB64}"/>
    <dgm:cxn modelId="{32D1664E-A05F-47DF-ACDC-49E45242331B}" type="presOf" srcId="{72011E04-696B-4D49-AE77-CF71010A1D74}" destId="{2007CE3A-6DC7-49AB-B523-723C72F04023}" srcOrd="0" destOrd="0" presId="urn:microsoft.com/office/officeart/2016/7/layout/VerticalDownArrowProcess"/>
    <dgm:cxn modelId="{2CDE0470-6962-459F-8025-5793303983F9}" type="presOf" srcId="{DDFF494C-DA04-47B2-A8CD-6632A48DBD9C}" destId="{2ADD3F90-D010-4BD3-A4E9-269544889D80}" srcOrd="0" destOrd="0" presId="urn:microsoft.com/office/officeart/2016/7/layout/VerticalDownArrowProcess"/>
    <dgm:cxn modelId="{87893888-CD5B-46B9-A38C-DD6CB34A7C8B}" type="presOf" srcId="{F554FB9C-B35D-4AC2-8B9C-08E1F9DFAD6E}" destId="{8BF6527C-F71D-4F31-B5F6-FBEBFF193CA1}" srcOrd="0" destOrd="0" presId="urn:microsoft.com/office/officeart/2016/7/layout/VerticalDownArrowProcess"/>
    <dgm:cxn modelId="{3653898B-2E3C-4F14-A6C4-7155D3CC84DD}" type="presOf" srcId="{90A50379-6737-4C1A-BB13-8F2BD644D16C}" destId="{E8E38CC2-53C2-4B0D-99A5-A340CBAB842C}" srcOrd="1" destOrd="0" presId="urn:microsoft.com/office/officeart/2016/7/layout/VerticalDownArrowProcess"/>
    <dgm:cxn modelId="{2C21AA95-D725-48C1-BA71-760DAC70315A}" srcId="{DDFF494C-DA04-47B2-A8CD-6632A48DBD9C}" destId="{F554FB9C-B35D-4AC2-8B9C-08E1F9DFAD6E}" srcOrd="0" destOrd="0" parTransId="{04D8694D-34D1-4E6D-85DF-8EF0AD486724}" sibTransId="{314761D8-2E3F-40F8-9DBA-4930A184AC64}"/>
    <dgm:cxn modelId="{7D11AF97-319E-4EE5-BCB8-CECE57C712DC}" type="presOf" srcId="{BC3B667F-D9F8-418D-A019-0A8EC80C136A}" destId="{2E2313BE-FBE1-4CFC-9276-E6B99AD31831}" srcOrd="0" destOrd="0" presId="urn:microsoft.com/office/officeart/2016/7/layout/VerticalDownArrowProcess"/>
    <dgm:cxn modelId="{C077389A-758E-4C62-9406-DF1E7BAA9AB8}" type="presOf" srcId="{74621A95-51B0-4658-9535-8A724F7DE3E8}" destId="{68EAEA74-DE74-42A1-8FCC-4E6D5F89E536}" srcOrd="0" destOrd="0" presId="urn:microsoft.com/office/officeart/2016/7/layout/VerticalDownArrowProcess"/>
    <dgm:cxn modelId="{CDBD29AC-9C39-4481-B9CE-4C4D0FE2D102}" type="presOf" srcId="{055800F7-C35C-49A1-9F38-FAA0993DE031}" destId="{025B1568-5128-458E-A817-79DBAEFBCF6F}" srcOrd="0" destOrd="0" presId="urn:microsoft.com/office/officeart/2016/7/layout/VerticalDownArrowProcess"/>
    <dgm:cxn modelId="{FD3949B0-98FB-4910-8170-BC3FE2688E34}" type="presOf" srcId="{8FF2963F-349D-4C18-A1F8-4C060C1525D3}" destId="{A393AA9B-6D67-478A-980D-30297C11F39D}" srcOrd="0" destOrd="0" presId="urn:microsoft.com/office/officeart/2016/7/layout/VerticalDownArrowProcess"/>
    <dgm:cxn modelId="{518787B7-D54E-4C16-9F41-9592D26794C1}" srcId="{74621A95-51B0-4658-9535-8A724F7DE3E8}" destId="{DDFF494C-DA04-47B2-A8CD-6632A48DBD9C}" srcOrd="2" destOrd="0" parTransId="{A3E77337-73AC-4287-A0D5-2FF39737CB20}" sibTransId="{BD121C77-0CCB-43B0-BC7A-044B496D7C99}"/>
    <dgm:cxn modelId="{783B2BBB-8030-4269-B011-F98979F42BCF}" srcId="{D9D45BD6-ECC7-45A0-A66D-94F60CDC6BE4}" destId="{AEF2C9E2-E29E-41D5-B6BA-3BD86D07FFCA}" srcOrd="0" destOrd="0" parTransId="{5358D7DF-09ED-446F-B790-A735A1C1C0B3}" sibTransId="{F8E85AE6-570E-4B69-A0F8-A86E9F86644D}"/>
    <dgm:cxn modelId="{187ECFBF-1D7C-446C-BEAF-D25315E4814F}" type="presOf" srcId="{B36BB731-2856-4497-8738-FFB53E62B14A}" destId="{C988E66E-7789-4AB8-A233-35A538A5E3E8}" srcOrd="1" destOrd="0" presId="urn:microsoft.com/office/officeart/2016/7/layout/VerticalDownArrowProcess"/>
    <dgm:cxn modelId="{0648E8C0-0FDC-4A91-914B-6EF178F15083}" type="presOf" srcId="{B36BB731-2856-4497-8738-FFB53E62B14A}" destId="{B2F5899B-96F5-42CF-BF3A-8252A1DEDD04}" srcOrd="0" destOrd="0" presId="urn:microsoft.com/office/officeart/2016/7/layout/VerticalDownArrowProcess"/>
    <dgm:cxn modelId="{89B9BAC7-65D6-499C-B750-92B1746FEBBA}" type="presOf" srcId="{B386DDD5-A462-40F2-8197-A5FD26708134}" destId="{A74F2419-1ECC-4199-82A0-22B4104D67C1}" srcOrd="0" destOrd="0" presId="urn:microsoft.com/office/officeart/2016/7/layout/VerticalDownArrowProcess"/>
    <dgm:cxn modelId="{2E023ECE-9C72-420D-8843-BF0CEE1D111D}" type="presOf" srcId="{B27B0926-4F43-4DE0-A8C3-8B2DFB7FF72B}" destId="{705A9308-8645-46B9-938B-DE30D733F0E2}" srcOrd="0" destOrd="0" presId="urn:microsoft.com/office/officeart/2016/7/layout/VerticalDownArrowProcess"/>
    <dgm:cxn modelId="{4C1F5DD1-5BEA-4EDA-A2E3-0F72FB5B4C73}" srcId="{BC3B667F-D9F8-418D-A019-0A8EC80C136A}" destId="{B27B0926-4F43-4DE0-A8C3-8B2DFB7FF72B}" srcOrd="0" destOrd="0" parTransId="{018FCEDB-E03D-4B8D-A68D-C778EC065129}" sibTransId="{906E3E15-EA63-4D48-A1AE-A3C08C89401F}"/>
    <dgm:cxn modelId="{7D3F38D3-0302-4823-966D-2FC2E6D9ECBD}" srcId="{74621A95-51B0-4658-9535-8A724F7DE3E8}" destId="{90A50379-6737-4C1A-BB13-8F2BD644D16C}" srcOrd="4" destOrd="0" parTransId="{B1D9C8F6-8E31-4C1C-BFE6-1483B6C88AD8}" sibTransId="{9EBEDE88-5585-41A2-BD7A-320D3BE1C46C}"/>
    <dgm:cxn modelId="{4D68EFDE-D28F-47C8-8E1D-CC6860E9BAD8}" srcId="{74621A95-51B0-4658-9535-8A724F7DE3E8}" destId="{BC3B667F-D9F8-418D-A019-0A8EC80C136A}" srcOrd="1" destOrd="0" parTransId="{32E1FF5F-26FF-4EA5-A414-99A963CF0115}" sibTransId="{94BF9920-5F11-489A-B474-179F8B4567E2}"/>
    <dgm:cxn modelId="{55D6FAEB-D7E3-426A-A741-67AAB65FE07E}" srcId="{90A50379-6737-4C1A-BB13-8F2BD644D16C}" destId="{8FF2963F-349D-4C18-A1F8-4C060C1525D3}" srcOrd="0" destOrd="0" parTransId="{21BAE311-E623-4654-893F-CC7142EA48E7}" sibTransId="{96A3D11F-6E0A-46D6-93A5-E2D9E36D06E7}"/>
    <dgm:cxn modelId="{B25C2DEF-781A-47A5-81EB-9DD7B22AD212}" type="presOf" srcId="{DDFF494C-DA04-47B2-A8CD-6632A48DBD9C}" destId="{553BF15D-9AC8-4EC1-AE06-76B6072D34D4}" srcOrd="1" destOrd="0" presId="urn:microsoft.com/office/officeart/2016/7/layout/VerticalDownArrowProcess"/>
    <dgm:cxn modelId="{DDF24EF9-C6FD-4478-8909-B123E6F17647}" type="presOf" srcId="{90A50379-6737-4C1A-BB13-8F2BD644D16C}" destId="{A450A893-8F34-4694-9D3B-329165EAE49E}" srcOrd="0" destOrd="0" presId="urn:microsoft.com/office/officeart/2016/7/layout/VerticalDownArrowProcess"/>
    <dgm:cxn modelId="{2214B0E1-17B6-4029-8A6A-7C1A1FAB7CFC}" type="presParOf" srcId="{68EAEA74-DE74-42A1-8FCC-4E6D5F89E536}" destId="{86A38EEB-CA54-42BC-A5DF-694A3B572708}" srcOrd="0" destOrd="0" presId="urn:microsoft.com/office/officeart/2016/7/layout/VerticalDownArrowProcess"/>
    <dgm:cxn modelId="{C37D4B1C-D0EF-4AFB-BF39-5C15E54C8D11}" type="presParOf" srcId="{86A38EEB-CA54-42BC-A5DF-694A3B572708}" destId="{2D5B07B1-E10D-4315-BB7F-425922088FE6}" srcOrd="0" destOrd="0" presId="urn:microsoft.com/office/officeart/2016/7/layout/VerticalDownArrowProcess"/>
    <dgm:cxn modelId="{B99DCFF3-47C7-4358-B482-3830BB31DAFD}" type="presParOf" srcId="{86A38EEB-CA54-42BC-A5DF-694A3B572708}" destId="{B266DF62-AAFB-434E-A372-94B458E7641E}" srcOrd="1" destOrd="0" presId="urn:microsoft.com/office/officeart/2016/7/layout/VerticalDownArrowProcess"/>
    <dgm:cxn modelId="{CDD8743D-F31A-4B52-BA3C-62109D62F7A2}" type="presParOf" srcId="{68EAEA74-DE74-42A1-8FCC-4E6D5F89E536}" destId="{1BCD6FA5-194A-4197-ABA7-8595C5E8F467}" srcOrd="1" destOrd="0" presId="urn:microsoft.com/office/officeart/2016/7/layout/VerticalDownArrowProcess"/>
    <dgm:cxn modelId="{73B8BDEB-5251-48F3-ADBE-DBE72C54A6C4}" type="presParOf" srcId="{68EAEA74-DE74-42A1-8FCC-4E6D5F89E536}" destId="{73B6E1BC-B39F-46D6-A396-BF59218336D3}" srcOrd="2" destOrd="0" presId="urn:microsoft.com/office/officeart/2016/7/layout/VerticalDownArrowProcess"/>
    <dgm:cxn modelId="{8EDDEC43-09D3-4D23-98ED-2194777B3CA6}" type="presParOf" srcId="{73B6E1BC-B39F-46D6-A396-BF59218336D3}" destId="{A450A893-8F34-4694-9D3B-329165EAE49E}" srcOrd="0" destOrd="0" presId="urn:microsoft.com/office/officeart/2016/7/layout/VerticalDownArrowProcess"/>
    <dgm:cxn modelId="{5BD0867D-0F11-40CB-910A-13EC9672FFA7}" type="presParOf" srcId="{73B6E1BC-B39F-46D6-A396-BF59218336D3}" destId="{E8E38CC2-53C2-4B0D-99A5-A340CBAB842C}" srcOrd="1" destOrd="0" presId="urn:microsoft.com/office/officeart/2016/7/layout/VerticalDownArrowProcess"/>
    <dgm:cxn modelId="{F3F1FC03-A9E5-4918-9708-0C1F6F269A39}" type="presParOf" srcId="{73B6E1BC-B39F-46D6-A396-BF59218336D3}" destId="{A393AA9B-6D67-478A-980D-30297C11F39D}" srcOrd="2" destOrd="0" presId="urn:microsoft.com/office/officeart/2016/7/layout/VerticalDownArrowProcess"/>
    <dgm:cxn modelId="{4FE4914D-12A5-43C9-8412-2433D4687774}" type="presParOf" srcId="{68EAEA74-DE74-42A1-8FCC-4E6D5F89E536}" destId="{EE3B0D9B-B6C0-40A4-8EF6-0838780D3EBB}" srcOrd="3" destOrd="0" presId="urn:microsoft.com/office/officeart/2016/7/layout/VerticalDownArrowProcess"/>
    <dgm:cxn modelId="{B6CCAA48-2702-4BE9-9F21-B1053ED97CBE}" type="presParOf" srcId="{68EAEA74-DE74-42A1-8FCC-4E6D5F89E536}" destId="{1D023282-D80F-46E3-85CA-A41E8D829F2B}" srcOrd="4" destOrd="0" presId="urn:microsoft.com/office/officeart/2016/7/layout/VerticalDownArrowProcess"/>
    <dgm:cxn modelId="{38B68D0E-842F-4412-AD17-D96FFE818CB6}" type="presParOf" srcId="{1D023282-D80F-46E3-85CA-A41E8D829F2B}" destId="{B2F5899B-96F5-42CF-BF3A-8252A1DEDD04}" srcOrd="0" destOrd="0" presId="urn:microsoft.com/office/officeart/2016/7/layout/VerticalDownArrowProcess"/>
    <dgm:cxn modelId="{1F53DE8C-16CF-4D43-96C6-8A3C049F856B}" type="presParOf" srcId="{1D023282-D80F-46E3-85CA-A41E8D829F2B}" destId="{C988E66E-7789-4AB8-A233-35A538A5E3E8}" srcOrd="1" destOrd="0" presId="urn:microsoft.com/office/officeart/2016/7/layout/VerticalDownArrowProcess"/>
    <dgm:cxn modelId="{FF7F1CE3-4CC0-4AFD-A8DF-F5941A7AC142}" type="presParOf" srcId="{1D023282-D80F-46E3-85CA-A41E8D829F2B}" destId="{A74F2419-1ECC-4199-82A0-22B4104D67C1}" srcOrd="2" destOrd="0" presId="urn:microsoft.com/office/officeart/2016/7/layout/VerticalDownArrowProcess"/>
    <dgm:cxn modelId="{C6C5A9D9-FC26-4361-A686-8B0E3C4D8E49}" type="presParOf" srcId="{68EAEA74-DE74-42A1-8FCC-4E6D5F89E536}" destId="{FAAAE732-CDE7-4C46-9E6E-1657DF075F86}" srcOrd="5" destOrd="0" presId="urn:microsoft.com/office/officeart/2016/7/layout/VerticalDownArrowProcess"/>
    <dgm:cxn modelId="{63390E31-497F-4686-99C3-F226388A6CB6}" type="presParOf" srcId="{68EAEA74-DE74-42A1-8FCC-4E6D5F89E536}" destId="{9EF3EC3F-CFA1-4C30-AFB8-52DB24E9695C}" srcOrd="6" destOrd="0" presId="urn:microsoft.com/office/officeart/2016/7/layout/VerticalDownArrowProcess"/>
    <dgm:cxn modelId="{3C08E524-62E2-422D-B3DE-92758721C6B3}" type="presParOf" srcId="{9EF3EC3F-CFA1-4C30-AFB8-52DB24E9695C}" destId="{2ADD3F90-D010-4BD3-A4E9-269544889D80}" srcOrd="0" destOrd="0" presId="urn:microsoft.com/office/officeart/2016/7/layout/VerticalDownArrowProcess"/>
    <dgm:cxn modelId="{8D784FBA-1092-4D44-8E3D-6674225B082E}" type="presParOf" srcId="{9EF3EC3F-CFA1-4C30-AFB8-52DB24E9695C}" destId="{553BF15D-9AC8-4EC1-AE06-76B6072D34D4}" srcOrd="1" destOrd="0" presId="urn:microsoft.com/office/officeart/2016/7/layout/VerticalDownArrowProcess"/>
    <dgm:cxn modelId="{03AFC319-5890-4087-9269-205D0A5F4DE7}" type="presParOf" srcId="{9EF3EC3F-CFA1-4C30-AFB8-52DB24E9695C}" destId="{8BF6527C-F71D-4F31-B5F6-FBEBFF193CA1}" srcOrd="2" destOrd="0" presId="urn:microsoft.com/office/officeart/2016/7/layout/VerticalDownArrowProcess"/>
    <dgm:cxn modelId="{96FC5A3A-2A89-4D86-BA47-DC95B0F390F8}" type="presParOf" srcId="{68EAEA74-DE74-42A1-8FCC-4E6D5F89E536}" destId="{1E1BBB8B-5317-4B36-8717-EC63E4D7A339}" srcOrd="7" destOrd="0" presId="urn:microsoft.com/office/officeart/2016/7/layout/VerticalDownArrowProcess"/>
    <dgm:cxn modelId="{0F579123-2A39-4775-A740-20F78CF14115}" type="presParOf" srcId="{68EAEA74-DE74-42A1-8FCC-4E6D5F89E536}" destId="{E6EC6F86-73A0-41CF-B075-B73ABCDA2CCF}" srcOrd="8" destOrd="0" presId="urn:microsoft.com/office/officeart/2016/7/layout/VerticalDownArrowProcess"/>
    <dgm:cxn modelId="{F986A02B-6806-4B81-9FA0-C4A77E73DD8A}" type="presParOf" srcId="{E6EC6F86-73A0-41CF-B075-B73ABCDA2CCF}" destId="{2E2313BE-FBE1-4CFC-9276-E6B99AD31831}" srcOrd="0" destOrd="0" presId="urn:microsoft.com/office/officeart/2016/7/layout/VerticalDownArrowProcess"/>
    <dgm:cxn modelId="{ADD87C26-BA4A-4CF4-B169-EC6373340514}" type="presParOf" srcId="{E6EC6F86-73A0-41CF-B075-B73ABCDA2CCF}" destId="{79BAA39F-1132-40AD-852B-80ADCBDD03A6}" srcOrd="1" destOrd="0" presId="urn:microsoft.com/office/officeart/2016/7/layout/VerticalDownArrowProcess"/>
    <dgm:cxn modelId="{A1460692-33BB-4629-858B-FD62582CCD87}" type="presParOf" srcId="{E6EC6F86-73A0-41CF-B075-B73ABCDA2CCF}" destId="{705A9308-8645-46B9-938B-DE30D733F0E2}" srcOrd="2" destOrd="0" presId="urn:microsoft.com/office/officeart/2016/7/layout/VerticalDownArrowProcess"/>
    <dgm:cxn modelId="{1CDA5C82-A2EE-49D0-BB8A-F5656BE91FC5}" type="presParOf" srcId="{68EAEA74-DE74-42A1-8FCC-4E6D5F89E536}" destId="{448B3A3C-F17C-4C4E-9916-FA6903292AE1}" srcOrd="9" destOrd="0" presId="urn:microsoft.com/office/officeart/2016/7/layout/VerticalDownArrowProcess"/>
    <dgm:cxn modelId="{7126E848-0B33-4FAE-B84F-CFAAE53E5D80}" type="presParOf" srcId="{68EAEA74-DE74-42A1-8FCC-4E6D5F89E536}" destId="{314AA9D1-2BE6-4FE0-983C-128D0C09D0DB}" srcOrd="10" destOrd="0" presId="urn:microsoft.com/office/officeart/2016/7/layout/VerticalDownArrowProcess"/>
    <dgm:cxn modelId="{E0D30DAD-E804-44C1-8952-ACEE47CD508E}" type="presParOf" srcId="{314AA9D1-2BE6-4FE0-983C-128D0C09D0DB}" destId="{2007CE3A-6DC7-49AB-B523-723C72F04023}" srcOrd="0" destOrd="0" presId="urn:microsoft.com/office/officeart/2016/7/layout/VerticalDownArrowProcess"/>
    <dgm:cxn modelId="{1D9D64FD-FC12-489A-884A-10DFA939332F}" type="presParOf" srcId="{314AA9D1-2BE6-4FE0-983C-128D0C09D0DB}" destId="{C850BB0D-B109-4F3B-A7DB-A7C5526F5149}" srcOrd="1" destOrd="0" presId="urn:microsoft.com/office/officeart/2016/7/layout/VerticalDownArrowProcess"/>
    <dgm:cxn modelId="{30F3BA73-DA2E-44B4-9043-7B43B3A3CA9F}" type="presParOf" srcId="{314AA9D1-2BE6-4FE0-983C-128D0C09D0DB}" destId="{025B1568-5128-458E-A817-79DBAEFBCF6F}"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A15BCD-70F0-427E-99EE-57362C964A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13583E2-E855-4A62-8667-8091F88045D0}">
      <dgm:prSet/>
      <dgm:spPr/>
      <dgm:t>
        <a:bodyPr/>
        <a:lstStyle/>
        <a:p>
          <a:r>
            <a:rPr lang="en-US"/>
            <a:t>Solved a real life semi-structured machine learning problem: Text + Structured data</a:t>
          </a:r>
        </a:p>
      </dgm:t>
    </dgm:pt>
    <dgm:pt modelId="{3A217642-5D50-4A86-8E74-3C5EB99222A9}" type="parTrans" cxnId="{FC880E92-DB14-498A-A92F-6F7E661F447B}">
      <dgm:prSet/>
      <dgm:spPr/>
      <dgm:t>
        <a:bodyPr/>
        <a:lstStyle/>
        <a:p>
          <a:endParaRPr lang="en-US"/>
        </a:p>
      </dgm:t>
    </dgm:pt>
    <dgm:pt modelId="{A3301408-8B45-4C5D-98FA-7DBC7271CA2C}" type="sibTrans" cxnId="{FC880E92-DB14-498A-A92F-6F7E661F447B}">
      <dgm:prSet/>
      <dgm:spPr/>
      <dgm:t>
        <a:bodyPr/>
        <a:lstStyle/>
        <a:p>
          <a:endParaRPr lang="en-US"/>
        </a:p>
      </dgm:t>
    </dgm:pt>
    <dgm:pt modelId="{18453253-F9EE-4BBF-91E2-8178A509FFB2}">
      <dgm:prSet/>
      <dgm:spPr/>
      <dgm:t>
        <a:bodyPr/>
        <a:lstStyle/>
        <a:p>
          <a:r>
            <a:rPr lang="en-US"/>
            <a:t>Used Python's Natural Language Tool Kit (NLTK): Tokenizer, Stemmers</a:t>
          </a:r>
        </a:p>
      </dgm:t>
    </dgm:pt>
    <dgm:pt modelId="{7A593FDA-7038-4068-91E4-007CF2B704E7}" type="parTrans" cxnId="{3F616F05-A4E6-443D-8105-A2C004849579}">
      <dgm:prSet/>
      <dgm:spPr/>
      <dgm:t>
        <a:bodyPr/>
        <a:lstStyle/>
        <a:p>
          <a:endParaRPr lang="en-US"/>
        </a:p>
      </dgm:t>
    </dgm:pt>
    <dgm:pt modelId="{73504379-F1D3-4F6D-ACA5-DEA969881366}" type="sibTrans" cxnId="{3F616F05-A4E6-443D-8105-A2C004849579}">
      <dgm:prSet/>
      <dgm:spPr/>
      <dgm:t>
        <a:bodyPr/>
        <a:lstStyle/>
        <a:p>
          <a:endParaRPr lang="en-US"/>
        </a:p>
      </dgm:t>
    </dgm:pt>
    <dgm:pt modelId="{AAE24352-0D57-4147-B9B2-059965675B3C}">
      <dgm:prSet/>
      <dgm:spPr/>
      <dgm:t>
        <a:bodyPr/>
        <a:lstStyle/>
        <a:p>
          <a:r>
            <a:rPr lang="en-US"/>
            <a:t>Created TD matrices and TF-IDF matrices</a:t>
          </a:r>
        </a:p>
      </dgm:t>
    </dgm:pt>
    <dgm:pt modelId="{9B12C8B8-B231-475E-AECC-92737CFDC8C2}" type="parTrans" cxnId="{6B8B31BF-EE32-4A4B-AA07-7681878B281B}">
      <dgm:prSet/>
      <dgm:spPr/>
      <dgm:t>
        <a:bodyPr/>
        <a:lstStyle/>
        <a:p>
          <a:endParaRPr lang="en-US"/>
        </a:p>
      </dgm:t>
    </dgm:pt>
    <dgm:pt modelId="{569AE8F0-CF84-453F-9ABF-B3AFE528B939}" type="sibTrans" cxnId="{6B8B31BF-EE32-4A4B-AA07-7681878B281B}">
      <dgm:prSet/>
      <dgm:spPr/>
      <dgm:t>
        <a:bodyPr/>
        <a:lstStyle/>
        <a:p>
          <a:endParaRPr lang="en-US"/>
        </a:p>
      </dgm:t>
    </dgm:pt>
    <dgm:pt modelId="{D4444CD2-FF55-4127-B483-0E1625CFB1E7}">
      <dgm:prSet/>
      <dgm:spPr/>
      <dgm:t>
        <a:bodyPr/>
        <a:lstStyle/>
        <a:p>
          <a:r>
            <a:rPr lang="en-US"/>
            <a:t>Performed two types of feature selection (wrapper and filter type) and compared them</a:t>
          </a:r>
        </a:p>
      </dgm:t>
    </dgm:pt>
    <dgm:pt modelId="{79E323C8-A5EB-4053-B754-145B097E09D1}" type="parTrans" cxnId="{99E8F8B6-C6A2-4DB1-9FB0-0FBD1BABE9C3}">
      <dgm:prSet/>
      <dgm:spPr/>
      <dgm:t>
        <a:bodyPr/>
        <a:lstStyle/>
        <a:p>
          <a:endParaRPr lang="en-US"/>
        </a:p>
      </dgm:t>
    </dgm:pt>
    <dgm:pt modelId="{96005F73-BE6E-4C7F-B138-CC597602751A}" type="sibTrans" cxnId="{99E8F8B6-C6A2-4DB1-9FB0-0FBD1BABE9C3}">
      <dgm:prSet/>
      <dgm:spPr/>
      <dgm:t>
        <a:bodyPr/>
        <a:lstStyle/>
        <a:p>
          <a:endParaRPr lang="en-US"/>
        </a:p>
      </dgm:t>
    </dgm:pt>
    <dgm:pt modelId="{3403455B-6483-4DAE-9DDD-C0B604DD8C3A}" type="pres">
      <dgm:prSet presAssocID="{07A15BCD-70F0-427E-99EE-57362C964AE7}" presName="root" presStyleCnt="0">
        <dgm:presLayoutVars>
          <dgm:dir/>
          <dgm:resizeHandles val="exact"/>
        </dgm:presLayoutVars>
      </dgm:prSet>
      <dgm:spPr/>
    </dgm:pt>
    <dgm:pt modelId="{1856567F-0612-4700-841D-146401ABB01A}" type="pres">
      <dgm:prSet presAssocID="{B13583E2-E855-4A62-8667-8091F88045D0}" presName="compNode" presStyleCnt="0"/>
      <dgm:spPr/>
    </dgm:pt>
    <dgm:pt modelId="{40957BFB-27FD-48E4-8B7E-ED7186F40736}" type="pres">
      <dgm:prSet presAssocID="{B13583E2-E855-4A62-8667-8091F88045D0}" presName="bgRect" presStyleLbl="bgShp" presStyleIdx="0" presStyleCnt="4"/>
      <dgm:spPr/>
    </dgm:pt>
    <dgm:pt modelId="{55AEE2C8-1B9E-4EC2-8D7C-2227E8C4E65C}" type="pres">
      <dgm:prSet presAssocID="{B13583E2-E855-4A62-8667-8091F88045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87730E9A-C701-4189-B679-7945554E6283}" type="pres">
      <dgm:prSet presAssocID="{B13583E2-E855-4A62-8667-8091F88045D0}" presName="spaceRect" presStyleCnt="0"/>
      <dgm:spPr/>
    </dgm:pt>
    <dgm:pt modelId="{E461F68E-B774-4584-9D6C-9BB2D623CF9B}" type="pres">
      <dgm:prSet presAssocID="{B13583E2-E855-4A62-8667-8091F88045D0}" presName="parTx" presStyleLbl="revTx" presStyleIdx="0" presStyleCnt="4">
        <dgm:presLayoutVars>
          <dgm:chMax val="0"/>
          <dgm:chPref val="0"/>
        </dgm:presLayoutVars>
      </dgm:prSet>
      <dgm:spPr/>
    </dgm:pt>
    <dgm:pt modelId="{7A3DA5FE-23F0-468E-BB7E-C59B35F3431B}" type="pres">
      <dgm:prSet presAssocID="{A3301408-8B45-4C5D-98FA-7DBC7271CA2C}" presName="sibTrans" presStyleCnt="0"/>
      <dgm:spPr/>
    </dgm:pt>
    <dgm:pt modelId="{71B3440A-AB36-4913-BD77-2D094234F731}" type="pres">
      <dgm:prSet presAssocID="{18453253-F9EE-4BBF-91E2-8178A509FFB2}" presName="compNode" presStyleCnt="0"/>
      <dgm:spPr/>
    </dgm:pt>
    <dgm:pt modelId="{236115B8-2A27-4BB1-865A-BF69E7675AAA}" type="pres">
      <dgm:prSet presAssocID="{18453253-F9EE-4BBF-91E2-8178A509FFB2}" presName="bgRect" presStyleLbl="bgShp" presStyleIdx="1" presStyleCnt="4"/>
      <dgm:spPr/>
    </dgm:pt>
    <dgm:pt modelId="{8C54814C-F54D-4F7E-B506-4DF0500897A9}" type="pres">
      <dgm:prSet presAssocID="{18453253-F9EE-4BBF-91E2-8178A509FFB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BD37D3F6-C485-4909-A9F9-35E9C1A1CE74}" type="pres">
      <dgm:prSet presAssocID="{18453253-F9EE-4BBF-91E2-8178A509FFB2}" presName="spaceRect" presStyleCnt="0"/>
      <dgm:spPr/>
    </dgm:pt>
    <dgm:pt modelId="{4F66BE3B-9233-4FB5-8DF6-1110FBC222D8}" type="pres">
      <dgm:prSet presAssocID="{18453253-F9EE-4BBF-91E2-8178A509FFB2}" presName="parTx" presStyleLbl="revTx" presStyleIdx="1" presStyleCnt="4">
        <dgm:presLayoutVars>
          <dgm:chMax val="0"/>
          <dgm:chPref val="0"/>
        </dgm:presLayoutVars>
      </dgm:prSet>
      <dgm:spPr/>
    </dgm:pt>
    <dgm:pt modelId="{481BF31C-AA0A-49E6-8911-85FED59553AF}" type="pres">
      <dgm:prSet presAssocID="{73504379-F1D3-4F6D-ACA5-DEA969881366}" presName="sibTrans" presStyleCnt="0"/>
      <dgm:spPr/>
    </dgm:pt>
    <dgm:pt modelId="{3A556C6D-1E7B-4281-817F-93315764BE52}" type="pres">
      <dgm:prSet presAssocID="{AAE24352-0D57-4147-B9B2-059965675B3C}" presName="compNode" presStyleCnt="0"/>
      <dgm:spPr/>
    </dgm:pt>
    <dgm:pt modelId="{669B5D82-D724-4ACC-9799-85F27B7E497F}" type="pres">
      <dgm:prSet presAssocID="{AAE24352-0D57-4147-B9B2-059965675B3C}" presName="bgRect" presStyleLbl="bgShp" presStyleIdx="2" presStyleCnt="4"/>
      <dgm:spPr/>
    </dgm:pt>
    <dgm:pt modelId="{93451F05-60D0-47CD-81BF-4D011ACE33E9}" type="pres">
      <dgm:prSet presAssocID="{AAE24352-0D57-4147-B9B2-059965675B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84B47147-0AB3-4272-A1E9-E85B7174DFD8}" type="pres">
      <dgm:prSet presAssocID="{AAE24352-0D57-4147-B9B2-059965675B3C}" presName="spaceRect" presStyleCnt="0"/>
      <dgm:spPr/>
    </dgm:pt>
    <dgm:pt modelId="{4FE8F544-ECAC-4A5B-B657-1803DF945273}" type="pres">
      <dgm:prSet presAssocID="{AAE24352-0D57-4147-B9B2-059965675B3C}" presName="parTx" presStyleLbl="revTx" presStyleIdx="2" presStyleCnt="4">
        <dgm:presLayoutVars>
          <dgm:chMax val="0"/>
          <dgm:chPref val="0"/>
        </dgm:presLayoutVars>
      </dgm:prSet>
      <dgm:spPr/>
    </dgm:pt>
    <dgm:pt modelId="{E54EA633-952D-4E29-95C7-15B684E8C747}" type="pres">
      <dgm:prSet presAssocID="{569AE8F0-CF84-453F-9ABF-B3AFE528B939}" presName="sibTrans" presStyleCnt="0"/>
      <dgm:spPr/>
    </dgm:pt>
    <dgm:pt modelId="{005C0AF1-9012-45F3-9FB0-AFD707693E7A}" type="pres">
      <dgm:prSet presAssocID="{D4444CD2-FF55-4127-B483-0E1625CFB1E7}" presName="compNode" presStyleCnt="0"/>
      <dgm:spPr/>
    </dgm:pt>
    <dgm:pt modelId="{7EE1935F-8ED0-4935-A049-E941319A5586}" type="pres">
      <dgm:prSet presAssocID="{D4444CD2-FF55-4127-B483-0E1625CFB1E7}" presName="bgRect" presStyleLbl="bgShp" presStyleIdx="3" presStyleCnt="4"/>
      <dgm:spPr/>
    </dgm:pt>
    <dgm:pt modelId="{EEFBB2CC-78CA-4CCC-8CC5-B347D8C5F027}" type="pres">
      <dgm:prSet presAssocID="{D4444CD2-FF55-4127-B483-0E1625CFB1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0839BA5D-BC9A-4650-8955-07DC4F295265}" type="pres">
      <dgm:prSet presAssocID="{D4444CD2-FF55-4127-B483-0E1625CFB1E7}" presName="spaceRect" presStyleCnt="0"/>
      <dgm:spPr/>
    </dgm:pt>
    <dgm:pt modelId="{C516812B-2D3B-4896-A28C-E3A0CAA9B897}" type="pres">
      <dgm:prSet presAssocID="{D4444CD2-FF55-4127-B483-0E1625CFB1E7}" presName="parTx" presStyleLbl="revTx" presStyleIdx="3" presStyleCnt="4">
        <dgm:presLayoutVars>
          <dgm:chMax val="0"/>
          <dgm:chPref val="0"/>
        </dgm:presLayoutVars>
      </dgm:prSet>
      <dgm:spPr/>
    </dgm:pt>
  </dgm:ptLst>
  <dgm:cxnLst>
    <dgm:cxn modelId="{3F616F05-A4E6-443D-8105-A2C004849579}" srcId="{07A15BCD-70F0-427E-99EE-57362C964AE7}" destId="{18453253-F9EE-4BBF-91E2-8178A509FFB2}" srcOrd="1" destOrd="0" parTransId="{7A593FDA-7038-4068-91E4-007CF2B704E7}" sibTransId="{73504379-F1D3-4F6D-ACA5-DEA969881366}"/>
    <dgm:cxn modelId="{B837C282-AF75-45DF-B3EC-6F70C9006F4E}" type="presOf" srcId="{AAE24352-0D57-4147-B9B2-059965675B3C}" destId="{4FE8F544-ECAC-4A5B-B657-1803DF945273}" srcOrd="0" destOrd="0" presId="urn:microsoft.com/office/officeart/2018/2/layout/IconVerticalSolidList"/>
    <dgm:cxn modelId="{FC880E92-DB14-498A-A92F-6F7E661F447B}" srcId="{07A15BCD-70F0-427E-99EE-57362C964AE7}" destId="{B13583E2-E855-4A62-8667-8091F88045D0}" srcOrd="0" destOrd="0" parTransId="{3A217642-5D50-4A86-8E74-3C5EB99222A9}" sibTransId="{A3301408-8B45-4C5D-98FA-7DBC7271CA2C}"/>
    <dgm:cxn modelId="{838AE4B2-B76C-47CC-92EC-C2E909CB4947}" type="presOf" srcId="{B13583E2-E855-4A62-8667-8091F88045D0}" destId="{E461F68E-B774-4584-9D6C-9BB2D623CF9B}" srcOrd="0" destOrd="0" presId="urn:microsoft.com/office/officeart/2018/2/layout/IconVerticalSolidList"/>
    <dgm:cxn modelId="{925B8EB4-F9CD-4CF3-A097-91173829152B}" type="presOf" srcId="{D4444CD2-FF55-4127-B483-0E1625CFB1E7}" destId="{C516812B-2D3B-4896-A28C-E3A0CAA9B897}" srcOrd="0" destOrd="0" presId="urn:microsoft.com/office/officeart/2018/2/layout/IconVerticalSolidList"/>
    <dgm:cxn modelId="{99E8F8B6-C6A2-4DB1-9FB0-0FBD1BABE9C3}" srcId="{07A15BCD-70F0-427E-99EE-57362C964AE7}" destId="{D4444CD2-FF55-4127-B483-0E1625CFB1E7}" srcOrd="3" destOrd="0" parTransId="{79E323C8-A5EB-4053-B754-145B097E09D1}" sibTransId="{96005F73-BE6E-4C7F-B138-CC597602751A}"/>
    <dgm:cxn modelId="{6B8B31BF-EE32-4A4B-AA07-7681878B281B}" srcId="{07A15BCD-70F0-427E-99EE-57362C964AE7}" destId="{AAE24352-0D57-4147-B9B2-059965675B3C}" srcOrd="2" destOrd="0" parTransId="{9B12C8B8-B231-475E-AECC-92737CFDC8C2}" sibTransId="{569AE8F0-CF84-453F-9ABF-B3AFE528B939}"/>
    <dgm:cxn modelId="{FA7721E8-1D16-4E20-B153-A3AF1D6B0384}" type="presOf" srcId="{07A15BCD-70F0-427E-99EE-57362C964AE7}" destId="{3403455B-6483-4DAE-9DDD-C0B604DD8C3A}" srcOrd="0" destOrd="0" presId="urn:microsoft.com/office/officeart/2018/2/layout/IconVerticalSolidList"/>
    <dgm:cxn modelId="{80B79AF1-31E4-4CD4-8763-BE5E29869C53}" type="presOf" srcId="{18453253-F9EE-4BBF-91E2-8178A509FFB2}" destId="{4F66BE3B-9233-4FB5-8DF6-1110FBC222D8}" srcOrd="0" destOrd="0" presId="urn:microsoft.com/office/officeart/2018/2/layout/IconVerticalSolidList"/>
    <dgm:cxn modelId="{775C6DF1-2EA5-4D58-ABC7-71716A3A5120}" type="presParOf" srcId="{3403455B-6483-4DAE-9DDD-C0B604DD8C3A}" destId="{1856567F-0612-4700-841D-146401ABB01A}" srcOrd="0" destOrd="0" presId="urn:microsoft.com/office/officeart/2018/2/layout/IconVerticalSolidList"/>
    <dgm:cxn modelId="{3EB3B3CC-4090-428B-81F9-458B83AB98DA}" type="presParOf" srcId="{1856567F-0612-4700-841D-146401ABB01A}" destId="{40957BFB-27FD-48E4-8B7E-ED7186F40736}" srcOrd="0" destOrd="0" presId="urn:microsoft.com/office/officeart/2018/2/layout/IconVerticalSolidList"/>
    <dgm:cxn modelId="{529B04A9-103C-4761-AB5C-55B37BECFE87}" type="presParOf" srcId="{1856567F-0612-4700-841D-146401ABB01A}" destId="{55AEE2C8-1B9E-4EC2-8D7C-2227E8C4E65C}" srcOrd="1" destOrd="0" presId="urn:microsoft.com/office/officeart/2018/2/layout/IconVerticalSolidList"/>
    <dgm:cxn modelId="{02E9CB43-FE65-440A-8CCF-0D922EBA5998}" type="presParOf" srcId="{1856567F-0612-4700-841D-146401ABB01A}" destId="{87730E9A-C701-4189-B679-7945554E6283}" srcOrd="2" destOrd="0" presId="urn:microsoft.com/office/officeart/2018/2/layout/IconVerticalSolidList"/>
    <dgm:cxn modelId="{A19BA190-B613-4298-AF96-10070C4A1143}" type="presParOf" srcId="{1856567F-0612-4700-841D-146401ABB01A}" destId="{E461F68E-B774-4584-9D6C-9BB2D623CF9B}" srcOrd="3" destOrd="0" presId="urn:microsoft.com/office/officeart/2018/2/layout/IconVerticalSolidList"/>
    <dgm:cxn modelId="{9BAAEC0E-745C-4502-9FF3-339D86EB7E17}" type="presParOf" srcId="{3403455B-6483-4DAE-9DDD-C0B604DD8C3A}" destId="{7A3DA5FE-23F0-468E-BB7E-C59B35F3431B}" srcOrd="1" destOrd="0" presId="urn:microsoft.com/office/officeart/2018/2/layout/IconVerticalSolidList"/>
    <dgm:cxn modelId="{76CCFD44-92EB-4BE4-B167-7CE843B4D6BF}" type="presParOf" srcId="{3403455B-6483-4DAE-9DDD-C0B604DD8C3A}" destId="{71B3440A-AB36-4913-BD77-2D094234F731}" srcOrd="2" destOrd="0" presId="urn:microsoft.com/office/officeart/2018/2/layout/IconVerticalSolidList"/>
    <dgm:cxn modelId="{B92334A7-8CE9-48C8-9E09-8E2D3B2C1518}" type="presParOf" srcId="{71B3440A-AB36-4913-BD77-2D094234F731}" destId="{236115B8-2A27-4BB1-865A-BF69E7675AAA}" srcOrd="0" destOrd="0" presId="urn:microsoft.com/office/officeart/2018/2/layout/IconVerticalSolidList"/>
    <dgm:cxn modelId="{C9C9371A-356E-41B1-9F3B-57A497C9B721}" type="presParOf" srcId="{71B3440A-AB36-4913-BD77-2D094234F731}" destId="{8C54814C-F54D-4F7E-B506-4DF0500897A9}" srcOrd="1" destOrd="0" presId="urn:microsoft.com/office/officeart/2018/2/layout/IconVerticalSolidList"/>
    <dgm:cxn modelId="{D5D89E1F-A381-4021-9D44-C1D2064737E3}" type="presParOf" srcId="{71B3440A-AB36-4913-BD77-2D094234F731}" destId="{BD37D3F6-C485-4909-A9F9-35E9C1A1CE74}" srcOrd="2" destOrd="0" presId="urn:microsoft.com/office/officeart/2018/2/layout/IconVerticalSolidList"/>
    <dgm:cxn modelId="{8823C7B4-3CC9-4431-BA26-347B2C0B7B64}" type="presParOf" srcId="{71B3440A-AB36-4913-BD77-2D094234F731}" destId="{4F66BE3B-9233-4FB5-8DF6-1110FBC222D8}" srcOrd="3" destOrd="0" presId="urn:microsoft.com/office/officeart/2018/2/layout/IconVerticalSolidList"/>
    <dgm:cxn modelId="{0FB9D08E-D171-4447-9889-6E0EA0CCA3AB}" type="presParOf" srcId="{3403455B-6483-4DAE-9DDD-C0B604DD8C3A}" destId="{481BF31C-AA0A-49E6-8911-85FED59553AF}" srcOrd="3" destOrd="0" presId="urn:microsoft.com/office/officeart/2018/2/layout/IconVerticalSolidList"/>
    <dgm:cxn modelId="{B9CF6C94-7423-46BC-937A-B9E621FF3D2D}" type="presParOf" srcId="{3403455B-6483-4DAE-9DDD-C0B604DD8C3A}" destId="{3A556C6D-1E7B-4281-817F-93315764BE52}" srcOrd="4" destOrd="0" presId="urn:microsoft.com/office/officeart/2018/2/layout/IconVerticalSolidList"/>
    <dgm:cxn modelId="{D3F36CB7-256A-4F85-A794-6C3B3CD3E048}" type="presParOf" srcId="{3A556C6D-1E7B-4281-817F-93315764BE52}" destId="{669B5D82-D724-4ACC-9799-85F27B7E497F}" srcOrd="0" destOrd="0" presId="urn:microsoft.com/office/officeart/2018/2/layout/IconVerticalSolidList"/>
    <dgm:cxn modelId="{D67AA1A5-6390-4D64-80B6-607D340252B2}" type="presParOf" srcId="{3A556C6D-1E7B-4281-817F-93315764BE52}" destId="{93451F05-60D0-47CD-81BF-4D011ACE33E9}" srcOrd="1" destOrd="0" presId="urn:microsoft.com/office/officeart/2018/2/layout/IconVerticalSolidList"/>
    <dgm:cxn modelId="{A1DD4429-B270-44B8-9ADA-76C07E2AB155}" type="presParOf" srcId="{3A556C6D-1E7B-4281-817F-93315764BE52}" destId="{84B47147-0AB3-4272-A1E9-E85B7174DFD8}" srcOrd="2" destOrd="0" presId="urn:microsoft.com/office/officeart/2018/2/layout/IconVerticalSolidList"/>
    <dgm:cxn modelId="{A28FF0D3-61D3-457C-B05C-0B72DEDC7D32}" type="presParOf" srcId="{3A556C6D-1E7B-4281-817F-93315764BE52}" destId="{4FE8F544-ECAC-4A5B-B657-1803DF945273}" srcOrd="3" destOrd="0" presId="urn:microsoft.com/office/officeart/2018/2/layout/IconVerticalSolidList"/>
    <dgm:cxn modelId="{2FDAF4BC-FC28-4A54-94DE-D852E17F6E5C}" type="presParOf" srcId="{3403455B-6483-4DAE-9DDD-C0B604DD8C3A}" destId="{E54EA633-952D-4E29-95C7-15B684E8C747}" srcOrd="5" destOrd="0" presId="urn:microsoft.com/office/officeart/2018/2/layout/IconVerticalSolidList"/>
    <dgm:cxn modelId="{FCC45188-6492-4F91-AF82-36E205B2F63F}" type="presParOf" srcId="{3403455B-6483-4DAE-9DDD-C0B604DD8C3A}" destId="{005C0AF1-9012-45F3-9FB0-AFD707693E7A}" srcOrd="6" destOrd="0" presId="urn:microsoft.com/office/officeart/2018/2/layout/IconVerticalSolidList"/>
    <dgm:cxn modelId="{B3404403-D586-40B5-95E3-173ABB921ECA}" type="presParOf" srcId="{005C0AF1-9012-45F3-9FB0-AFD707693E7A}" destId="{7EE1935F-8ED0-4935-A049-E941319A5586}" srcOrd="0" destOrd="0" presId="urn:microsoft.com/office/officeart/2018/2/layout/IconVerticalSolidList"/>
    <dgm:cxn modelId="{7E139DD5-4FB6-4064-BACE-9C57B9A1B9F8}" type="presParOf" srcId="{005C0AF1-9012-45F3-9FB0-AFD707693E7A}" destId="{EEFBB2CC-78CA-4CCC-8CC5-B347D8C5F027}" srcOrd="1" destOrd="0" presId="urn:microsoft.com/office/officeart/2018/2/layout/IconVerticalSolidList"/>
    <dgm:cxn modelId="{E76C2047-9250-40CC-8C02-470158A38C72}" type="presParOf" srcId="{005C0AF1-9012-45F3-9FB0-AFD707693E7A}" destId="{0839BA5D-BC9A-4650-8955-07DC4F295265}" srcOrd="2" destOrd="0" presId="urn:microsoft.com/office/officeart/2018/2/layout/IconVerticalSolidList"/>
    <dgm:cxn modelId="{B5AF58B3-7E0A-4E79-A9C2-59F22B7234CF}" type="presParOf" srcId="{005C0AF1-9012-45F3-9FB0-AFD707693E7A}" destId="{C516812B-2D3B-4896-A28C-E3A0CAA9B8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07B1-E10D-4315-BB7F-425922088FE6}">
      <dsp:nvSpPr>
        <dsp:cNvPr id="0" name=""/>
        <dsp:cNvSpPr/>
      </dsp:nvSpPr>
      <dsp:spPr>
        <a:xfrm>
          <a:off x="0" y="4399759"/>
          <a:ext cx="1657201" cy="5774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7860" tIns="135128" rIns="117860" bIns="135128" numCol="1" spcCol="1270" anchor="ctr" anchorCtr="0">
          <a:noAutofit/>
        </a:bodyPr>
        <a:lstStyle/>
        <a:p>
          <a:pPr marL="0" lvl="0" indent="0" algn="ctr" defTabSz="844550">
            <a:lnSpc>
              <a:spcPct val="100000"/>
            </a:lnSpc>
            <a:spcBef>
              <a:spcPct val="0"/>
            </a:spcBef>
            <a:spcAft>
              <a:spcPct val="35000"/>
            </a:spcAft>
            <a:buNone/>
          </a:pPr>
          <a:r>
            <a:rPr lang="en-US" sz="1900" kern="1200" dirty="0"/>
            <a:t>Classify</a:t>
          </a:r>
        </a:p>
      </dsp:txBody>
      <dsp:txXfrm>
        <a:off x="0" y="4399759"/>
        <a:ext cx="1657201" cy="577466"/>
      </dsp:txXfrm>
    </dsp:sp>
    <dsp:sp modelId="{B266DF62-AAFB-434E-A372-94B458E7641E}">
      <dsp:nvSpPr>
        <dsp:cNvPr id="0" name=""/>
        <dsp:cNvSpPr/>
      </dsp:nvSpPr>
      <dsp:spPr>
        <a:xfrm>
          <a:off x="1657201" y="4399759"/>
          <a:ext cx="4971603" cy="577466"/>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848" tIns="139700" rIns="100848" bIns="139700" numCol="1" spcCol="1270" anchor="ctr" anchorCtr="0">
          <a:noAutofit/>
        </a:bodyPr>
        <a:lstStyle/>
        <a:p>
          <a:pPr marL="0" lvl="0" indent="0" algn="l" defTabSz="488950">
            <a:lnSpc>
              <a:spcPct val="100000"/>
            </a:lnSpc>
            <a:spcBef>
              <a:spcPct val="0"/>
            </a:spcBef>
            <a:spcAft>
              <a:spcPct val="35000"/>
            </a:spcAft>
            <a:buNone/>
          </a:pPr>
          <a:r>
            <a:rPr lang="en-US" sz="1100" kern="1200" dirty="0"/>
            <a:t>Use different classification algorithms to build models on different feature sets and evaluate them based on accuracy on the combined data.</a:t>
          </a:r>
        </a:p>
      </dsp:txBody>
      <dsp:txXfrm>
        <a:off x="1657201" y="4399759"/>
        <a:ext cx="4971603" cy="577466"/>
      </dsp:txXfrm>
    </dsp:sp>
    <dsp:sp modelId="{E8E38CC2-53C2-4B0D-99A5-A340CBAB842C}">
      <dsp:nvSpPr>
        <dsp:cNvPr id="0" name=""/>
        <dsp:cNvSpPr/>
      </dsp:nvSpPr>
      <dsp:spPr>
        <a:xfrm rot="10800000">
          <a:off x="0" y="3520278"/>
          <a:ext cx="1657201" cy="888142"/>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7860" tIns="135128" rIns="117860" bIns="135128" numCol="1" spcCol="1270" anchor="ctr" anchorCtr="0">
          <a:noAutofit/>
        </a:bodyPr>
        <a:lstStyle/>
        <a:p>
          <a:pPr marL="0" lvl="0" indent="0" algn="ctr" defTabSz="844550">
            <a:lnSpc>
              <a:spcPct val="100000"/>
            </a:lnSpc>
            <a:spcBef>
              <a:spcPct val="0"/>
            </a:spcBef>
            <a:spcAft>
              <a:spcPct val="35000"/>
            </a:spcAft>
            <a:buNone/>
          </a:pPr>
          <a:r>
            <a:rPr lang="en-US" sz="1900" kern="1200" dirty="0"/>
            <a:t>Split</a:t>
          </a:r>
        </a:p>
      </dsp:txBody>
      <dsp:txXfrm rot="-10800000">
        <a:off x="0" y="3520278"/>
        <a:ext cx="1657201" cy="577292"/>
      </dsp:txXfrm>
    </dsp:sp>
    <dsp:sp modelId="{A393AA9B-6D67-478A-980D-30297C11F39D}">
      <dsp:nvSpPr>
        <dsp:cNvPr id="0" name=""/>
        <dsp:cNvSpPr/>
      </dsp:nvSpPr>
      <dsp:spPr>
        <a:xfrm>
          <a:off x="1657201" y="3520278"/>
          <a:ext cx="4971603" cy="577292"/>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848" tIns="139700" rIns="100848" bIns="139700" numCol="1" spcCol="1270" anchor="ctr" anchorCtr="0">
          <a:noAutofit/>
        </a:bodyPr>
        <a:lstStyle/>
        <a:p>
          <a:pPr marL="0" lvl="0" indent="0" algn="l" defTabSz="488950">
            <a:lnSpc>
              <a:spcPct val="100000"/>
            </a:lnSpc>
            <a:spcBef>
              <a:spcPct val="0"/>
            </a:spcBef>
            <a:spcAft>
              <a:spcPct val="35000"/>
            </a:spcAft>
            <a:buNone/>
          </a:pPr>
          <a:r>
            <a:rPr lang="en-US" sz="1100" kern="1200" dirty="0"/>
            <a:t>Split the combined dataset into a training (80%) and a test set (20%). Use the best set of features from each method (filter and wrapper), build new classification models and evaluate them on the test data.</a:t>
          </a:r>
        </a:p>
      </dsp:txBody>
      <dsp:txXfrm>
        <a:off x="1657201" y="3520278"/>
        <a:ext cx="4971603" cy="577292"/>
      </dsp:txXfrm>
    </dsp:sp>
    <dsp:sp modelId="{C988E66E-7789-4AB8-A233-35A538A5E3E8}">
      <dsp:nvSpPr>
        <dsp:cNvPr id="0" name=""/>
        <dsp:cNvSpPr/>
      </dsp:nvSpPr>
      <dsp:spPr>
        <a:xfrm rot="10800000">
          <a:off x="0" y="2640797"/>
          <a:ext cx="1657201" cy="888142"/>
        </a:xfrm>
        <a:prstGeom prst="upArrowCallout">
          <a:avLst>
            <a:gd name="adj1" fmla="val 5000"/>
            <a:gd name="adj2" fmla="val 10000"/>
            <a:gd name="adj3" fmla="val 15000"/>
            <a:gd name="adj4" fmla="val 64977"/>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7860" tIns="135128" rIns="117860" bIns="135128" numCol="1" spcCol="1270" anchor="ctr" anchorCtr="0">
          <a:noAutofit/>
        </a:bodyPr>
        <a:lstStyle/>
        <a:p>
          <a:pPr marL="0" lvl="0" indent="0" algn="ctr" defTabSz="844550">
            <a:lnSpc>
              <a:spcPct val="100000"/>
            </a:lnSpc>
            <a:spcBef>
              <a:spcPct val="0"/>
            </a:spcBef>
            <a:spcAft>
              <a:spcPct val="35000"/>
            </a:spcAft>
            <a:buNone/>
          </a:pPr>
          <a:r>
            <a:rPr lang="en-US" sz="1900" kern="1200"/>
            <a:t>Combine</a:t>
          </a:r>
        </a:p>
      </dsp:txBody>
      <dsp:txXfrm rot="-10800000">
        <a:off x="0" y="2640797"/>
        <a:ext cx="1657201" cy="577292"/>
      </dsp:txXfrm>
    </dsp:sp>
    <dsp:sp modelId="{A74F2419-1ECC-4199-82A0-22B4104D67C1}">
      <dsp:nvSpPr>
        <dsp:cNvPr id="0" name=""/>
        <dsp:cNvSpPr/>
      </dsp:nvSpPr>
      <dsp:spPr>
        <a:xfrm>
          <a:off x="1657201" y="2640797"/>
          <a:ext cx="4971603" cy="577292"/>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848" tIns="139700" rIns="100848" bIns="139700" numCol="1" spcCol="1270" anchor="ctr" anchorCtr="0">
          <a:noAutofit/>
        </a:bodyPr>
        <a:lstStyle/>
        <a:p>
          <a:pPr marL="0" lvl="0" indent="0" algn="l" defTabSz="488950">
            <a:lnSpc>
              <a:spcPct val="100000"/>
            </a:lnSpc>
            <a:spcBef>
              <a:spcPct val="0"/>
            </a:spcBef>
            <a:spcAft>
              <a:spcPct val="35000"/>
            </a:spcAft>
            <a:buNone/>
          </a:pPr>
          <a:r>
            <a:rPr lang="en-US" sz="1100" kern="1200"/>
            <a:t>Combine the TF-IDF matrix with Customer data. Then do one-hot encoding on the categorical variables.</a:t>
          </a:r>
        </a:p>
      </dsp:txBody>
      <dsp:txXfrm>
        <a:off x="1657201" y="2640797"/>
        <a:ext cx="4971603" cy="577292"/>
      </dsp:txXfrm>
    </dsp:sp>
    <dsp:sp modelId="{553BF15D-9AC8-4EC1-AE06-76B6072D34D4}">
      <dsp:nvSpPr>
        <dsp:cNvPr id="0" name=""/>
        <dsp:cNvSpPr/>
      </dsp:nvSpPr>
      <dsp:spPr>
        <a:xfrm rot="10800000">
          <a:off x="0" y="1761317"/>
          <a:ext cx="1657201" cy="888142"/>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7860" tIns="135128" rIns="117860" bIns="135128" numCol="1" spcCol="1270" anchor="ctr" anchorCtr="0">
          <a:noAutofit/>
        </a:bodyPr>
        <a:lstStyle/>
        <a:p>
          <a:pPr marL="0" lvl="0" indent="0" algn="ctr" defTabSz="844550">
            <a:lnSpc>
              <a:spcPct val="100000"/>
            </a:lnSpc>
            <a:spcBef>
              <a:spcPct val="0"/>
            </a:spcBef>
            <a:spcAft>
              <a:spcPct val="35000"/>
            </a:spcAft>
            <a:buNone/>
          </a:pPr>
          <a:r>
            <a:rPr lang="en-US" sz="1900" kern="1200" dirty="0"/>
            <a:t>TF-IDF</a:t>
          </a:r>
        </a:p>
      </dsp:txBody>
      <dsp:txXfrm rot="-10800000">
        <a:off x="0" y="1761317"/>
        <a:ext cx="1657201" cy="577292"/>
      </dsp:txXfrm>
    </dsp:sp>
    <dsp:sp modelId="{8BF6527C-F71D-4F31-B5F6-FBEBFF193CA1}">
      <dsp:nvSpPr>
        <dsp:cNvPr id="0" name=""/>
        <dsp:cNvSpPr/>
      </dsp:nvSpPr>
      <dsp:spPr>
        <a:xfrm>
          <a:off x="1657201" y="1761317"/>
          <a:ext cx="4971603" cy="577292"/>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848" tIns="139700" rIns="100848" bIns="139700" numCol="1" spcCol="1270" anchor="ctr" anchorCtr="0">
          <a:noAutofit/>
        </a:bodyPr>
        <a:lstStyle/>
        <a:p>
          <a:pPr marL="0" lvl="0" indent="0" algn="l" defTabSz="488950">
            <a:lnSpc>
              <a:spcPct val="100000"/>
            </a:lnSpc>
            <a:spcBef>
              <a:spcPct val="0"/>
            </a:spcBef>
            <a:spcAft>
              <a:spcPct val="35000"/>
            </a:spcAft>
            <a:buNone/>
          </a:pPr>
          <a:r>
            <a:rPr lang="en-US" sz="1100" kern="1200"/>
            <a:t>Construct the TF-IDF matrix from the term-document matrix.</a:t>
          </a:r>
        </a:p>
      </dsp:txBody>
      <dsp:txXfrm>
        <a:off x="1657201" y="1761317"/>
        <a:ext cx="4971603" cy="577292"/>
      </dsp:txXfrm>
    </dsp:sp>
    <dsp:sp modelId="{79BAA39F-1132-40AD-852B-80ADCBDD03A6}">
      <dsp:nvSpPr>
        <dsp:cNvPr id="0" name=""/>
        <dsp:cNvSpPr/>
      </dsp:nvSpPr>
      <dsp:spPr>
        <a:xfrm rot="10800000">
          <a:off x="0" y="881836"/>
          <a:ext cx="1657201" cy="888142"/>
        </a:xfrm>
        <a:prstGeom prst="upArrowCallout">
          <a:avLst>
            <a:gd name="adj1" fmla="val 5000"/>
            <a:gd name="adj2" fmla="val 10000"/>
            <a:gd name="adj3" fmla="val 15000"/>
            <a:gd name="adj4" fmla="val 64977"/>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7860" tIns="135128" rIns="117860" bIns="135128" numCol="1" spcCol="1270" anchor="ctr" anchorCtr="0">
          <a:noAutofit/>
        </a:bodyPr>
        <a:lstStyle/>
        <a:p>
          <a:pPr marL="0" lvl="0" indent="0" algn="ctr" defTabSz="844550">
            <a:lnSpc>
              <a:spcPct val="100000"/>
            </a:lnSpc>
            <a:spcBef>
              <a:spcPct val="0"/>
            </a:spcBef>
            <a:spcAft>
              <a:spcPct val="35000"/>
            </a:spcAft>
            <a:buNone/>
          </a:pPr>
          <a:r>
            <a:rPr lang="en-US" sz="1900" kern="1200" dirty="0"/>
            <a:t>TD Matrix</a:t>
          </a:r>
        </a:p>
      </dsp:txBody>
      <dsp:txXfrm rot="-10800000">
        <a:off x="0" y="881836"/>
        <a:ext cx="1657201" cy="577292"/>
      </dsp:txXfrm>
    </dsp:sp>
    <dsp:sp modelId="{705A9308-8645-46B9-938B-DE30D733F0E2}">
      <dsp:nvSpPr>
        <dsp:cNvPr id="0" name=""/>
        <dsp:cNvSpPr/>
      </dsp:nvSpPr>
      <dsp:spPr>
        <a:xfrm>
          <a:off x="1657201" y="881836"/>
          <a:ext cx="4971603" cy="577292"/>
        </a:xfrm>
        <a:prstGeom prst="rect">
          <a:avLst/>
        </a:prstGeom>
        <a:solidFill>
          <a:schemeClr val="accent6">
            <a:tint val="40000"/>
            <a:alpha val="90000"/>
            <a:hueOff val="0"/>
            <a:satOff val="0"/>
            <a:lumOff val="0"/>
            <a:alphaOff val="0"/>
          </a:schemeClr>
        </a:solidFill>
        <a:ln w="12700" cap="rnd"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848" tIns="139700" rIns="100848" bIns="139700" numCol="1" spcCol="1270" anchor="ctr" anchorCtr="0">
          <a:noAutofit/>
        </a:bodyPr>
        <a:lstStyle/>
        <a:p>
          <a:pPr marL="0" lvl="0" indent="0" algn="l" defTabSz="488950">
            <a:lnSpc>
              <a:spcPct val="100000"/>
            </a:lnSpc>
            <a:spcBef>
              <a:spcPct val="0"/>
            </a:spcBef>
            <a:spcAft>
              <a:spcPct val="35000"/>
            </a:spcAft>
            <a:buNone/>
          </a:pPr>
          <a:r>
            <a:rPr lang="en-US" sz="1100" kern="1200"/>
            <a:t>Construct the term-document matrix. Eliminate stop words when constructing the term document matrix.</a:t>
          </a:r>
        </a:p>
      </dsp:txBody>
      <dsp:txXfrm>
        <a:off x="1657201" y="881836"/>
        <a:ext cx="4971603" cy="577292"/>
      </dsp:txXfrm>
    </dsp:sp>
    <dsp:sp modelId="{C850BB0D-B109-4F3B-A7DB-A7C5526F5149}">
      <dsp:nvSpPr>
        <dsp:cNvPr id="0" name=""/>
        <dsp:cNvSpPr/>
      </dsp:nvSpPr>
      <dsp:spPr>
        <a:xfrm rot="10800000">
          <a:off x="0" y="2355"/>
          <a:ext cx="1657201" cy="888142"/>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7860" tIns="135128" rIns="117860" bIns="135128" numCol="1" spcCol="1270" anchor="ctr" anchorCtr="0">
          <a:noAutofit/>
        </a:bodyPr>
        <a:lstStyle/>
        <a:p>
          <a:pPr marL="0" lvl="0" indent="0" algn="ctr" defTabSz="844550">
            <a:lnSpc>
              <a:spcPct val="100000"/>
            </a:lnSpc>
            <a:spcBef>
              <a:spcPct val="0"/>
            </a:spcBef>
            <a:spcAft>
              <a:spcPct val="35000"/>
            </a:spcAft>
            <a:buNone/>
          </a:pPr>
          <a:r>
            <a:rPr lang="en-US" sz="1900" kern="1200" dirty="0"/>
            <a:t>Stemmer</a:t>
          </a:r>
        </a:p>
      </dsp:txBody>
      <dsp:txXfrm rot="-10800000">
        <a:off x="0" y="2355"/>
        <a:ext cx="1657201" cy="577292"/>
      </dsp:txXfrm>
    </dsp:sp>
    <dsp:sp modelId="{025B1568-5128-458E-A817-79DBAEFBCF6F}">
      <dsp:nvSpPr>
        <dsp:cNvPr id="0" name=""/>
        <dsp:cNvSpPr/>
      </dsp:nvSpPr>
      <dsp:spPr>
        <a:xfrm>
          <a:off x="1657201" y="2355"/>
          <a:ext cx="4971603" cy="577292"/>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848" tIns="139700" rIns="100848" bIns="139700" numCol="1" spcCol="1270" anchor="ctr" anchorCtr="0">
          <a:noAutofit/>
        </a:bodyPr>
        <a:lstStyle/>
        <a:p>
          <a:pPr marL="0" lvl="0" indent="0" algn="l" defTabSz="488950">
            <a:lnSpc>
              <a:spcPct val="100000"/>
            </a:lnSpc>
            <a:spcBef>
              <a:spcPct val="0"/>
            </a:spcBef>
            <a:spcAft>
              <a:spcPct val="35000"/>
            </a:spcAft>
            <a:buNone/>
          </a:pPr>
          <a:r>
            <a:rPr lang="en-US" sz="1100" kern="1200"/>
            <a:t>Use NLTK library stemmers, such as the Porter, Lancaster and Snowball Stemmers and find out the total number of stemmed words produced by each. Use the word tokenizer to tokenize words before stemming.</a:t>
          </a:r>
        </a:p>
      </dsp:txBody>
      <dsp:txXfrm>
        <a:off x="1657201" y="2355"/>
        <a:ext cx="4971603" cy="577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57BFB-27FD-48E4-8B7E-ED7186F40736}">
      <dsp:nvSpPr>
        <dsp:cNvPr id="0" name=""/>
        <dsp:cNvSpPr/>
      </dsp:nvSpPr>
      <dsp:spPr>
        <a:xfrm>
          <a:off x="0" y="2066"/>
          <a:ext cx="6628804" cy="10474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AEE2C8-1B9E-4EC2-8D7C-2227E8C4E65C}">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61F68E-B774-4584-9D6C-9BB2D623CF9B}">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Solved a real life semi-structured machine learning problem: Text + Structured data</a:t>
          </a:r>
        </a:p>
      </dsp:txBody>
      <dsp:txXfrm>
        <a:off x="1209819" y="2066"/>
        <a:ext cx="5418984" cy="1047462"/>
      </dsp:txXfrm>
    </dsp:sp>
    <dsp:sp modelId="{236115B8-2A27-4BB1-865A-BF69E7675AAA}">
      <dsp:nvSpPr>
        <dsp:cNvPr id="0" name=""/>
        <dsp:cNvSpPr/>
      </dsp:nvSpPr>
      <dsp:spPr>
        <a:xfrm>
          <a:off x="0" y="1311395"/>
          <a:ext cx="6628804" cy="10474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4814C-F54D-4F7E-B506-4DF0500897A9}">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66BE3B-9233-4FB5-8DF6-1110FBC222D8}">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Used Python's Natural Language Tool Kit (NLTK): Tokenizer, Stemmers</a:t>
          </a:r>
        </a:p>
      </dsp:txBody>
      <dsp:txXfrm>
        <a:off x="1209819" y="1311395"/>
        <a:ext cx="5418984" cy="1047462"/>
      </dsp:txXfrm>
    </dsp:sp>
    <dsp:sp modelId="{669B5D82-D724-4ACC-9799-85F27B7E497F}">
      <dsp:nvSpPr>
        <dsp:cNvPr id="0" name=""/>
        <dsp:cNvSpPr/>
      </dsp:nvSpPr>
      <dsp:spPr>
        <a:xfrm>
          <a:off x="0" y="2620723"/>
          <a:ext cx="6628804" cy="10474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51F05-60D0-47CD-81BF-4D011ACE33E9}">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E8F544-ECAC-4A5B-B657-1803DF945273}">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Created TD matrices and TF-IDF matrices</a:t>
          </a:r>
        </a:p>
      </dsp:txBody>
      <dsp:txXfrm>
        <a:off x="1209819" y="2620723"/>
        <a:ext cx="5418984" cy="1047462"/>
      </dsp:txXfrm>
    </dsp:sp>
    <dsp:sp modelId="{7EE1935F-8ED0-4935-A049-E941319A5586}">
      <dsp:nvSpPr>
        <dsp:cNvPr id="0" name=""/>
        <dsp:cNvSpPr/>
      </dsp:nvSpPr>
      <dsp:spPr>
        <a:xfrm>
          <a:off x="0" y="3930051"/>
          <a:ext cx="6628804" cy="10474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BB2CC-78CA-4CCC-8CC5-B347D8C5F027}">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16812B-2D3B-4896-A28C-E3A0CAA9B897}">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Performed two types of feature selection (wrapper and filter type) and compared them</a:t>
          </a:r>
        </a:p>
      </dsp:txBody>
      <dsp:txXfrm>
        <a:off x="1209819" y="3930051"/>
        <a:ext cx="5418984" cy="104746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15-May-20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15-May-20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15-May-20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3675B9C7-CE56-4E34-BEDA-8060BBC879B6}"/>
              </a:ext>
            </a:extLst>
          </p:cNvPr>
          <p:cNvSpPr>
            <a:spLocks noGrp="1"/>
          </p:cNvSpPr>
          <p:nvPr>
            <p:ph type="subTitle" idx="1"/>
          </p:nvPr>
        </p:nvSpPr>
        <p:spPr>
          <a:xfrm>
            <a:off x="1507067" y="4050833"/>
            <a:ext cx="7766936" cy="1096899"/>
          </a:xfrm>
        </p:spPr>
        <p:txBody>
          <a:bodyPr>
            <a:normAutofit/>
          </a:bodyPr>
          <a:lstStyle/>
          <a:p>
            <a:r>
              <a:rPr lang="en-US">
                <a:solidFill>
                  <a:schemeClr val="tx1"/>
                </a:solidFill>
              </a:rPr>
              <a:t>ISHANI SHAH</a:t>
            </a:r>
          </a:p>
        </p:txBody>
      </p:sp>
      <p:sp>
        <p:nvSpPr>
          <p:cNvPr id="2" name="Title 1">
            <a:extLst>
              <a:ext uri="{FF2B5EF4-FFF2-40B4-BE49-F238E27FC236}">
                <a16:creationId xmlns:a16="http://schemas.microsoft.com/office/drawing/2014/main" id="{0A890351-96D5-4417-9C13-6049AAA5E7A8}"/>
              </a:ext>
            </a:extLst>
          </p:cNvPr>
          <p:cNvSpPr>
            <a:spLocks noGrp="1"/>
          </p:cNvSpPr>
          <p:nvPr>
            <p:ph type="ctrTitle"/>
          </p:nvPr>
        </p:nvSpPr>
        <p:spPr>
          <a:xfrm>
            <a:off x="1507067" y="2404534"/>
            <a:ext cx="7766936" cy="1646302"/>
          </a:xfrm>
        </p:spPr>
        <p:txBody>
          <a:bodyPr>
            <a:normAutofit fontScale="90000"/>
          </a:bodyPr>
          <a:lstStyle/>
          <a:p>
            <a:r>
              <a:rPr lang="en-US" dirty="0"/>
              <a:t>Feature Selection:</a:t>
            </a:r>
            <a:br>
              <a:rPr lang="en-US" dirty="0"/>
            </a:br>
            <a:r>
              <a:rPr lang="en-US" dirty="0"/>
              <a:t>Text Mining</a:t>
            </a:r>
          </a:p>
        </p:txBody>
      </p:sp>
    </p:spTree>
    <p:extLst>
      <p:ext uri="{BB962C8B-B14F-4D97-AF65-F5344CB8AC3E}">
        <p14:creationId xmlns:p14="http://schemas.microsoft.com/office/powerpoint/2010/main" val="17122535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0B24-ABE6-45A2-8ED6-A032231B8641}"/>
              </a:ext>
            </a:extLst>
          </p:cNvPr>
          <p:cNvSpPr>
            <a:spLocks noGrp="1"/>
          </p:cNvSpPr>
          <p:nvPr>
            <p:ph type="title"/>
          </p:nvPr>
        </p:nvSpPr>
        <p:spPr/>
        <p:txBody>
          <a:bodyPr/>
          <a:lstStyle/>
          <a:p>
            <a:r>
              <a:rPr lang="en-US" dirty="0"/>
              <a:t>Task 6.</a:t>
            </a:r>
          </a:p>
        </p:txBody>
      </p:sp>
      <p:sp>
        <p:nvSpPr>
          <p:cNvPr id="3" name="Content Placeholder 2">
            <a:extLst>
              <a:ext uri="{FF2B5EF4-FFF2-40B4-BE49-F238E27FC236}">
                <a16:creationId xmlns:a16="http://schemas.microsoft.com/office/drawing/2014/main" id="{531712AB-0576-48CB-B852-7DC2EFEB4CFD}"/>
              </a:ext>
            </a:extLst>
          </p:cNvPr>
          <p:cNvSpPr>
            <a:spLocks noGrp="1"/>
          </p:cNvSpPr>
          <p:nvPr>
            <p:ph idx="1"/>
          </p:nvPr>
        </p:nvSpPr>
        <p:spPr/>
        <p:txBody>
          <a:bodyPr/>
          <a:lstStyle/>
          <a:p>
            <a:r>
              <a:rPr lang="en-US" dirty="0"/>
              <a:t>Split the combined dataset into a training (80%) and a test set (20%). </a:t>
            </a:r>
          </a:p>
          <a:p>
            <a:r>
              <a:rPr lang="en-US" dirty="0"/>
              <a:t>Use the best set of features from each method (filter and wrapper), </a:t>
            </a:r>
          </a:p>
          <a:p>
            <a:r>
              <a:rPr lang="en-US" dirty="0"/>
              <a:t>Build new classification models and evaluate them on the test data.</a:t>
            </a:r>
          </a:p>
        </p:txBody>
      </p:sp>
      <p:pic>
        <p:nvPicPr>
          <p:cNvPr id="4" name="Picture 3">
            <a:extLst>
              <a:ext uri="{FF2B5EF4-FFF2-40B4-BE49-F238E27FC236}">
                <a16:creationId xmlns:a16="http://schemas.microsoft.com/office/drawing/2014/main" id="{D757DB3E-AB5D-46F0-9415-6E42EA347C34}"/>
              </a:ext>
            </a:extLst>
          </p:cNvPr>
          <p:cNvPicPr>
            <a:picLocks noChangeAspect="1"/>
          </p:cNvPicPr>
          <p:nvPr/>
        </p:nvPicPr>
        <p:blipFill>
          <a:blip r:embed="rId2"/>
          <a:stretch>
            <a:fillRect/>
          </a:stretch>
        </p:blipFill>
        <p:spPr>
          <a:xfrm>
            <a:off x="980882" y="3311497"/>
            <a:ext cx="7506086" cy="1073205"/>
          </a:xfrm>
          <a:prstGeom prst="rect">
            <a:avLst/>
          </a:prstGeom>
        </p:spPr>
      </p:pic>
    </p:spTree>
    <p:extLst>
      <p:ext uri="{BB962C8B-B14F-4D97-AF65-F5344CB8AC3E}">
        <p14:creationId xmlns:p14="http://schemas.microsoft.com/office/powerpoint/2010/main" val="108167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52" name="Straight Connector 5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825C6B5-8C6A-4013-88C2-EC996EF4EA58}"/>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After applying filter feature selection, we get:</a:t>
            </a:r>
          </a:p>
        </p:txBody>
      </p:sp>
      <p:sp useBgFill="1">
        <p:nvSpPr>
          <p:cNvPr id="62" name="Rectangle 6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Content Placeholder 3">
            <a:extLst>
              <a:ext uri="{FF2B5EF4-FFF2-40B4-BE49-F238E27FC236}">
                <a16:creationId xmlns:a16="http://schemas.microsoft.com/office/drawing/2014/main" id="{14661EAF-EE40-466B-88C2-00598C272DA1}"/>
              </a:ext>
            </a:extLst>
          </p:cNvPr>
          <p:cNvGraphicFramePr>
            <a:graphicFrameLocks noGrp="1"/>
          </p:cNvGraphicFramePr>
          <p:nvPr>
            <p:ph idx="1"/>
            <p:extLst>
              <p:ext uri="{D42A27DB-BD31-4B8C-83A1-F6EECF244321}">
                <p14:modId xmlns:p14="http://schemas.microsoft.com/office/powerpoint/2010/main" val="4181651772"/>
              </p:ext>
            </p:extLst>
          </p:nvPr>
        </p:nvGraphicFramePr>
        <p:xfrm>
          <a:off x="1137869" y="642938"/>
          <a:ext cx="9916264" cy="3286128"/>
        </p:xfrm>
        <a:graphic>
          <a:graphicData uri="http://schemas.openxmlformats.org/drawingml/2006/table">
            <a:tbl>
              <a:tblPr firstRow="1" bandRow="1">
                <a:tableStyleId>{8799B23B-EC83-4686-B30A-512413B5E67A}</a:tableStyleId>
              </a:tblPr>
              <a:tblGrid>
                <a:gridCol w="4875346">
                  <a:extLst>
                    <a:ext uri="{9D8B030D-6E8A-4147-A177-3AD203B41FA5}">
                      <a16:colId xmlns:a16="http://schemas.microsoft.com/office/drawing/2014/main" val="4182511131"/>
                    </a:ext>
                  </a:extLst>
                </a:gridCol>
                <a:gridCol w="5040918">
                  <a:extLst>
                    <a:ext uri="{9D8B030D-6E8A-4147-A177-3AD203B41FA5}">
                      <a16:colId xmlns:a16="http://schemas.microsoft.com/office/drawing/2014/main" val="3460194693"/>
                    </a:ext>
                  </a:extLst>
                </a:gridCol>
              </a:tblGrid>
              <a:tr h="932541">
                <a:tc>
                  <a:txBody>
                    <a:bodyPr/>
                    <a:lstStyle/>
                    <a:p>
                      <a:r>
                        <a:rPr lang="en-US" sz="2900">
                          <a:solidFill>
                            <a:schemeClr val="tx1">
                              <a:lumMod val="75000"/>
                              <a:lumOff val="25000"/>
                            </a:schemeClr>
                          </a:solidFill>
                        </a:rPr>
                        <a:t>Classifier Type</a:t>
                      </a:r>
                    </a:p>
                  </a:txBody>
                  <a:tcPr marL="375705" marR="225423" marT="225423" marB="225423"/>
                </a:tc>
                <a:tc>
                  <a:txBody>
                    <a:bodyPr/>
                    <a:lstStyle/>
                    <a:p>
                      <a:r>
                        <a:rPr lang="en-US" sz="2900">
                          <a:solidFill>
                            <a:schemeClr val="tx1">
                              <a:lumMod val="75000"/>
                              <a:lumOff val="25000"/>
                            </a:schemeClr>
                          </a:solidFill>
                        </a:rPr>
                        <a:t>Accuracy Score</a:t>
                      </a:r>
                    </a:p>
                  </a:txBody>
                  <a:tcPr marL="375705" marR="225423" marT="225423" marB="225423"/>
                </a:tc>
                <a:extLst>
                  <a:ext uri="{0D108BD9-81ED-4DB2-BD59-A6C34878D82A}">
                    <a16:rowId xmlns:a16="http://schemas.microsoft.com/office/drawing/2014/main" val="2988339756"/>
                  </a:ext>
                </a:extLst>
              </a:tr>
              <a:tr h="784529">
                <a:tc>
                  <a:txBody>
                    <a:bodyPr/>
                    <a:lstStyle/>
                    <a:p>
                      <a:r>
                        <a:rPr lang="en-US" sz="2300">
                          <a:solidFill>
                            <a:schemeClr val="tx1">
                              <a:lumMod val="75000"/>
                              <a:lumOff val="25000"/>
                            </a:schemeClr>
                          </a:solidFill>
                        </a:rPr>
                        <a:t>Random Forest Classifier</a:t>
                      </a:r>
                    </a:p>
                  </a:txBody>
                  <a:tcPr marL="375705" marR="195367" marT="195367" marB="195367"/>
                </a:tc>
                <a:tc>
                  <a:txBody>
                    <a:bodyPr/>
                    <a:lstStyle/>
                    <a:p>
                      <a:r>
                        <a:rPr lang="en-US" sz="2300" b="0" kern="1200">
                          <a:solidFill>
                            <a:schemeClr val="tx1">
                              <a:lumMod val="75000"/>
                              <a:lumOff val="25000"/>
                            </a:schemeClr>
                          </a:solidFill>
                          <a:effectLst/>
                        </a:rPr>
                        <a:t>0.842995</a:t>
                      </a:r>
                      <a:endParaRPr lang="en-US" sz="2300">
                        <a:solidFill>
                          <a:schemeClr val="tx1">
                            <a:lumMod val="75000"/>
                            <a:lumOff val="25000"/>
                          </a:schemeClr>
                        </a:solidFill>
                      </a:endParaRPr>
                    </a:p>
                  </a:txBody>
                  <a:tcPr marL="375705" marR="195367" marT="195367" marB="195367"/>
                </a:tc>
                <a:extLst>
                  <a:ext uri="{0D108BD9-81ED-4DB2-BD59-A6C34878D82A}">
                    <a16:rowId xmlns:a16="http://schemas.microsoft.com/office/drawing/2014/main" val="1907238284"/>
                  </a:ext>
                </a:extLst>
              </a:tr>
              <a:tr h="784529">
                <a:tc>
                  <a:txBody>
                    <a:bodyPr/>
                    <a:lstStyle/>
                    <a:p>
                      <a:r>
                        <a:rPr lang="en-US" sz="2300">
                          <a:solidFill>
                            <a:schemeClr val="tx1">
                              <a:lumMod val="75000"/>
                              <a:lumOff val="25000"/>
                            </a:schemeClr>
                          </a:solidFill>
                        </a:rPr>
                        <a:t>Decision Tree Classifier</a:t>
                      </a:r>
                    </a:p>
                  </a:txBody>
                  <a:tcPr marL="375705" marR="195367" marT="195367" marB="195367"/>
                </a:tc>
                <a:tc>
                  <a:txBody>
                    <a:bodyPr/>
                    <a:lstStyle/>
                    <a:p>
                      <a:r>
                        <a:rPr lang="en-US" sz="2300" b="0" kern="1200">
                          <a:solidFill>
                            <a:schemeClr val="tx1">
                              <a:lumMod val="75000"/>
                              <a:lumOff val="25000"/>
                            </a:schemeClr>
                          </a:solidFill>
                          <a:effectLst/>
                        </a:rPr>
                        <a:t>0.821256</a:t>
                      </a:r>
                      <a:endParaRPr lang="en-US" sz="2300">
                        <a:solidFill>
                          <a:schemeClr val="tx1">
                            <a:lumMod val="75000"/>
                            <a:lumOff val="25000"/>
                          </a:schemeClr>
                        </a:solidFill>
                      </a:endParaRPr>
                    </a:p>
                  </a:txBody>
                  <a:tcPr marL="375705" marR="195367" marT="195367" marB="195367"/>
                </a:tc>
                <a:extLst>
                  <a:ext uri="{0D108BD9-81ED-4DB2-BD59-A6C34878D82A}">
                    <a16:rowId xmlns:a16="http://schemas.microsoft.com/office/drawing/2014/main" val="4191765893"/>
                  </a:ext>
                </a:extLst>
              </a:tr>
              <a:tr h="784529">
                <a:tc>
                  <a:txBody>
                    <a:bodyPr/>
                    <a:lstStyle/>
                    <a:p>
                      <a:r>
                        <a:rPr lang="en-US" sz="2300">
                          <a:solidFill>
                            <a:schemeClr val="tx1">
                              <a:lumMod val="75000"/>
                              <a:lumOff val="25000"/>
                            </a:schemeClr>
                          </a:solidFill>
                        </a:rPr>
                        <a:t>Gradient Boosting Classifier</a:t>
                      </a:r>
                    </a:p>
                  </a:txBody>
                  <a:tcPr marL="375705" marR="195367" marT="195367" marB="195367"/>
                </a:tc>
                <a:tc>
                  <a:txBody>
                    <a:bodyPr/>
                    <a:lstStyle/>
                    <a:p>
                      <a:r>
                        <a:rPr lang="en-US" sz="2300" b="0" kern="1200">
                          <a:solidFill>
                            <a:schemeClr val="tx1">
                              <a:lumMod val="75000"/>
                              <a:lumOff val="25000"/>
                            </a:schemeClr>
                          </a:solidFill>
                          <a:effectLst/>
                        </a:rPr>
                        <a:t>0.845411</a:t>
                      </a:r>
                      <a:endParaRPr lang="en-US" sz="2300">
                        <a:solidFill>
                          <a:schemeClr val="tx1">
                            <a:lumMod val="75000"/>
                            <a:lumOff val="25000"/>
                          </a:schemeClr>
                        </a:solidFill>
                      </a:endParaRPr>
                    </a:p>
                  </a:txBody>
                  <a:tcPr marL="375705" marR="195367" marT="195367" marB="195367"/>
                </a:tc>
                <a:extLst>
                  <a:ext uri="{0D108BD9-81ED-4DB2-BD59-A6C34878D82A}">
                    <a16:rowId xmlns:a16="http://schemas.microsoft.com/office/drawing/2014/main" val="2376683808"/>
                  </a:ext>
                </a:extLst>
              </a:tr>
            </a:tbl>
          </a:graphicData>
        </a:graphic>
      </p:graphicFrame>
    </p:spTree>
    <p:extLst>
      <p:ext uri="{BB962C8B-B14F-4D97-AF65-F5344CB8AC3E}">
        <p14:creationId xmlns:p14="http://schemas.microsoft.com/office/powerpoint/2010/main" val="208210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8" name="Group 37">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9" name="Straight Connector 38">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825C6B5-8C6A-4013-88C2-EC996EF4EA58}"/>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After applying wrapper feature selection, we get:</a:t>
            </a:r>
          </a:p>
        </p:txBody>
      </p:sp>
      <p:sp useBgFill="1">
        <p:nvSpPr>
          <p:cNvPr id="49" name="Rectangle 48">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14661EAF-EE40-466B-88C2-00598C272DA1}"/>
              </a:ext>
            </a:extLst>
          </p:cNvPr>
          <p:cNvGraphicFramePr>
            <a:graphicFrameLocks noGrp="1"/>
          </p:cNvGraphicFramePr>
          <p:nvPr>
            <p:ph idx="1"/>
            <p:extLst>
              <p:ext uri="{D42A27DB-BD31-4B8C-83A1-F6EECF244321}">
                <p14:modId xmlns:p14="http://schemas.microsoft.com/office/powerpoint/2010/main" val="2294824341"/>
              </p:ext>
            </p:extLst>
          </p:nvPr>
        </p:nvGraphicFramePr>
        <p:xfrm>
          <a:off x="1661522" y="642938"/>
          <a:ext cx="8868959" cy="3286125"/>
        </p:xfrm>
        <a:graphic>
          <a:graphicData uri="http://schemas.openxmlformats.org/drawingml/2006/table">
            <a:tbl>
              <a:tblPr firstRow="1" bandRow="1">
                <a:tableStyleId>{8799B23B-EC83-4686-B30A-512413B5E67A}</a:tableStyleId>
              </a:tblPr>
              <a:tblGrid>
                <a:gridCol w="2956320">
                  <a:extLst>
                    <a:ext uri="{9D8B030D-6E8A-4147-A177-3AD203B41FA5}">
                      <a16:colId xmlns:a16="http://schemas.microsoft.com/office/drawing/2014/main" val="4182511131"/>
                    </a:ext>
                  </a:extLst>
                </a:gridCol>
                <a:gridCol w="2132215">
                  <a:extLst>
                    <a:ext uri="{9D8B030D-6E8A-4147-A177-3AD203B41FA5}">
                      <a16:colId xmlns:a16="http://schemas.microsoft.com/office/drawing/2014/main" val="3460194693"/>
                    </a:ext>
                  </a:extLst>
                </a:gridCol>
                <a:gridCol w="3780424">
                  <a:extLst>
                    <a:ext uri="{9D8B030D-6E8A-4147-A177-3AD203B41FA5}">
                      <a16:colId xmlns:a16="http://schemas.microsoft.com/office/drawing/2014/main" val="492537124"/>
                    </a:ext>
                  </a:extLst>
                </a:gridCol>
              </a:tblGrid>
              <a:tr h="1095375">
                <a:tc>
                  <a:txBody>
                    <a:bodyPr/>
                    <a:lstStyle/>
                    <a:p>
                      <a:r>
                        <a:rPr lang="en-US" sz="2500" b="1">
                          <a:solidFill>
                            <a:schemeClr val="tx1">
                              <a:lumMod val="75000"/>
                              <a:lumOff val="25000"/>
                            </a:schemeClr>
                          </a:solidFill>
                        </a:rPr>
                        <a:t>Classifier Type</a:t>
                      </a:r>
                    </a:p>
                  </a:txBody>
                  <a:tcPr marL="304234" marR="256921" marT="152117" marB="152117"/>
                </a:tc>
                <a:tc>
                  <a:txBody>
                    <a:bodyPr/>
                    <a:lstStyle/>
                    <a:p>
                      <a:r>
                        <a:rPr lang="en-US" sz="2500" b="1">
                          <a:solidFill>
                            <a:schemeClr val="tx1">
                              <a:lumMod val="75000"/>
                              <a:lumOff val="25000"/>
                            </a:schemeClr>
                          </a:solidFill>
                        </a:rPr>
                        <a:t>Accuracy Score</a:t>
                      </a:r>
                    </a:p>
                  </a:txBody>
                  <a:tcPr marL="304234" marR="256921" marT="152117" marB="152117"/>
                </a:tc>
                <a:tc>
                  <a:txBody>
                    <a:bodyPr/>
                    <a:lstStyle/>
                    <a:p>
                      <a:r>
                        <a:rPr lang="en-US" sz="2500" b="1">
                          <a:solidFill>
                            <a:schemeClr val="tx1">
                              <a:lumMod val="75000"/>
                              <a:lumOff val="25000"/>
                            </a:schemeClr>
                          </a:solidFill>
                        </a:rPr>
                        <a:t>AUC Score</a:t>
                      </a:r>
                    </a:p>
                  </a:txBody>
                  <a:tcPr marL="304234" marR="256921" marT="152117" marB="152117"/>
                </a:tc>
                <a:extLst>
                  <a:ext uri="{0D108BD9-81ED-4DB2-BD59-A6C34878D82A}">
                    <a16:rowId xmlns:a16="http://schemas.microsoft.com/office/drawing/2014/main" val="2988339756"/>
                  </a:ext>
                </a:extLst>
              </a:tr>
              <a:tr h="1095375">
                <a:tc>
                  <a:txBody>
                    <a:bodyPr/>
                    <a:lstStyle/>
                    <a:p>
                      <a:r>
                        <a:rPr lang="en-US" sz="2500">
                          <a:solidFill>
                            <a:schemeClr val="tx1">
                              <a:lumMod val="75000"/>
                              <a:lumOff val="25000"/>
                            </a:schemeClr>
                          </a:solidFill>
                        </a:rPr>
                        <a:t>Random Forest Classifier</a:t>
                      </a:r>
                    </a:p>
                  </a:txBody>
                  <a:tcPr marL="304234" marR="256921" marT="152117" marB="152117"/>
                </a:tc>
                <a:tc>
                  <a:txBody>
                    <a:bodyPr/>
                    <a:lstStyle/>
                    <a:p>
                      <a:r>
                        <a:rPr lang="en-US" sz="2500" b="0" kern="1200">
                          <a:solidFill>
                            <a:schemeClr val="tx1">
                              <a:lumMod val="75000"/>
                              <a:lumOff val="25000"/>
                            </a:schemeClr>
                          </a:solidFill>
                          <a:effectLst/>
                        </a:rPr>
                        <a:t>0.859903</a:t>
                      </a:r>
                      <a:endParaRPr lang="en-US" sz="2500">
                        <a:solidFill>
                          <a:schemeClr val="tx1">
                            <a:lumMod val="75000"/>
                            <a:lumOff val="25000"/>
                          </a:schemeClr>
                        </a:solidFill>
                      </a:endParaRPr>
                    </a:p>
                  </a:txBody>
                  <a:tcPr marL="304234" marR="256921" marT="152117" marB="152117"/>
                </a:tc>
                <a:tc>
                  <a:txBody>
                    <a:bodyPr/>
                    <a:lstStyle/>
                    <a:p>
                      <a:r>
                        <a:rPr lang="en-US" sz="2500" b="0" kern="1200">
                          <a:solidFill>
                            <a:schemeClr val="tx1">
                              <a:lumMod val="75000"/>
                              <a:lumOff val="25000"/>
                            </a:schemeClr>
                          </a:solidFill>
                          <a:effectLst/>
                        </a:rPr>
                        <a:t>0.9212805810298018</a:t>
                      </a:r>
                      <a:endParaRPr lang="en-US" sz="2500">
                        <a:solidFill>
                          <a:schemeClr val="tx1">
                            <a:lumMod val="75000"/>
                            <a:lumOff val="25000"/>
                          </a:schemeClr>
                        </a:solidFill>
                      </a:endParaRPr>
                    </a:p>
                  </a:txBody>
                  <a:tcPr marL="304234" marR="256921" marT="152117" marB="152117"/>
                </a:tc>
                <a:extLst>
                  <a:ext uri="{0D108BD9-81ED-4DB2-BD59-A6C34878D82A}">
                    <a16:rowId xmlns:a16="http://schemas.microsoft.com/office/drawing/2014/main" val="1907238284"/>
                  </a:ext>
                </a:extLst>
              </a:tr>
              <a:tr h="1095375">
                <a:tc>
                  <a:txBody>
                    <a:bodyPr/>
                    <a:lstStyle/>
                    <a:p>
                      <a:r>
                        <a:rPr lang="en-US" sz="2500">
                          <a:solidFill>
                            <a:schemeClr val="tx1">
                              <a:lumMod val="75000"/>
                              <a:lumOff val="25000"/>
                            </a:schemeClr>
                          </a:solidFill>
                        </a:rPr>
                        <a:t>Decision Tree Classifier</a:t>
                      </a:r>
                    </a:p>
                  </a:txBody>
                  <a:tcPr marL="304234" marR="256921" marT="152117" marB="152117"/>
                </a:tc>
                <a:tc>
                  <a:txBody>
                    <a:bodyPr/>
                    <a:lstStyle/>
                    <a:p>
                      <a:r>
                        <a:rPr lang="en-US" sz="2500" b="0" kern="1200">
                          <a:solidFill>
                            <a:schemeClr val="tx1">
                              <a:lumMod val="75000"/>
                              <a:lumOff val="25000"/>
                            </a:schemeClr>
                          </a:solidFill>
                          <a:effectLst/>
                        </a:rPr>
                        <a:t>0.801932</a:t>
                      </a:r>
                      <a:endParaRPr lang="en-US" sz="2500">
                        <a:solidFill>
                          <a:schemeClr val="tx1">
                            <a:lumMod val="75000"/>
                            <a:lumOff val="25000"/>
                          </a:schemeClr>
                        </a:solidFill>
                      </a:endParaRPr>
                    </a:p>
                  </a:txBody>
                  <a:tcPr marL="304234" marR="256921" marT="152117" marB="152117"/>
                </a:tc>
                <a:tc>
                  <a:txBody>
                    <a:bodyPr/>
                    <a:lstStyle/>
                    <a:p>
                      <a:r>
                        <a:rPr lang="en-US" sz="2500" b="0" kern="1200">
                          <a:solidFill>
                            <a:schemeClr val="tx1">
                              <a:lumMod val="75000"/>
                              <a:lumOff val="25000"/>
                            </a:schemeClr>
                          </a:solidFill>
                          <a:effectLst/>
                        </a:rPr>
                        <a:t>0.8285344865745948</a:t>
                      </a:r>
                      <a:endParaRPr lang="en-US" sz="2500">
                        <a:solidFill>
                          <a:schemeClr val="tx1">
                            <a:lumMod val="75000"/>
                            <a:lumOff val="25000"/>
                          </a:schemeClr>
                        </a:solidFill>
                      </a:endParaRPr>
                    </a:p>
                  </a:txBody>
                  <a:tcPr marL="304234" marR="256921" marT="152117" marB="152117"/>
                </a:tc>
                <a:extLst>
                  <a:ext uri="{0D108BD9-81ED-4DB2-BD59-A6C34878D82A}">
                    <a16:rowId xmlns:a16="http://schemas.microsoft.com/office/drawing/2014/main" val="4191765893"/>
                  </a:ext>
                </a:extLst>
              </a:tr>
            </a:tbl>
          </a:graphicData>
        </a:graphic>
      </p:graphicFrame>
    </p:spTree>
    <p:extLst>
      <p:ext uri="{BB962C8B-B14F-4D97-AF65-F5344CB8AC3E}">
        <p14:creationId xmlns:p14="http://schemas.microsoft.com/office/powerpoint/2010/main" val="352016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07833-6432-441D-A10D-844961B02CE2}"/>
              </a:ext>
            </a:extLst>
          </p:cNvPr>
          <p:cNvSpPr>
            <a:spLocks noGrp="1"/>
          </p:cNvSpPr>
          <p:nvPr>
            <p:ph type="title"/>
          </p:nvPr>
        </p:nvSpPr>
        <p:spPr>
          <a:xfrm>
            <a:off x="652481" y="1382486"/>
            <a:ext cx="3547581" cy="4093028"/>
          </a:xfrm>
        </p:spPr>
        <p:txBody>
          <a:bodyPr anchor="ctr">
            <a:normAutofit/>
          </a:bodyPr>
          <a:lstStyle/>
          <a:p>
            <a:r>
              <a:rPr lang="en-US" sz="4400"/>
              <a:t>What we learnt new?</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68A61A7F-F72C-4125-B8EC-F4221414EB0D}"/>
              </a:ext>
            </a:extLst>
          </p:cNvPr>
          <p:cNvGraphicFramePr>
            <a:graphicFrameLocks noGrp="1"/>
          </p:cNvGraphicFramePr>
          <p:nvPr>
            <p:ph idx="1"/>
            <p:extLst>
              <p:ext uri="{D42A27DB-BD31-4B8C-83A1-F6EECF244321}">
                <p14:modId xmlns:p14="http://schemas.microsoft.com/office/powerpoint/2010/main" val="39345846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321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8" name="Straight Connector 57">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 Placeholder 2">
            <a:extLst>
              <a:ext uri="{FF2B5EF4-FFF2-40B4-BE49-F238E27FC236}">
                <a16:creationId xmlns:a16="http://schemas.microsoft.com/office/drawing/2014/main" id="{C154BFEC-4886-4E9C-B56A-B21CE484897C}"/>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r>
              <a:rPr lang="en-US" sz="1800">
                <a:solidFill>
                  <a:schemeClr val="tx1"/>
                </a:solidFill>
              </a:rPr>
              <a:t>Ishani Shah</a:t>
            </a:r>
          </a:p>
        </p:txBody>
      </p:sp>
      <p:sp>
        <p:nvSpPr>
          <p:cNvPr id="2" name="Title 1">
            <a:extLst>
              <a:ext uri="{FF2B5EF4-FFF2-40B4-BE49-F238E27FC236}">
                <a16:creationId xmlns:a16="http://schemas.microsoft.com/office/drawing/2014/main" id="{0C786483-71C9-4EF9-9C13-7C78A669A10B}"/>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Thank You!</a:t>
            </a:r>
          </a:p>
        </p:txBody>
      </p:sp>
    </p:spTree>
    <p:extLst>
      <p:ext uri="{BB962C8B-B14F-4D97-AF65-F5344CB8AC3E}">
        <p14:creationId xmlns:p14="http://schemas.microsoft.com/office/powerpoint/2010/main" val="6325057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D6091-960B-40A8-ACCD-19C8E718FFA9}"/>
              </a:ext>
            </a:extLst>
          </p:cNvPr>
          <p:cNvSpPr>
            <a:spLocks noGrp="1"/>
          </p:cNvSpPr>
          <p:nvPr>
            <p:ph type="title"/>
          </p:nvPr>
        </p:nvSpPr>
        <p:spPr>
          <a:xfrm>
            <a:off x="652481" y="1382486"/>
            <a:ext cx="3547581" cy="4093028"/>
          </a:xfrm>
        </p:spPr>
        <p:txBody>
          <a:bodyPr anchor="ctr">
            <a:normAutofit/>
          </a:bodyPr>
          <a:lstStyle/>
          <a:p>
            <a:r>
              <a:rPr lang="en-US" sz="4400"/>
              <a:t>To Do List:</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69E6087-25AA-4184-A7CC-0A3C9D4AE247}"/>
              </a:ext>
            </a:extLst>
          </p:cNvPr>
          <p:cNvGraphicFramePr>
            <a:graphicFrameLocks noGrp="1"/>
          </p:cNvGraphicFramePr>
          <p:nvPr>
            <p:ph idx="1"/>
            <p:extLst>
              <p:ext uri="{D42A27DB-BD31-4B8C-83A1-F6EECF244321}">
                <p14:modId xmlns:p14="http://schemas.microsoft.com/office/powerpoint/2010/main" val="206878107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94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4713E7-B90B-493F-B9B2-AA637D7258C0}"/>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Task 1. </a:t>
            </a:r>
          </a:p>
        </p:txBody>
      </p:sp>
      <p:pic>
        <p:nvPicPr>
          <p:cNvPr id="6" name="Picture 5">
            <a:extLst>
              <a:ext uri="{FF2B5EF4-FFF2-40B4-BE49-F238E27FC236}">
                <a16:creationId xmlns:a16="http://schemas.microsoft.com/office/drawing/2014/main" id="{F537A46A-A383-452D-B335-06C82E5BCE22}"/>
              </a:ext>
            </a:extLst>
          </p:cNvPr>
          <p:cNvPicPr>
            <a:picLocks noChangeAspect="1"/>
          </p:cNvPicPr>
          <p:nvPr/>
        </p:nvPicPr>
        <p:blipFill>
          <a:blip r:embed="rId2"/>
          <a:stretch>
            <a:fillRect/>
          </a:stretch>
        </p:blipFill>
        <p:spPr>
          <a:xfrm>
            <a:off x="342006" y="2480160"/>
            <a:ext cx="7161266" cy="1933540"/>
          </a:xfrm>
          <a:prstGeom prst="rect">
            <a:avLst/>
          </a:prstGeom>
        </p:spPr>
      </p:pic>
      <p:sp>
        <p:nvSpPr>
          <p:cNvPr id="5" name="TextBox 4">
            <a:extLst>
              <a:ext uri="{FF2B5EF4-FFF2-40B4-BE49-F238E27FC236}">
                <a16:creationId xmlns:a16="http://schemas.microsoft.com/office/drawing/2014/main" id="{7B2506DB-C71C-48B8-8CDA-2542BB87FEFB}"/>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dirty="0">
                <a:solidFill>
                  <a:srgbClr val="FFFFFF"/>
                </a:solidFill>
              </a:rPr>
              <a:t>Tokenize words in the comments </a:t>
            </a:r>
          </a:p>
          <a:p>
            <a:pPr marL="285750" indent="-285750">
              <a:spcBef>
                <a:spcPts val="1000"/>
              </a:spcBef>
              <a:buClr>
                <a:schemeClr val="accent1"/>
              </a:buClr>
              <a:buSzPct val="80000"/>
              <a:buFont typeface="Wingdings 3" charset="2"/>
              <a:buChar char=""/>
            </a:pPr>
            <a:r>
              <a:rPr lang="en-US" dirty="0">
                <a:solidFill>
                  <a:srgbClr val="FFFFFF"/>
                </a:solidFill>
              </a:rPr>
              <a:t>Use stemmers from NLTK library to stem the words </a:t>
            </a: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endParaRPr lang="en-US" dirty="0">
              <a:solidFill>
                <a:srgbClr val="FFFFFF"/>
              </a:solidFill>
            </a:endParaRPr>
          </a:p>
          <a:p>
            <a:pPr>
              <a:spcBef>
                <a:spcPts val="1000"/>
              </a:spcBef>
              <a:buClr>
                <a:schemeClr val="accent1"/>
              </a:buClr>
              <a:buSzPct val="80000"/>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415910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9573-412A-41A9-9AA9-387C4A41C043}"/>
              </a:ext>
            </a:extLst>
          </p:cNvPr>
          <p:cNvSpPr>
            <a:spLocks noGrp="1"/>
          </p:cNvSpPr>
          <p:nvPr>
            <p:ph type="title"/>
          </p:nvPr>
        </p:nvSpPr>
        <p:spPr/>
        <p:txBody>
          <a:bodyPr>
            <a:normAutofit fontScale="90000"/>
          </a:bodyPr>
          <a:lstStyle/>
          <a:p>
            <a:r>
              <a:rPr lang="en-US" dirty="0"/>
              <a:t>Total number of stemmed words produced by each stemmer are as shown below:</a:t>
            </a:r>
            <a:br>
              <a:rPr lang="en-US" dirty="0"/>
            </a:br>
            <a:br>
              <a:rPr lang="en-US" dirty="0"/>
            </a:br>
            <a:endParaRPr lang="en-US" dirty="0"/>
          </a:p>
        </p:txBody>
      </p:sp>
      <p:graphicFrame>
        <p:nvGraphicFramePr>
          <p:cNvPr id="5" name="Content Placeholder 3">
            <a:extLst>
              <a:ext uri="{FF2B5EF4-FFF2-40B4-BE49-F238E27FC236}">
                <a16:creationId xmlns:a16="http://schemas.microsoft.com/office/drawing/2014/main" id="{86C0BBC9-096D-451D-886F-EA6E7FFDE4B5}"/>
              </a:ext>
            </a:extLst>
          </p:cNvPr>
          <p:cNvGraphicFramePr>
            <a:graphicFrameLocks/>
          </p:cNvGraphicFramePr>
          <p:nvPr>
            <p:extLst>
              <p:ext uri="{D42A27DB-BD31-4B8C-83A1-F6EECF244321}">
                <p14:modId xmlns:p14="http://schemas.microsoft.com/office/powerpoint/2010/main" val="1189176553"/>
              </p:ext>
            </p:extLst>
          </p:nvPr>
        </p:nvGraphicFramePr>
        <p:xfrm>
          <a:off x="2305498" y="1833245"/>
          <a:ext cx="4298156" cy="147828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1405213329"/>
                    </a:ext>
                  </a:extLst>
                </a:gridCol>
                <a:gridCol w="2149078">
                  <a:extLst>
                    <a:ext uri="{9D8B030D-6E8A-4147-A177-3AD203B41FA5}">
                      <a16:colId xmlns:a16="http://schemas.microsoft.com/office/drawing/2014/main" val="1259445254"/>
                    </a:ext>
                  </a:extLst>
                </a:gridCol>
              </a:tblGrid>
              <a:tr h="370840">
                <a:tc>
                  <a:txBody>
                    <a:bodyPr/>
                    <a:lstStyle/>
                    <a:p>
                      <a:r>
                        <a:rPr lang="en-US" dirty="0"/>
                        <a:t>Stemmer</a:t>
                      </a:r>
                    </a:p>
                  </a:txBody>
                  <a:tcPr/>
                </a:tc>
                <a:tc>
                  <a:txBody>
                    <a:bodyPr/>
                    <a:lstStyle/>
                    <a:p>
                      <a:r>
                        <a:rPr lang="en-US" dirty="0"/>
                        <a:t>Stem Words</a:t>
                      </a:r>
                    </a:p>
                  </a:txBody>
                  <a:tcPr/>
                </a:tc>
                <a:extLst>
                  <a:ext uri="{0D108BD9-81ED-4DB2-BD59-A6C34878D82A}">
                    <a16:rowId xmlns:a16="http://schemas.microsoft.com/office/drawing/2014/main" val="210466497"/>
                  </a:ext>
                </a:extLst>
              </a:tr>
              <a:tr h="370840">
                <a:tc>
                  <a:txBody>
                    <a:bodyPr/>
                    <a:lstStyle/>
                    <a:p>
                      <a:r>
                        <a:rPr lang="en-US" dirty="0"/>
                        <a:t>Snowball</a:t>
                      </a:r>
                    </a:p>
                  </a:txBody>
                  <a:tcPr/>
                </a:tc>
                <a:tc>
                  <a:txBody>
                    <a:bodyPr/>
                    <a:lstStyle/>
                    <a:p>
                      <a:r>
                        <a:rPr lang="en-US" dirty="0"/>
                        <a:t>354</a:t>
                      </a:r>
                    </a:p>
                  </a:txBody>
                  <a:tcPr/>
                </a:tc>
                <a:extLst>
                  <a:ext uri="{0D108BD9-81ED-4DB2-BD59-A6C34878D82A}">
                    <a16:rowId xmlns:a16="http://schemas.microsoft.com/office/drawing/2014/main" val="1005504742"/>
                  </a:ext>
                </a:extLst>
              </a:tr>
              <a:tr h="0">
                <a:tc>
                  <a:txBody>
                    <a:bodyPr/>
                    <a:lstStyle/>
                    <a:p>
                      <a:r>
                        <a:rPr lang="en-US" dirty="0"/>
                        <a:t>Porter</a:t>
                      </a:r>
                    </a:p>
                  </a:txBody>
                  <a:tcPr/>
                </a:tc>
                <a:tc>
                  <a:txBody>
                    <a:bodyPr/>
                    <a:lstStyle/>
                    <a:p>
                      <a:r>
                        <a:rPr lang="en-US" dirty="0"/>
                        <a:t>366</a:t>
                      </a:r>
                    </a:p>
                  </a:txBody>
                  <a:tcPr/>
                </a:tc>
                <a:extLst>
                  <a:ext uri="{0D108BD9-81ED-4DB2-BD59-A6C34878D82A}">
                    <a16:rowId xmlns:a16="http://schemas.microsoft.com/office/drawing/2014/main" val="3950442114"/>
                  </a:ext>
                </a:extLst>
              </a:tr>
              <a:tr h="370840">
                <a:tc>
                  <a:txBody>
                    <a:bodyPr/>
                    <a:lstStyle/>
                    <a:p>
                      <a:r>
                        <a:rPr lang="en-US" dirty="0"/>
                        <a:t>Lancaster</a:t>
                      </a:r>
                    </a:p>
                  </a:txBody>
                  <a:tcPr/>
                </a:tc>
                <a:tc>
                  <a:txBody>
                    <a:bodyPr/>
                    <a:lstStyle/>
                    <a:p>
                      <a:r>
                        <a:rPr lang="en-US" dirty="0"/>
                        <a:t>364</a:t>
                      </a:r>
                    </a:p>
                  </a:txBody>
                  <a:tcPr/>
                </a:tc>
                <a:extLst>
                  <a:ext uri="{0D108BD9-81ED-4DB2-BD59-A6C34878D82A}">
                    <a16:rowId xmlns:a16="http://schemas.microsoft.com/office/drawing/2014/main" val="531632916"/>
                  </a:ext>
                </a:extLst>
              </a:tr>
            </a:tbl>
          </a:graphicData>
        </a:graphic>
      </p:graphicFrame>
      <p:pic>
        <p:nvPicPr>
          <p:cNvPr id="9" name="Picture 8">
            <a:extLst>
              <a:ext uri="{FF2B5EF4-FFF2-40B4-BE49-F238E27FC236}">
                <a16:creationId xmlns:a16="http://schemas.microsoft.com/office/drawing/2014/main" id="{A5BFB1B6-68F4-417B-8CA8-7A9E6D3BC845}"/>
              </a:ext>
            </a:extLst>
          </p:cNvPr>
          <p:cNvPicPr>
            <a:picLocks noChangeAspect="1"/>
          </p:cNvPicPr>
          <p:nvPr/>
        </p:nvPicPr>
        <p:blipFill rotWithShape="1">
          <a:blip r:embed="rId2"/>
          <a:srcRect t="35284"/>
          <a:stretch/>
        </p:blipFill>
        <p:spPr>
          <a:xfrm>
            <a:off x="1552574" y="3684271"/>
            <a:ext cx="6070703" cy="1014730"/>
          </a:xfrm>
          <a:prstGeom prst="rect">
            <a:avLst/>
          </a:prstGeom>
        </p:spPr>
      </p:pic>
    </p:spTree>
    <p:extLst>
      <p:ext uri="{BB962C8B-B14F-4D97-AF65-F5344CB8AC3E}">
        <p14:creationId xmlns:p14="http://schemas.microsoft.com/office/powerpoint/2010/main" val="191916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A919C9-88CF-48F9-B5BF-4ECD96590B38}"/>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Task 2. </a:t>
            </a:r>
          </a:p>
        </p:txBody>
      </p:sp>
      <p:pic>
        <p:nvPicPr>
          <p:cNvPr id="4" name="Content Placeholder 3">
            <a:extLst>
              <a:ext uri="{FF2B5EF4-FFF2-40B4-BE49-F238E27FC236}">
                <a16:creationId xmlns:a16="http://schemas.microsoft.com/office/drawing/2014/main" id="{2275652E-3B16-4151-9710-9AD73A0C69CF}"/>
              </a:ext>
            </a:extLst>
          </p:cNvPr>
          <p:cNvPicPr>
            <a:picLocks noChangeAspect="1"/>
          </p:cNvPicPr>
          <p:nvPr/>
        </p:nvPicPr>
        <p:blipFill>
          <a:blip r:embed="rId2"/>
          <a:stretch>
            <a:fillRect/>
          </a:stretch>
        </p:blipFill>
        <p:spPr>
          <a:xfrm>
            <a:off x="497287" y="2268568"/>
            <a:ext cx="6693863" cy="2008157"/>
          </a:xfrm>
          <a:prstGeom prst="rect">
            <a:avLst/>
          </a:prstGeom>
        </p:spPr>
      </p:pic>
      <p:sp>
        <p:nvSpPr>
          <p:cNvPr id="3" name="Content Placeholder 2">
            <a:extLst>
              <a:ext uri="{FF2B5EF4-FFF2-40B4-BE49-F238E27FC236}">
                <a16:creationId xmlns:a16="http://schemas.microsoft.com/office/drawing/2014/main" id="{9E5274DC-4200-4984-9B5F-5B2E635D408C}"/>
              </a:ext>
            </a:extLst>
          </p:cNvPr>
          <p:cNvSpPr>
            <a:spLocks noGrp="1"/>
          </p:cNvSpPr>
          <p:nvPr>
            <p:ph idx="1"/>
          </p:nvPr>
        </p:nvSpPr>
        <p:spPr>
          <a:xfrm>
            <a:off x="7181725" y="2837329"/>
            <a:ext cx="4512988" cy="3317938"/>
          </a:xfrm>
        </p:spPr>
        <p:txBody>
          <a:bodyPr anchor="t">
            <a:normAutofit/>
          </a:bodyPr>
          <a:lstStyle/>
          <a:p>
            <a:r>
              <a:rPr lang="en-US">
                <a:solidFill>
                  <a:srgbClr val="FFFFFF"/>
                </a:solidFill>
              </a:rPr>
              <a:t>Eliminate stop words after stemming</a:t>
            </a:r>
          </a:p>
          <a:p>
            <a:r>
              <a:rPr lang="en-US">
                <a:solidFill>
                  <a:srgbClr val="FFFFFF"/>
                </a:solidFill>
              </a:rPr>
              <a:t>Construct the term-document matrix.</a:t>
            </a:r>
            <a:br>
              <a:rPr lang="en-US">
                <a:solidFill>
                  <a:srgbClr val="FFFFFF"/>
                </a:solidFill>
              </a:rPr>
            </a:br>
            <a:endParaRPr lang="en-US">
              <a:solidFill>
                <a:srgbClr val="FFFFFF"/>
              </a:solidFill>
            </a:endParaRPr>
          </a:p>
        </p:txBody>
      </p:sp>
    </p:spTree>
    <p:extLst>
      <p:ext uri="{BB962C8B-B14F-4D97-AF65-F5344CB8AC3E}">
        <p14:creationId xmlns:p14="http://schemas.microsoft.com/office/powerpoint/2010/main" val="44381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3965DF-FFF4-4BA5-9F2B-8EAF76AA6E7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Task 3.</a:t>
            </a:r>
          </a:p>
        </p:txBody>
      </p:sp>
      <p:sp>
        <p:nvSpPr>
          <p:cNvPr id="3" name="Content Placeholder 2">
            <a:extLst>
              <a:ext uri="{FF2B5EF4-FFF2-40B4-BE49-F238E27FC236}">
                <a16:creationId xmlns:a16="http://schemas.microsoft.com/office/drawing/2014/main" id="{09B7423F-F1F4-4A0B-9676-C85EF68EA50A}"/>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rPr>
              <a:t>Construct the TF-IDF matrix from the term-document matrix.</a:t>
            </a:r>
          </a:p>
          <a:p>
            <a:r>
              <a:rPr lang="en-US" dirty="0">
                <a:solidFill>
                  <a:srgbClr val="FFFFFF"/>
                </a:solidFill>
              </a:rPr>
              <a:t>Have created this matrix for the term-document matrix with minimum stem words, that is Snowball Stemmer</a:t>
            </a:r>
          </a:p>
          <a:p>
            <a:endParaRPr lang="en-US" dirty="0">
              <a:solidFill>
                <a:srgbClr val="FFFFFF"/>
              </a:solidFill>
            </a:endParaRPr>
          </a:p>
          <a:p>
            <a:endParaRPr lang="en-US" dirty="0">
              <a:solidFill>
                <a:srgbClr val="FFFFFF"/>
              </a:solidFill>
            </a:endParaRPr>
          </a:p>
        </p:txBody>
      </p:sp>
      <p:pic>
        <p:nvPicPr>
          <p:cNvPr id="5" name="Picture 4">
            <a:extLst>
              <a:ext uri="{FF2B5EF4-FFF2-40B4-BE49-F238E27FC236}">
                <a16:creationId xmlns:a16="http://schemas.microsoft.com/office/drawing/2014/main" id="{B0B435B4-1E03-4411-9BDA-C53352BB9089}"/>
              </a:ext>
            </a:extLst>
          </p:cNvPr>
          <p:cNvPicPr>
            <a:picLocks noChangeAspect="1"/>
          </p:cNvPicPr>
          <p:nvPr/>
        </p:nvPicPr>
        <p:blipFill>
          <a:blip r:embed="rId2"/>
          <a:stretch>
            <a:fillRect/>
          </a:stretch>
        </p:blipFill>
        <p:spPr>
          <a:xfrm>
            <a:off x="253822" y="2873340"/>
            <a:ext cx="6921856" cy="1339919"/>
          </a:xfrm>
          <a:prstGeom prst="rect">
            <a:avLst/>
          </a:prstGeom>
        </p:spPr>
      </p:pic>
    </p:spTree>
    <p:extLst>
      <p:ext uri="{BB962C8B-B14F-4D97-AF65-F5344CB8AC3E}">
        <p14:creationId xmlns:p14="http://schemas.microsoft.com/office/powerpoint/2010/main" val="377939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B8B7-434E-458C-A817-FC3939722A29}"/>
              </a:ext>
            </a:extLst>
          </p:cNvPr>
          <p:cNvSpPr>
            <a:spLocks noGrp="1"/>
          </p:cNvSpPr>
          <p:nvPr>
            <p:ph type="title"/>
          </p:nvPr>
        </p:nvSpPr>
        <p:spPr/>
        <p:txBody>
          <a:bodyPr/>
          <a:lstStyle/>
          <a:p>
            <a:r>
              <a:rPr lang="en-US" dirty="0"/>
              <a:t>Task 4.</a:t>
            </a:r>
          </a:p>
        </p:txBody>
      </p:sp>
      <p:sp>
        <p:nvSpPr>
          <p:cNvPr id="3" name="Content Placeholder 2">
            <a:extLst>
              <a:ext uri="{FF2B5EF4-FFF2-40B4-BE49-F238E27FC236}">
                <a16:creationId xmlns:a16="http://schemas.microsoft.com/office/drawing/2014/main" id="{BC03FA4A-E00D-4F81-9AC7-F01CC9FC679A}"/>
              </a:ext>
            </a:extLst>
          </p:cNvPr>
          <p:cNvSpPr>
            <a:spLocks noGrp="1"/>
          </p:cNvSpPr>
          <p:nvPr>
            <p:ph idx="1"/>
          </p:nvPr>
        </p:nvSpPr>
        <p:spPr/>
        <p:txBody>
          <a:bodyPr/>
          <a:lstStyle/>
          <a:p>
            <a:r>
              <a:rPr lang="en-US" dirty="0"/>
              <a:t>Combine the TF-IDF matrix with Customer data. </a:t>
            </a:r>
          </a:p>
          <a:p>
            <a:r>
              <a:rPr lang="en-US" dirty="0"/>
              <a:t>Then do one-hot encoding on the categorical variables.</a:t>
            </a:r>
          </a:p>
          <a:p>
            <a:endParaRPr lang="en-US" dirty="0"/>
          </a:p>
        </p:txBody>
      </p:sp>
      <p:pic>
        <p:nvPicPr>
          <p:cNvPr id="4" name="Picture 3">
            <a:extLst>
              <a:ext uri="{FF2B5EF4-FFF2-40B4-BE49-F238E27FC236}">
                <a16:creationId xmlns:a16="http://schemas.microsoft.com/office/drawing/2014/main" id="{80852B70-98BD-41EC-A25E-18B08A296EF8}"/>
              </a:ext>
            </a:extLst>
          </p:cNvPr>
          <p:cNvPicPr>
            <a:picLocks noChangeAspect="1"/>
          </p:cNvPicPr>
          <p:nvPr/>
        </p:nvPicPr>
        <p:blipFill rotWithShape="1">
          <a:blip r:embed="rId2"/>
          <a:srcRect b="15794"/>
          <a:stretch/>
        </p:blipFill>
        <p:spPr>
          <a:xfrm>
            <a:off x="1104713" y="3002407"/>
            <a:ext cx="7645792" cy="1320801"/>
          </a:xfrm>
          <a:prstGeom prst="rect">
            <a:avLst/>
          </a:prstGeom>
        </p:spPr>
      </p:pic>
      <p:pic>
        <p:nvPicPr>
          <p:cNvPr id="5" name="Picture 4">
            <a:extLst>
              <a:ext uri="{FF2B5EF4-FFF2-40B4-BE49-F238E27FC236}">
                <a16:creationId xmlns:a16="http://schemas.microsoft.com/office/drawing/2014/main" id="{8EDE1F47-0325-4FD7-9F7B-6A3BF22442C4}"/>
              </a:ext>
            </a:extLst>
          </p:cNvPr>
          <p:cNvPicPr>
            <a:picLocks noChangeAspect="1"/>
          </p:cNvPicPr>
          <p:nvPr/>
        </p:nvPicPr>
        <p:blipFill>
          <a:blip r:embed="rId3"/>
          <a:stretch>
            <a:fillRect/>
          </a:stretch>
        </p:blipFill>
        <p:spPr>
          <a:xfrm>
            <a:off x="1104713" y="4448512"/>
            <a:ext cx="7645793" cy="1378021"/>
          </a:xfrm>
          <a:prstGeom prst="rect">
            <a:avLst/>
          </a:prstGeom>
        </p:spPr>
      </p:pic>
    </p:spTree>
    <p:extLst>
      <p:ext uri="{BB962C8B-B14F-4D97-AF65-F5344CB8AC3E}">
        <p14:creationId xmlns:p14="http://schemas.microsoft.com/office/powerpoint/2010/main" val="99183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0CEC-9B77-4B16-A050-BBA520125754}"/>
              </a:ext>
            </a:extLst>
          </p:cNvPr>
          <p:cNvSpPr>
            <a:spLocks noGrp="1"/>
          </p:cNvSpPr>
          <p:nvPr>
            <p:ph type="title"/>
          </p:nvPr>
        </p:nvSpPr>
        <p:spPr/>
        <p:txBody>
          <a:bodyPr/>
          <a:lstStyle/>
          <a:p>
            <a:r>
              <a:rPr lang="en-US" dirty="0"/>
              <a:t>Task 5.</a:t>
            </a:r>
          </a:p>
        </p:txBody>
      </p:sp>
      <p:sp>
        <p:nvSpPr>
          <p:cNvPr id="3" name="Content Placeholder 2">
            <a:extLst>
              <a:ext uri="{FF2B5EF4-FFF2-40B4-BE49-F238E27FC236}">
                <a16:creationId xmlns:a16="http://schemas.microsoft.com/office/drawing/2014/main" id="{C5D68D22-ADCA-4E48-9842-F6B808E0B321}"/>
              </a:ext>
            </a:extLst>
          </p:cNvPr>
          <p:cNvSpPr>
            <a:spLocks noGrp="1"/>
          </p:cNvSpPr>
          <p:nvPr>
            <p:ph idx="1"/>
          </p:nvPr>
        </p:nvSpPr>
        <p:spPr>
          <a:xfrm>
            <a:off x="677334" y="1303339"/>
            <a:ext cx="8596668" cy="3880773"/>
          </a:xfrm>
        </p:spPr>
        <p:txBody>
          <a:bodyPr/>
          <a:lstStyle/>
          <a:p>
            <a:r>
              <a:rPr lang="en-US" b="1" dirty="0"/>
              <a:t>Filter type</a:t>
            </a:r>
            <a:r>
              <a:rPr lang="en-US" dirty="0"/>
              <a:t> - Use Python's </a:t>
            </a:r>
            <a:r>
              <a:rPr lang="en-US" b="1" dirty="0" err="1"/>
              <a:t>SelectKBest</a:t>
            </a:r>
            <a:r>
              <a:rPr lang="en-US" dirty="0"/>
              <a:t> module to find the K best features. Use a variety of K values to determine the best set of features for the combined data</a:t>
            </a:r>
          </a:p>
        </p:txBody>
      </p:sp>
      <p:pic>
        <p:nvPicPr>
          <p:cNvPr id="4" name="Picture 3">
            <a:extLst>
              <a:ext uri="{FF2B5EF4-FFF2-40B4-BE49-F238E27FC236}">
                <a16:creationId xmlns:a16="http://schemas.microsoft.com/office/drawing/2014/main" id="{A1FE8440-DF3F-4FA5-A037-FCC96AC8A01F}"/>
              </a:ext>
            </a:extLst>
          </p:cNvPr>
          <p:cNvPicPr>
            <a:picLocks noChangeAspect="1"/>
          </p:cNvPicPr>
          <p:nvPr/>
        </p:nvPicPr>
        <p:blipFill>
          <a:blip r:embed="rId2"/>
          <a:stretch>
            <a:fillRect/>
          </a:stretch>
        </p:blipFill>
        <p:spPr>
          <a:xfrm>
            <a:off x="1857658" y="2355795"/>
            <a:ext cx="6236020" cy="1073205"/>
          </a:xfrm>
          <a:prstGeom prst="rect">
            <a:avLst/>
          </a:prstGeom>
        </p:spPr>
      </p:pic>
    </p:spTree>
    <p:extLst>
      <p:ext uri="{BB962C8B-B14F-4D97-AF65-F5344CB8AC3E}">
        <p14:creationId xmlns:p14="http://schemas.microsoft.com/office/powerpoint/2010/main" val="248379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0CEC-9B77-4B16-A050-BBA520125754}"/>
              </a:ext>
            </a:extLst>
          </p:cNvPr>
          <p:cNvSpPr>
            <a:spLocks noGrp="1"/>
          </p:cNvSpPr>
          <p:nvPr>
            <p:ph type="title"/>
          </p:nvPr>
        </p:nvSpPr>
        <p:spPr/>
        <p:txBody>
          <a:bodyPr/>
          <a:lstStyle/>
          <a:p>
            <a:r>
              <a:rPr lang="en-US" dirty="0"/>
              <a:t>Task 5.</a:t>
            </a:r>
          </a:p>
        </p:txBody>
      </p:sp>
      <p:sp>
        <p:nvSpPr>
          <p:cNvPr id="3" name="Content Placeholder 2">
            <a:extLst>
              <a:ext uri="{FF2B5EF4-FFF2-40B4-BE49-F238E27FC236}">
                <a16:creationId xmlns:a16="http://schemas.microsoft.com/office/drawing/2014/main" id="{C5D68D22-ADCA-4E48-9842-F6B808E0B321}"/>
              </a:ext>
            </a:extLst>
          </p:cNvPr>
          <p:cNvSpPr>
            <a:spLocks noGrp="1"/>
          </p:cNvSpPr>
          <p:nvPr>
            <p:ph idx="1"/>
          </p:nvPr>
        </p:nvSpPr>
        <p:spPr>
          <a:xfrm>
            <a:off x="677334" y="1303339"/>
            <a:ext cx="8596668" cy="3880773"/>
          </a:xfrm>
        </p:spPr>
        <p:txBody>
          <a:bodyPr/>
          <a:lstStyle/>
          <a:p>
            <a:r>
              <a:rPr lang="en-US" b="1" dirty="0"/>
              <a:t>Wrapper</a:t>
            </a:r>
            <a:r>
              <a:rPr lang="en-US" dirty="0"/>
              <a:t> </a:t>
            </a:r>
            <a:r>
              <a:rPr lang="en-US" b="1" dirty="0"/>
              <a:t>type</a:t>
            </a:r>
            <a:r>
              <a:rPr lang="en-US" dirty="0"/>
              <a:t> - Use the Step Forward Feature Selection method in Python (see reference above) to find the best set of features on the combined data. Use cross-validation.</a:t>
            </a:r>
          </a:p>
        </p:txBody>
      </p:sp>
      <p:pic>
        <p:nvPicPr>
          <p:cNvPr id="4" name="Picture 3">
            <a:extLst>
              <a:ext uri="{FF2B5EF4-FFF2-40B4-BE49-F238E27FC236}">
                <a16:creationId xmlns:a16="http://schemas.microsoft.com/office/drawing/2014/main" id="{2173AE77-AF45-4A23-B64A-4E6AD80D86D5}"/>
              </a:ext>
            </a:extLst>
          </p:cNvPr>
          <p:cNvPicPr>
            <a:picLocks noChangeAspect="1"/>
          </p:cNvPicPr>
          <p:nvPr/>
        </p:nvPicPr>
        <p:blipFill>
          <a:blip r:embed="rId2"/>
          <a:stretch>
            <a:fillRect/>
          </a:stretch>
        </p:blipFill>
        <p:spPr>
          <a:xfrm>
            <a:off x="3076920" y="2292215"/>
            <a:ext cx="3797495" cy="2654436"/>
          </a:xfrm>
          <a:prstGeom prst="rect">
            <a:avLst/>
          </a:prstGeom>
        </p:spPr>
      </p:pic>
      <p:pic>
        <p:nvPicPr>
          <p:cNvPr id="5" name="Picture 4">
            <a:extLst>
              <a:ext uri="{FF2B5EF4-FFF2-40B4-BE49-F238E27FC236}">
                <a16:creationId xmlns:a16="http://schemas.microsoft.com/office/drawing/2014/main" id="{D2C7B7D5-7BE3-41F5-BA18-58D3251C84FB}"/>
              </a:ext>
            </a:extLst>
          </p:cNvPr>
          <p:cNvPicPr>
            <a:picLocks noChangeAspect="1"/>
          </p:cNvPicPr>
          <p:nvPr/>
        </p:nvPicPr>
        <p:blipFill>
          <a:blip r:embed="rId3"/>
          <a:stretch>
            <a:fillRect/>
          </a:stretch>
        </p:blipFill>
        <p:spPr>
          <a:xfrm>
            <a:off x="3076919" y="5184112"/>
            <a:ext cx="3797495" cy="1047804"/>
          </a:xfrm>
          <a:prstGeom prst="rect">
            <a:avLst/>
          </a:prstGeom>
        </p:spPr>
      </p:pic>
    </p:spTree>
    <p:extLst>
      <p:ext uri="{BB962C8B-B14F-4D97-AF65-F5344CB8AC3E}">
        <p14:creationId xmlns:p14="http://schemas.microsoft.com/office/powerpoint/2010/main" val="42166837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413</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Feature Selection: Text Mining</vt:lpstr>
      <vt:lpstr>To Do List:</vt:lpstr>
      <vt:lpstr>Task 1. </vt:lpstr>
      <vt:lpstr>Total number of stemmed words produced by each stemmer are as shown below:  </vt:lpstr>
      <vt:lpstr>Task 2. </vt:lpstr>
      <vt:lpstr>Task 3.</vt:lpstr>
      <vt:lpstr>Task 4.</vt:lpstr>
      <vt:lpstr>Task 5.</vt:lpstr>
      <vt:lpstr>Task 5.</vt:lpstr>
      <vt:lpstr>Task 6.</vt:lpstr>
      <vt:lpstr>After applying filter feature selection, we get:</vt:lpstr>
      <vt:lpstr>After applying wrapper feature selection, we get:</vt:lpstr>
      <vt:lpstr>What we learnt new?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CIS508 ASSIGNMENT-5</dc:title>
  <dc:creator>Ishani Shah</dc:creator>
  <cp:lastModifiedBy>Ishani Shah</cp:lastModifiedBy>
  <cp:revision>2</cp:revision>
  <dcterms:created xsi:type="dcterms:W3CDTF">2019-12-14T06:34:56Z</dcterms:created>
  <dcterms:modified xsi:type="dcterms:W3CDTF">2020-05-15T13:35:05Z</dcterms:modified>
</cp:coreProperties>
</file>