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3FF1-4237-454F-8FD9-17775D707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Hyperparameter Tuning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F4A74-1066-4236-84EF-5C092C254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	 ISHANI SHAH</a:t>
            </a:r>
          </a:p>
        </p:txBody>
      </p:sp>
    </p:spTree>
    <p:extLst>
      <p:ext uri="{BB962C8B-B14F-4D97-AF65-F5344CB8AC3E}">
        <p14:creationId xmlns:p14="http://schemas.microsoft.com/office/powerpoint/2010/main" val="13565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1E11-68A1-41F1-8F0B-2A258116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Marketing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DBDC9-B637-4164-A06F-389F7F6C3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Marketing by </a:t>
            </a:r>
            <a:r>
              <a:rPr lang="en-US" b="1" dirty="0"/>
              <a:t>cross-selling</a:t>
            </a:r>
            <a:r>
              <a:rPr lang="en-US" dirty="0"/>
              <a:t> term-deposits to existing customers</a:t>
            </a:r>
          </a:p>
        </p:txBody>
      </p:sp>
    </p:spTree>
    <p:extLst>
      <p:ext uri="{BB962C8B-B14F-4D97-AF65-F5344CB8AC3E}">
        <p14:creationId xmlns:p14="http://schemas.microsoft.com/office/powerpoint/2010/main" val="81780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934B-3227-4EAE-B375-7842E3F5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based models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2A1C27-9661-442B-B231-CB15D23A7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062" y="2302625"/>
            <a:ext cx="5397777" cy="17018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39A41-5EBA-4920-8A83-5E7B11918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Pre-defined parameters:</a:t>
            </a:r>
          </a:p>
          <a:p>
            <a:pPr>
              <a:buFont typeface="+mj-lt"/>
              <a:buAutoNum type="arabicPeriod"/>
            </a:pPr>
            <a:r>
              <a:rPr lang="en-US" dirty="0"/>
              <a:t>Normal Model</a:t>
            </a:r>
          </a:p>
          <a:p>
            <a:r>
              <a:rPr lang="en-US" dirty="0"/>
              <a:t>Using Hyperparameter tuning:</a:t>
            </a:r>
          </a:p>
          <a:p>
            <a:r>
              <a:rPr lang="en-US" dirty="0"/>
              <a:t>parameters=</a:t>
            </a:r>
          </a:p>
          <a:p>
            <a:r>
              <a:rPr lang="en-US" i="1" dirty="0"/>
              <a:t>{'</a:t>
            </a:r>
            <a:r>
              <a:rPr lang="en-US" i="1" dirty="0" err="1"/>
              <a:t>min_samples_leaf</a:t>
            </a:r>
            <a:r>
              <a:rPr lang="en-US" i="1" dirty="0"/>
              <a:t>' : range(10,200,10), </a:t>
            </a:r>
          </a:p>
          <a:p>
            <a:r>
              <a:rPr lang="en-US" i="1" dirty="0"/>
              <a:t>'</a:t>
            </a:r>
            <a:r>
              <a:rPr lang="en-US" i="1" dirty="0" err="1"/>
              <a:t>max_depth</a:t>
            </a:r>
            <a:r>
              <a:rPr lang="en-US" i="1" dirty="0"/>
              <a:t>': range(5,40,5), </a:t>
            </a:r>
          </a:p>
          <a:p>
            <a:r>
              <a:rPr lang="en-US" i="1" dirty="0"/>
              <a:t>'criterion':['</a:t>
            </a:r>
            <a:r>
              <a:rPr lang="en-US" i="1" dirty="0" err="1"/>
              <a:t>gini</a:t>
            </a:r>
            <a:r>
              <a:rPr lang="en-US" i="1" dirty="0"/>
              <a:t>','entropy’] }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Randomized Search</a:t>
            </a:r>
          </a:p>
          <a:p>
            <a:pPr>
              <a:buFont typeface="+mj-lt"/>
              <a:buAutoNum type="arabicPeriod"/>
            </a:pPr>
            <a:r>
              <a:rPr lang="en-US" dirty="0"/>
              <a:t>Grid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E4FA-CC83-440C-AC2D-51769650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based models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48B49A-239C-48B4-B828-FD10BD0A7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164" y="2258173"/>
            <a:ext cx="5321573" cy="17907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62C7D-97C3-46C6-9314-6B0BE498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Pre-defined parameters:</a:t>
            </a:r>
          </a:p>
          <a:p>
            <a:pPr>
              <a:buFont typeface="+mj-lt"/>
              <a:buAutoNum type="arabicPeriod"/>
            </a:pPr>
            <a:r>
              <a:rPr lang="en-US" dirty="0"/>
              <a:t>Normal Model</a:t>
            </a:r>
          </a:p>
          <a:p>
            <a:r>
              <a:rPr lang="en-US" dirty="0"/>
              <a:t>Using Hyperparameter tuning:</a:t>
            </a:r>
          </a:p>
          <a:p>
            <a:r>
              <a:rPr lang="en-US" i="1" dirty="0" err="1"/>
              <a:t>rand_parameters</a:t>
            </a:r>
            <a:r>
              <a:rPr lang="en-US" i="1" dirty="0"/>
              <a:t>=</a:t>
            </a:r>
          </a:p>
          <a:p>
            <a:r>
              <a:rPr lang="en-US" i="1" dirty="0"/>
              <a:t>{'</a:t>
            </a:r>
            <a:r>
              <a:rPr lang="en-US" i="1" dirty="0" err="1"/>
              <a:t>min_samples_leaf</a:t>
            </a:r>
            <a:r>
              <a:rPr lang="en-US" i="1" dirty="0"/>
              <a:t>' : range(10,200,10), </a:t>
            </a:r>
          </a:p>
          <a:p>
            <a:r>
              <a:rPr lang="en-US" i="1" dirty="0"/>
              <a:t>'</a:t>
            </a:r>
            <a:r>
              <a:rPr lang="en-US" i="1" dirty="0" err="1"/>
              <a:t>max_depth</a:t>
            </a:r>
            <a:r>
              <a:rPr lang="en-US" i="1" dirty="0"/>
              <a:t>': range(1,20,2),	  </a:t>
            </a:r>
          </a:p>
          <a:p>
            <a:r>
              <a:rPr lang="en-US" i="1" dirty="0"/>
              <a:t>'</a:t>
            </a:r>
            <a:r>
              <a:rPr lang="en-US" i="1" dirty="0" err="1"/>
              <a:t>max_features':range</a:t>
            </a:r>
            <a:r>
              <a:rPr lang="en-US" i="1" dirty="0"/>
              <a:t>(10,100,10), </a:t>
            </a:r>
          </a:p>
          <a:p>
            <a:r>
              <a:rPr lang="en-US" i="1" dirty="0"/>
              <a:t>'</a:t>
            </a:r>
            <a:r>
              <a:rPr lang="en-US" i="1" dirty="0" err="1"/>
              <a:t>n_estimators</a:t>
            </a:r>
            <a:r>
              <a:rPr lang="en-US" i="1" dirty="0"/>
              <a:t>':[20,30,40]}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Randomized Search</a:t>
            </a:r>
          </a:p>
          <a:p>
            <a:pPr>
              <a:buFont typeface="+mj-lt"/>
              <a:buAutoNum type="arabicPeriod"/>
            </a:pPr>
            <a:r>
              <a:rPr lang="en-US" dirty="0"/>
              <a:t>Grid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88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291</TotalTime>
  <Words>60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Hyperparameter Tuning</vt:lpstr>
      <vt:lpstr>Direct Marketing</vt:lpstr>
      <vt:lpstr>Decision Tree based models</vt:lpstr>
      <vt:lpstr>Random Forest based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- 2</dc:title>
  <dc:creator>Ishani Shah</dc:creator>
  <cp:lastModifiedBy>Ishani Shah</cp:lastModifiedBy>
  <cp:revision>8</cp:revision>
  <dcterms:created xsi:type="dcterms:W3CDTF">2019-11-04T02:21:37Z</dcterms:created>
  <dcterms:modified xsi:type="dcterms:W3CDTF">2020-05-15T13:14:48Z</dcterms:modified>
</cp:coreProperties>
</file>