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9" r:id="rId6"/>
    <p:sldId id="265" r:id="rId7"/>
    <p:sldId id="262" r:id="rId8"/>
    <p:sldId id="263" r:id="rId9"/>
    <p:sldId id="264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15-May-20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2131-B43D-44FC-9782-105A06DF1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&amp;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2508-1A1A-4941-BDCA-78CDC15E6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Ishani Shah</a:t>
            </a:r>
          </a:p>
        </p:txBody>
      </p:sp>
    </p:spTree>
    <p:extLst>
      <p:ext uri="{BB962C8B-B14F-4D97-AF65-F5344CB8AC3E}">
        <p14:creationId xmlns:p14="http://schemas.microsoft.com/office/powerpoint/2010/main" val="98998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96DA-B910-4D44-AAA3-D52DA094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9200"/>
            <a:ext cx="10131425" cy="1456267"/>
          </a:xfrm>
        </p:spPr>
        <p:txBody>
          <a:bodyPr/>
          <a:lstStyle/>
          <a:p>
            <a:r>
              <a:rPr lang="en-US" dirty="0"/>
              <a:t>What I learnt “new”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445C-401B-4EB4-9B7B-D95AD09D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small clusters using K – means</a:t>
            </a:r>
          </a:p>
          <a:p>
            <a:r>
              <a:rPr lang="en-US" sz="2400" dirty="0"/>
              <a:t>Completing manual tuning of hyperparameters </a:t>
            </a:r>
          </a:p>
          <a:p>
            <a:r>
              <a:rPr lang="en-US" sz="2400" dirty="0"/>
              <a:t>Identifying the best set of clusters using Silhouette score</a:t>
            </a:r>
          </a:p>
          <a:p>
            <a:r>
              <a:rPr lang="en-US" sz="2400" dirty="0"/>
              <a:t>Validating similarity of time-series by plotting line charts in Excel</a:t>
            </a:r>
          </a:p>
          <a:p>
            <a:r>
              <a:rPr lang="en-US" sz="2400" dirty="0"/>
              <a:t>Identifying K-value using Elbow technique in Python</a:t>
            </a:r>
          </a:p>
        </p:txBody>
      </p:sp>
    </p:spTree>
    <p:extLst>
      <p:ext uri="{BB962C8B-B14F-4D97-AF65-F5344CB8AC3E}">
        <p14:creationId xmlns:p14="http://schemas.microsoft.com/office/powerpoint/2010/main" val="150520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7970-0EB9-4E00-AB02-EA4EA977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/>
              <a:t>Thank</a:t>
            </a:r>
            <a:r>
              <a:rPr lang="en-US" sz="5400" dirty="0"/>
              <a:t>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15E02-7845-4579-9551-DFD867880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By: Ishani Shah</a:t>
            </a:r>
          </a:p>
        </p:txBody>
      </p:sp>
    </p:spTree>
    <p:extLst>
      <p:ext uri="{BB962C8B-B14F-4D97-AF65-F5344CB8AC3E}">
        <p14:creationId xmlns:p14="http://schemas.microsoft.com/office/powerpoint/2010/main" val="285699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92D2-49D3-429B-A0D1-092DEE4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Problem:</a:t>
            </a:r>
            <a:br>
              <a:rPr lang="en-US" b="1" dirty="0"/>
            </a:br>
            <a:r>
              <a:rPr lang="en-US" b="1" dirty="0"/>
              <a:t>Finding similar time series in Sales Transaction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9554-7641-4034-9CC9-7A8DD9F30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2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3C5C-FD0E-499A-89B4-616E1849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66875"/>
            <a:ext cx="10131425" cy="1456267"/>
          </a:xfrm>
        </p:spPr>
        <p:txBody>
          <a:bodyPr/>
          <a:lstStyle/>
          <a:p>
            <a:r>
              <a:rPr lang="en-US" dirty="0"/>
              <a:t>Tasks Completed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05B8-0CFB-48EE-883D-F4641D56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Creating small clusters using K – means</a:t>
            </a:r>
          </a:p>
          <a:p>
            <a:r>
              <a:rPr lang="en-US" sz="2400" dirty="0"/>
              <a:t>Completing manual tuning of hyperparameters and getting the best set of clusters</a:t>
            </a:r>
          </a:p>
          <a:p>
            <a:r>
              <a:rPr lang="en-US" sz="2400" dirty="0"/>
              <a:t>Validating similarity of time-series by plotting line charts in Excel</a:t>
            </a:r>
          </a:p>
          <a:p>
            <a:r>
              <a:rPr lang="en-US" sz="2400" dirty="0"/>
              <a:t>Identifying K-value using Elbow technique in Python</a:t>
            </a:r>
          </a:p>
        </p:txBody>
      </p:sp>
    </p:spTree>
    <p:extLst>
      <p:ext uri="{BB962C8B-B14F-4D97-AF65-F5344CB8AC3E}">
        <p14:creationId xmlns:p14="http://schemas.microsoft.com/office/powerpoint/2010/main" val="21258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A5C4-0436-4813-9ACB-5222217A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small clusters using K – means &amp; tuning hyperparameters to get best cluster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A0A59D-60A2-435E-B436-E02E1C606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957691"/>
              </p:ext>
            </p:extLst>
          </p:nvPr>
        </p:nvGraphicFramePr>
        <p:xfrm>
          <a:off x="685800" y="2141538"/>
          <a:ext cx="10131426" cy="2661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00575">
                  <a:extLst>
                    <a:ext uri="{9D8B030D-6E8A-4147-A177-3AD203B41FA5}">
                      <a16:colId xmlns:a16="http://schemas.microsoft.com/office/drawing/2014/main" val="329342115"/>
                    </a:ext>
                  </a:extLst>
                </a:gridCol>
                <a:gridCol w="2153709">
                  <a:extLst>
                    <a:ext uri="{9D8B030D-6E8A-4147-A177-3AD203B41FA5}">
                      <a16:colId xmlns:a16="http://schemas.microsoft.com/office/drawing/2014/main" val="2339663617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3907763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6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silhouette_score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80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Manual Parameters tuning: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n_clusters:3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silhouette_score</a:t>
                      </a:r>
                      <a:r>
                        <a:rPr lang="en-US" b="1" dirty="0"/>
                        <a:t> = 0.2554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Manual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Parameters tuning: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n_clusters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3,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k-means++, n_init:10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silhouette_score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0.1635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5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Randomized Search - Parameters tuning: 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n_clusters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k-means++, algorithm: 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silhouette_score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0.1045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30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D84372-AE4A-4BEF-9FD4-927BC1D5EFC9}"/>
              </a:ext>
            </a:extLst>
          </p:cNvPr>
          <p:cNvSpPr txBox="1"/>
          <p:nvPr/>
        </p:nvSpPr>
        <p:spPr>
          <a:xfrm>
            <a:off x="685800" y="5800725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Have used 52 normalized data columns</a:t>
            </a:r>
          </a:p>
        </p:txBody>
      </p:sp>
    </p:spTree>
    <p:extLst>
      <p:ext uri="{BB962C8B-B14F-4D97-AF65-F5344CB8AC3E}">
        <p14:creationId xmlns:p14="http://schemas.microsoft.com/office/powerpoint/2010/main" val="86520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6333-6E2E-4D08-AD5C-12E30AAF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Explaining why the selected cluster is the “best”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53BF-11DE-4145-BBC6-8BD36115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8" y="2261420"/>
            <a:ext cx="4893772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silhouette value is a measure of how similar an object is to its own cluster compared to other clusters.</a:t>
            </a:r>
          </a:p>
          <a:p>
            <a:r>
              <a:rPr lang="en-US" dirty="0"/>
              <a:t>The silhouette ranges from −1 to +1, where a high value indicates that the object is well matched to its own cluster and poorly matched to neighboring clusters. </a:t>
            </a:r>
          </a:p>
          <a:p>
            <a:pPr marL="0" indent="0">
              <a:buNone/>
            </a:pPr>
            <a:r>
              <a:rPr lang="en-US" dirty="0"/>
              <a:t>Hence, cluster set with Maximum Silhouette score is the “Best” Cluster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BBDA3-7768-45E7-9EC5-9CB18094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502121"/>
            <a:ext cx="6095593" cy="169152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99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8AEA-A67B-4F3E-9CAB-68FA954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575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Validating similarity of time-series by plotting line charts in Excel: For “best” cluster: </a:t>
            </a:r>
            <a:r>
              <a:rPr lang="en-US" b="1" i="1" dirty="0"/>
              <a:t>k=3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10967-B591-441F-B585-B8BFCDCE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76" y="1572404"/>
            <a:ext cx="9953350" cy="1626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CDC40-7A6F-4D6C-8255-45ECB766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77" y="3290277"/>
            <a:ext cx="9994137" cy="1649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CAF6B8-B307-43D5-A586-EA5509ED0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41" y="5031819"/>
            <a:ext cx="9973747" cy="16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D5F9-0363-4A0D-810E-2FD2A357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90725"/>
            <a:ext cx="10131425" cy="1456267"/>
          </a:xfrm>
        </p:spPr>
        <p:txBody>
          <a:bodyPr/>
          <a:lstStyle/>
          <a:p>
            <a:r>
              <a:rPr lang="en-US" b="1" i="1" dirty="0"/>
              <a:t>Identifying K value using Elbow technique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4C89-7876-4B64-9EAC-2E81C313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Minimum Sum of Squared Errors</a:t>
            </a:r>
          </a:p>
          <a:p>
            <a:r>
              <a:rPr lang="en-US" sz="2800" dirty="0"/>
              <a:t>Maximum Silhouette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9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A3D4-4109-4BDD-A9BF-22B0633E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K = range(2,50), using elbow technique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72FEC-2BE1-4687-A88C-C95445F4E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of Squared Error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548CC7-BC02-442A-8C17-4323F632E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691" y="2927278"/>
            <a:ext cx="4235668" cy="280684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BC20D-AB07-49A0-86B8-E72372673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Silhouette Score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9DF8E0-90DB-4DFE-A48D-A3E13258E6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4325" y="2946329"/>
            <a:ext cx="4153113" cy="2768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D0C487-4033-402B-B2B0-A04C42468131}"/>
              </a:ext>
            </a:extLst>
          </p:cNvPr>
          <p:cNvSpPr txBox="1"/>
          <p:nvPr/>
        </p:nvSpPr>
        <p:spPr>
          <a:xfrm>
            <a:off x="695325" y="5800725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value of K is 8 </a:t>
            </a:r>
          </a:p>
        </p:txBody>
      </p:sp>
    </p:spTree>
    <p:extLst>
      <p:ext uri="{BB962C8B-B14F-4D97-AF65-F5344CB8AC3E}">
        <p14:creationId xmlns:p14="http://schemas.microsoft.com/office/powerpoint/2010/main" val="285936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029-6AFE-454E-A8D1-C6675FE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K = range(2,15), using elbow technique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E0E6FF-E935-4662-A0B2-F4EC61DB6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of Squared Error plot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B44B90E4-B204-4B6A-99CA-A109E24641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5742" y="2955854"/>
            <a:ext cx="4197566" cy="274969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00A20A-62D1-45F9-BA56-95A32361E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Silhouette Score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8A5871-B346-4EF8-8635-46CAAD8A18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34799" y="2927278"/>
            <a:ext cx="4172164" cy="2806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E2D84C-FEBC-4368-85BE-A954F5067886}"/>
              </a:ext>
            </a:extLst>
          </p:cNvPr>
          <p:cNvSpPr txBox="1"/>
          <p:nvPr/>
        </p:nvSpPr>
        <p:spPr>
          <a:xfrm>
            <a:off x="685800" y="5800725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value of K is 7 </a:t>
            </a:r>
          </a:p>
        </p:txBody>
      </p:sp>
    </p:spTree>
    <p:extLst>
      <p:ext uri="{BB962C8B-B14F-4D97-AF65-F5344CB8AC3E}">
        <p14:creationId xmlns:p14="http://schemas.microsoft.com/office/powerpoint/2010/main" val="3608620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Time Series &amp; Clustering</vt:lpstr>
      <vt:lpstr>Problem: Finding similar time series in Sales Transaction Data</vt:lpstr>
      <vt:lpstr>Tasks Completed :</vt:lpstr>
      <vt:lpstr>Creating small clusters using K – means &amp; tuning hyperparameters to get best cluster set</vt:lpstr>
      <vt:lpstr>Explaining why the selected cluster is the “best”</vt:lpstr>
      <vt:lpstr>Validating similarity of time-series by plotting line charts in Excel: For “best” cluster: k=3</vt:lpstr>
      <vt:lpstr>Identifying K value using Elbow technique</vt:lpstr>
      <vt:lpstr>For K = range(2,50), using elbow technique</vt:lpstr>
      <vt:lpstr>For K = range(2,15), using elbow technique</vt:lpstr>
      <vt:lpstr>What I learnt “new”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508: Assignment 4</dc:title>
  <dc:creator>Ishani Shah</dc:creator>
  <cp:lastModifiedBy>Ishani Shah</cp:lastModifiedBy>
  <cp:revision>5</cp:revision>
  <dcterms:created xsi:type="dcterms:W3CDTF">2019-12-02T06:50:43Z</dcterms:created>
  <dcterms:modified xsi:type="dcterms:W3CDTF">2020-05-15T13:31:20Z</dcterms:modified>
</cp:coreProperties>
</file>