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sldIdLst>
    <p:sldId id="277" r:id="rId2"/>
    <p:sldId id="256" r:id="rId3"/>
    <p:sldId id="257" r:id="rId4"/>
    <p:sldId id="276" r:id="rId5"/>
    <p:sldId id="275" r:id="rId6"/>
    <p:sldId id="260" r:id="rId7"/>
    <p:sldId id="261" r:id="rId8"/>
    <p:sldId id="262" r:id="rId9"/>
    <p:sldId id="269" r:id="rId10"/>
    <p:sldId id="270" r:id="rId11"/>
    <p:sldId id="272" r:id="rId12"/>
    <p:sldId id="271" r:id="rId13"/>
    <p:sldId id="273" r:id="rId14"/>
    <p:sldId id="274" r:id="rId15"/>
    <p:sldId id="265" r:id="rId16"/>
    <p:sldId id="278" r:id="rId17"/>
    <p:sldId id="266" r:id="rId18"/>
    <p:sldId id="267" r:id="rId19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>
        <p:scale>
          <a:sx n="111" d="100"/>
          <a:sy n="111" d="100"/>
        </p:scale>
        <p:origin x="6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D28C682-8E6F-5047-BFC5-571D7C8E7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CEA4A2AF-505D-1641-8D17-B652A12FD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8E4A68C-B9F8-D642-8DA9-0C23F9AD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49A6-CE62-F947-8430-6F3F091BA7DB}" type="datetimeFigureOut">
              <a:rPr lang="ar-SA" smtClean="0"/>
              <a:t>13 ربيع الثاني،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B880DCC-F87C-AA44-8110-E4C68094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194C1B9-743B-8A45-9010-6311BBA1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716E-EE03-464F-8BEB-44931BD226B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5338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05BC655-00A0-FE41-BF4A-72B9030B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D1CD2FEF-1AC6-EC46-ABB2-861F26986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56B645B-9DF4-8C46-B336-C86C0611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49A6-CE62-F947-8430-6F3F091BA7DB}" type="datetimeFigureOut">
              <a:rPr lang="ar-SA" smtClean="0"/>
              <a:t>13 ربيع الثاني،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2883E1F-7D5A-6640-85A0-5D4DAAB7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1E63C94-EC9E-0443-B0B4-DEC69183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716E-EE03-464F-8BEB-44931BD226B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2809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FC1DCCA8-35BA-5846-9B66-59F9DF8C0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B22481BF-5D16-D64B-AC94-F86251507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82D57AD-AD83-BB47-870C-BF8FAC25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49A6-CE62-F947-8430-6F3F091BA7DB}" type="datetimeFigureOut">
              <a:rPr lang="ar-SA" smtClean="0"/>
              <a:t>13 ربيع الثاني،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1AFA223-496C-9A43-82AE-B798B294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9DA3111-FB1F-1C46-AD54-BB0E58B4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716E-EE03-464F-8BEB-44931BD226B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4275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B799C41-5D6A-4046-A395-B2F37553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97D1893-92B6-5942-8DEC-B419A0244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226BE01-5931-B049-B02B-68D68F71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49A6-CE62-F947-8430-6F3F091BA7DB}" type="datetimeFigureOut">
              <a:rPr lang="ar-SA" smtClean="0"/>
              <a:t>13 ربيع الثاني،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C0C67F0-E9FD-0342-BD2A-B9230121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78F456B-B148-0342-ABA3-C932E53E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716E-EE03-464F-8BEB-44931BD226B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9351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29F2619-BC81-5E49-A6D6-B3D03052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A2BF76FB-B43D-4243-B18B-18B42B895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3871195-2DE6-2140-A0F7-70B80681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49A6-CE62-F947-8430-6F3F091BA7DB}" type="datetimeFigureOut">
              <a:rPr lang="ar-SA" smtClean="0"/>
              <a:t>13 ربيع الثاني،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BD2F43B-85F5-FC4E-8636-6EBAFA71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EAF49AD-A60B-9544-8F35-E889EFC0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716E-EE03-464F-8BEB-44931BD226B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8260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376F46A-8E6E-8D41-8B00-5A2D580A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D29286F-E6D3-6C4C-A926-1583F445C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5E86AA45-1A8B-F547-8ED1-83DFA9937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F0DAFE21-833C-CB4A-8225-8608BB03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49A6-CE62-F947-8430-6F3F091BA7DB}" type="datetimeFigureOut">
              <a:rPr lang="ar-SA" smtClean="0"/>
              <a:t>13 ربيع الثاني، 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AA5C9FEE-60AC-C44F-B9AB-776F9071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9F7EBB56-6AF1-0A44-8E6A-36101CBB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716E-EE03-464F-8BEB-44931BD226B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4497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FE27D8E-B12C-834F-95F3-CDD80DA3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88C36FD-0625-0B4C-B390-5BC14C0E4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A5F1E42D-3385-B443-87D6-4BD4D4A65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27C475FF-BE82-A148-870A-5D943218A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0C43E5D0-0A10-084A-80E3-B5F1B7CDE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786A2C45-2FDF-FC4C-800D-AAE6162D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49A6-CE62-F947-8430-6F3F091BA7DB}" type="datetimeFigureOut">
              <a:rPr lang="ar-SA" smtClean="0"/>
              <a:t>13 ربيع الثاني، 1443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5A21E0E8-4204-A540-9FEC-2853D218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C0BBE862-3DD4-4540-A2CA-F4D1CA66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716E-EE03-464F-8BEB-44931BD226B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5129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505570C-7B33-BE42-B4FD-9073F370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6888FD11-FA9E-5D44-BD2C-CD7AAE53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49A6-CE62-F947-8430-6F3F091BA7DB}" type="datetimeFigureOut">
              <a:rPr lang="ar-SA" smtClean="0"/>
              <a:t>13 ربيع الثاني، 1443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B5A40550-FB20-B54D-A311-962EC087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44EAD9CA-44D0-E54E-B37B-DE9F6405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716E-EE03-464F-8BEB-44931BD226B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8596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081CC330-BCC2-B14A-A88A-0B04E3B3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49A6-CE62-F947-8430-6F3F091BA7DB}" type="datetimeFigureOut">
              <a:rPr lang="ar-SA" smtClean="0"/>
              <a:t>13 ربيع الثاني، 1443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BA991043-62FB-4A41-9835-89D03EAC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F32D7A8E-0011-4E4E-9247-F63FDD61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716E-EE03-464F-8BEB-44931BD226B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3537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3FA4721-7C2E-A24B-9CBD-15B9A098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3AD31F1-4AD3-3A49-B264-F58C817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EEEE86E6-BE63-3B4B-A5F5-198ED0E9D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422EE05-D232-A34D-B466-E5456ADD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49A6-CE62-F947-8430-6F3F091BA7DB}" type="datetimeFigureOut">
              <a:rPr lang="ar-SA" smtClean="0"/>
              <a:t>13 ربيع الثاني، 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EC88447C-811B-3049-A43C-3DC3728E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3D62BC56-6247-B44D-9769-737AFD7D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716E-EE03-464F-8BEB-44931BD226B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6055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7D5C72F-E6FC-1347-9F03-43D97A3A7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A4BCECD6-FFFC-9845-A573-BDC84FFA9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4517DE4A-91BE-6C45-947C-F5379F65C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1D37D80-9968-A647-AF93-B844716F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49A6-CE62-F947-8430-6F3F091BA7DB}" type="datetimeFigureOut">
              <a:rPr lang="ar-SA" smtClean="0"/>
              <a:t>13 ربيع الثاني، 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E1B47B3-7D89-884D-9678-26BACC42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09795E7D-2E41-0D41-833A-CE666308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716E-EE03-464F-8BEB-44931BD226B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2225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E4D793FA-F18D-4243-BA62-F8C81C5D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8647A253-5EAC-4B4C-AA24-840686A28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9AA1B37-B50A-6E43-877B-E22E12303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749A6-CE62-F947-8430-6F3F091BA7DB}" type="datetimeFigureOut">
              <a:rPr lang="ar-SA" smtClean="0"/>
              <a:t>13 ربيع الثاني، 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D2168AE-089D-5C4A-863D-1D4CE7E98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F537681-530F-6849-A166-C3D58B543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3716E-EE03-464F-8BEB-44931BD226B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6944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3928BBB1-89E6-BD4E-BDDE-CE239E985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544" y="1911096"/>
            <a:ext cx="8055864" cy="2076651"/>
          </a:xfrm>
        </p:spPr>
        <p:txBody>
          <a:bodyPr anchor="b">
            <a:normAutofit/>
          </a:bodyPr>
          <a:lstStyle/>
          <a:p>
            <a:pPr rtl="0"/>
            <a:r>
              <a:rPr lang="en-US" b="1" dirty="0"/>
              <a:t>Sales and product</a:t>
            </a:r>
            <a:br>
              <a:rPr lang="en-US" dirty="0"/>
            </a:br>
            <a:endParaRPr lang="ar-SA" sz="6600" dirty="0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17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B7AA3616-B779-CE43-BF78-D7A1DF98EEA5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849630"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dirty="0">
                <a:ln>
                  <a:noFill/>
                </a:ln>
                <a:effectLst/>
              </a:rPr>
              <a:t>Q1:  What City has the highest number of sales?</a:t>
            </a: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37FC8866-A7C0-2943-BB86-3A2D2225F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836" y="1316361"/>
            <a:ext cx="6780700" cy="461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4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B7AA3616-B779-CE43-BF78-D7A1DF98EEA5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849630"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dirty="0">
                <a:effectLst/>
              </a:rPr>
              <a:t>Q2 : what time should we display advertisements to maximize likelihood of customer buying product ?</a:t>
            </a:r>
            <a:endParaRPr lang="en-US" sz="2200" dirty="0">
              <a:ln>
                <a:noFill/>
              </a:ln>
              <a:effectLst/>
            </a:endParaRPr>
          </a:p>
        </p:txBody>
      </p:sp>
      <p:pic>
        <p:nvPicPr>
          <p:cNvPr id="7" name="صورة 6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D9253DFD-29B8-7D4F-ADC2-68A2C6369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177" y="425450"/>
            <a:ext cx="35179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0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B7AA3616-B779-CE43-BF78-D7A1DF98EEA5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849630"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dirty="0"/>
              <a:t>Q2 :</a:t>
            </a:r>
            <a:r>
              <a:rPr lang="en-US" sz="2400" i="1" dirty="0">
                <a:effectLst/>
              </a:rPr>
              <a:t>what time should we display advertisements to maximize likelihood of customer buying product ?</a:t>
            </a:r>
            <a:endParaRPr lang="en-US" sz="2200" dirty="0">
              <a:ln>
                <a:noFill/>
              </a:ln>
              <a:effectLst/>
            </a:endParaRP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EBDF6434-024A-8C43-A55E-AE1901218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872" y="1522268"/>
            <a:ext cx="6432286" cy="4085990"/>
          </a:xfrm>
          <a:prstGeom prst="rect">
            <a:avLst/>
          </a:prstGeom>
        </p:spPr>
      </p:pic>
      <p:sp>
        <p:nvSpPr>
          <p:cNvPr id="2" name="مربع نص 1">
            <a:extLst>
              <a:ext uri="{FF2B5EF4-FFF2-40B4-BE49-F238E27FC236}">
                <a16:creationId xmlns:a16="http://schemas.microsoft.com/office/drawing/2014/main" id="{2E1DE1AC-B182-8A40-B9E8-ED27BFE89EB7}"/>
              </a:ext>
            </a:extLst>
          </p:cNvPr>
          <p:cNvSpPr txBox="1"/>
          <p:nvPr/>
        </p:nvSpPr>
        <p:spPr>
          <a:xfrm>
            <a:off x="1267737" y="5399252"/>
            <a:ext cx="71846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algn="l" defTabSz="914400" rtl="0" eaLnBrk="1" latinLnBrk="0" hangingPunct="1"/>
            <a:r>
              <a:rPr lang="en-US" dirty="0"/>
              <a:t>7 </a:t>
            </a:r>
            <a:r>
              <a:rPr lang="en-US" dirty="0" err="1"/>
              <a:t>p.m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8076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B7AA3616-B779-CE43-BF78-D7A1DF98EEA5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849630"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dirty="0">
                <a:effectLst/>
              </a:rPr>
              <a:t>Q3: what product sold the most ?</a:t>
            </a:r>
            <a:endParaRPr lang="en-US" sz="2200" dirty="0">
              <a:ln>
                <a:noFill/>
              </a:ln>
              <a:effectLst/>
            </a:endParaRPr>
          </a:p>
        </p:txBody>
      </p:sp>
      <p:pic>
        <p:nvPicPr>
          <p:cNvPr id="4" name="صورة 3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EE8FF804-0AF6-1540-B7B2-BC3C2142E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144" y="640080"/>
            <a:ext cx="545202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57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B7AA3616-B779-CE43-BF78-D7A1DF98EEA5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849630"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dirty="0">
                <a:effectLst/>
              </a:rPr>
              <a:t>Q3: what product sold the most ?</a:t>
            </a:r>
            <a:endParaRPr lang="en-US" sz="2200" dirty="0">
              <a:ln>
                <a:noFill/>
              </a:ln>
              <a:effectLst/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8A397E53-6501-B942-8B2E-4D9311B96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834" y="640080"/>
            <a:ext cx="6302644" cy="5577840"/>
          </a:xfrm>
          <a:prstGeom prst="rect">
            <a:avLst/>
          </a:prstGeom>
        </p:spPr>
      </p:pic>
      <p:sp>
        <p:nvSpPr>
          <p:cNvPr id="5" name="مربع نص 4">
            <a:extLst>
              <a:ext uri="{FF2B5EF4-FFF2-40B4-BE49-F238E27FC236}">
                <a16:creationId xmlns:a16="http://schemas.microsoft.com/office/drawing/2014/main" id="{963039C5-5A91-7F47-A943-855F055E492D}"/>
              </a:ext>
            </a:extLst>
          </p:cNvPr>
          <p:cNvSpPr txBox="1"/>
          <p:nvPr/>
        </p:nvSpPr>
        <p:spPr>
          <a:xfrm>
            <a:off x="1371195" y="3935393"/>
            <a:ext cx="25271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AAA Batteries (4-pack)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08314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06202CBD-F91D-9D4A-9D94-905296138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22" y="912712"/>
            <a:ext cx="10160707" cy="503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42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29601960-CDA5-754C-92F6-84A2DCE1A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01264"/>
            <a:ext cx="10134600" cy="33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91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صورة 1">
            <a:extLst>
              <a:ext uri="{FF2B5EF4-FFF2-40B4-BE49-F238E27FC236}">
                <a16:creationId xmlns:a16="http://schemas.microsoft.com/office/drawing/2014/main" id="{028E8ED1-B539-154E-AD1A-22E95E40C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55184"/>
            <a:ext cx="10134600" cy="468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2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صورة 2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F62A7190-1CC9-4044-9562-E6E4802FD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32539"/>
            <a:ext cx="10134600" cy="433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3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46E91352-8632-C349-8EE9-8FD7770DFCD1}"/>
              </a:ext>
            </a:extLst>
          </p:cNvPr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dataset contains information about  Sales in april month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صورة 6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B48A5F6A-29C6-9A47-B0BC-456C3EDED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591" y="2633472"/>
            <a:ext cx="9437769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2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34735E44-7BF3-8540-97F3-953C40F0795D}"/>
              </a:ext>
            </a:extLst>
          </p:cNvPr>
          <p:cNvSpPr txBox="1"/>
          <p:nvPr/>
        </p:nvSpPr>
        <p:spPr>
          <a:xfrm>
            <a:off x="638882" y="3577456"/>
            <a:ext cx="10909640" cy="1687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the number of rows and columns in dataset.</a:t>
            </a:r>
            <a:br>
              <a:rPr lang="en-US" sz="4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6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صورة 2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A4108896-6949-ED49-B4C1-586F7A029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908" y="757987"/>
            <a:ext cx="6439588" cy="2409369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2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صورة 5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97B9B78F-2CD4-7D4B-BC96-5E9F6F0B3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64" y="1064542"/>
            <a:ext cx="9297022" cy="507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5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صورة 2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E776FDA6-4A48-4C4B-AF6F-B97C2BD67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13" y="914400"/>
            <a:ext cx="10088973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4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صورة 2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8B32606E-9591-0C47-8EF1-35C711A28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330" y="914400"/>
            <a:ext cx="7557140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6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صورة 2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4C7C4D82-F2E8-184C-AC5C-2963DE6F6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73235"/>
            <a:ext cx="10134600" cy="38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2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صورة 2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E6ADDADD-A994-544F-962F-676AFA6C5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84557"/>
            <a:ext cx="10134600" cy="402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9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B7AA3616-B779-CE43-BF78-D7A1DF98EEA5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849630"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dirty="0">
                <a:ln>
                  <a:noFill/>
                </a:ln>
                <a:effectLst/>
              </a:rPr>
              <a:t>Q1 :What City has the highest number of sales?</a:t>
            </a:r>
          </a:p>
        </p:txBody>
      </p:sp>
      <p:pic>
        <p:nvPicPr>
          <p:cNvPr id="4" name="صورة 3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E86B7DB5-67D6-6740-95B5-4CBB5223C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44500"/>
            <a:ext cx="6903720" cy="5569000"/>
          </a:xfrm>
          <a:prstGeom prst="rect">
            <a:avLst/>
          </a:prstGeom>
        </p:spPr>
      </p:pic>
      <p:sp>
        <p:nvSpPr>
          <p:cNvPr id="5" name="مربع نص 4">
            <a:extLst>
              <a:ext uri="{FF2B5EF4-FFF2-40B4-BE49-F238E27FC236}">
                <a16:creationId xmlns:a16="http://schemas.microsoft.com/office/drawing/2014/main" id="{677612EA-3A3C-794D-8B4D-A2D1CB60D261}"/>
              </a:ext>
            </a:extLst>
          </p:cNvPr>
          <p:cNvSpPr txBox="1"/>
          <p:nvPr/>
        </p:nvSpPr>
        <p:spPr>
          <a:xfrm>
            <a:off x="208345" y="4143232"/>
            <a:ext cx="25441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 It’s San Francisco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601322024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106</Words>
  <Application>Microsoft Macintosh PowerPoint</Application>
  <PresentationFormat>شاشة عريضة</PresentationFormat>
  <Paragraphs>12</Paragraphs>
  <Slides>18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نسق Office</vt:lpstr>
      <vt:lpstr>Sales and product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and product </dc:title>
  <dc:creator>Microsoft Office User</dc:creator>
  <cp:lastModifiedBy>Microsoft Office User</cp:lastModifiedBy>
  <cp:revision>1</cp:revision>
  <dcterms:created xsi:type="dcterms:W3CDTF">2021-11-18T05:14:02Z</dcterms:created>
  <dcterms:modified xsi:type="dcterms:W3CDTF">2021-11-18T07:41:15Z</dcterms:modified>
</cp:coreProperties>
</file>