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;p2"/>
          <p:cNvGrpSpPr/>
          <p:nvPr/>
        </p:nvGrpSpPr>
        <p:grpSpPr>
          <a:xfrm>
            <a:off x="-1800" y="4991760"/>
            <a:ext cx="9153360" cy="156600"/>
            <a:chOff x="-1800" y="4991760"/>
            <a:chExt cx="9153360" cy="156600"/>
          </a:xfrm>
        </p:grpSpPr>
        <p:sp>
          <p:nvSpPr>
            <p:cNvPr id="1" name="Google Shape;12;p2"/>
            <p:cNvSpPr/>
            <p:nvPr/>
          </p:nvSpPr>
          <p:spPr>
            <a:xfrm flipH="1" rot="10800000">
              <a:off x="2296080" y="4991760"/>
              <a:ext cx="2286360" cy="1566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3;p2"/>
            <p:cNvSpPr/>
            <p:nvPr/>
          </p:nvSpPr>
          <p:spPr>
            <a:xfrm flipH="1" rot="10800000">
              <a:off x="4582800" y="4991760"/>
              <a:ext cx="2286360" cy="1566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4;p2"/>
            <p:cNvSpPr/>
            <p:nvPr/>
          </p:nvSpPr>
          <p:spPr>
            <a:xfrm flipH="1" rot="10800000">
              <a:off x="6864840" y="4991760"/>
              <a:ext cx="2286360" cy="156600"/>
            </a:xfrm>
            <a:prstGeom prst="rect">
              <a:avLst/>
            </a:prstGeom>
            <a:solidFill>
              <a:srgbClr val="f57d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5;p2"/>
            <p:cNvSpPr/>
            <p:nvPr/>
          </p:nvSpPr>
          <p:spPr>
            <a:xfrm flipH="1" rot="10800000">
              <a:off x="-1800" y="4991760"/>
              <a:ext cx="2301840" cy="15660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6;p2"/>
          <p:cNvGrpSpPr/>
          <p:nvPr/>
        </p:nvGrpSpPr>
        <p:grpSpPr>
          <a:xfrm>
            <a:off x="-1080" y="4991760"/>
            <a:ext cx="9153000" cy="156600"/>
            <a:chOff x="-1080" y="4991760"/>
            <a:chExt cx="9153000" cy="156600"/>
          </a:xfrm>
        </p:grpSpPr>
        <p:sp>
          <p:nvSpPr>
            <p:cNvPr id="6" name="Google Shape;17;p2"/>
            <p:cNvSpPr/>
            <p:nvPr/>
          </p:nvSpPr>
          <p:spPr>
            <a:xfrm rot="10800000">
              <a:off x="4567680" y="4991760"/>
              <a:ext cx="2286360" cy="1566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8;p2"/>
            <p:cNvSpPr/>
            <p:nvPr/>
          </p:nvSpPr>
          <p:spPr>
            <a:xfrm rot="10800000">
              <a:off x="2280960" y="4991760"/>
              <a:ext cx="2286360" cy="1566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9;p2"/>
            <p:cNvSpPr/>
            <p:nvPr/>
          </p:nvSpPr>
          <p:spPr>
            <a:xfrm rot="10800000">
              <a:off x="-1080" y="4991760"/>
              <a:ext cx="2286360" cy="156600"/>
            </a:xfrm>
            <a:prstGeom prst="rect">
              <a:avLst/>
            </a:prstGeom>
            <a:solidFill>
              <a:srgbClr val="f57d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20;p2"/>
            <p:cNvSpPr/>
            <p:nvPr/>
          </p:nvSpPr>
          <p:spPr>
            <a:xfrm rot="10800000">
              <a:off x="6850080" y="4991760"/>
              <a:ext cx="2301840" cy="15660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26000" y="1788840"/>
            <a:ext cx="3491640" cy="10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31;p4"/>
          <p:cNvSpPr/>
          <p:nvPr/>
        </p:nvSpPr>
        <p:spPr>
          <a:xfrm>
            <a:off x="717120" y="508320"/>
            <a:ext cx="7703280" cy="51912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34;p4"/>
          <p:cNvSpPr/>
          <p:nvPr/>
        </p:nvSpPr>
        <p:spPr>
          <a:xfrm rot="10800000">
            <a:off x="4567680" y="4991760"/>
            <a:ext cx="2286360" cy="1566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35;p4"/>
          <p:cNvSpPr/>
          <p:nvPr/>
        </p:nvSpPr>
        <p:spPr>
          <a:xfrm rot="10800000">
            <a:off x="2280960" y="4991760"/>
            <a:ext cx="2286360" cy="1566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36;p4"/>
          <p:cNvSpPr/>
          <p:nvPr/>
        </p:nvSpPr>
        <p:spPr>
          <a:xfrm rot="10800000">
            <a:off x="-1080" y="4991760"/>
            <a:ext cx="2286360" cy="156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Google Shape;37;p4"/>
          <p:cNvSpPr/>
          <p:nvPr/>
        </p:nvSpPr>
        <p:spPr>
          <a:xfrm rot="10800000">
            <a:off x="6850080" y="4991760"/>
            <a:ext cx="2301840" cy="156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oogle Shape;38;p4"/>
          <p:cNvGrpSpPr/>
          <p:nvPr/>
        </p:nvGrpSpPr>
        <p:grpSpPr>
          <a:xfrm>
            <a:off x="716760" y="1159920"/>
            <a:ext cx="7703640" cy="3455280"/>
            <a:chOff x="716760" y="1159920"/>
            <a:chExt cx="7703640" cy="3455280"/>
          </a:xfrm>
        </p:grpSpPr>
        <p:sp>
          <p:nvSpPr>
            <p:cNvPr id="54" name="Google Shape;39;p4"/>
            <p:cNvSpPr/>
            <p:nvPr/>
          </p:nvSpPr>
          <p:spPr>
            <a:xfrm>
              <a:off x="716760" y="1159920"/>
              <a:ext cx="7703280" cy="34549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40;p4"/>
            <p:cNvSpPr/>
            <p:nvPr/>
          </p:nvSpPr>
          <p:spPr>
            <a:xfrm>
              <a:off x="7832880" y="1312560"/>
              <a:ext cx="106200" cy="1062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41;p4"/>
            <p:cNvSpPr/>
            <p:nvPr/>
          </p:nvSpPr>
          <p:spPr>
            <a:xfrm>
              <a:off x="7989840" y="1312560"/>
              <a:ext cx="106200" cy="1062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42;p4"/>
            <p:cNvSpPr/>
            <p:nvPr/>
          </p:nvSpPr>
          <p:spPr>
            <a:xfrm>
              <a:off x="8146440" y="1312560"/>
              <a:ext cx="106200" cy="10620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" name="Google Shape;43;p4"/>
            <p:cNvGrpSpPr/>
            <p:nvPr/>
          </p:nvGrpSpPr>
          <p:grpSpPr>
            <a:xfrm>
              <a:off x="8025120" y="4298400"/>
              <a:ext cx="395280" cy="316800"/>
              <a:chOff x="8025120" y="4298400"/>
              <a:chExt cx="395280" cy="316800"/>
            </a:xfrm>
          </p:grpSpPr>
          <p:sp>
            <p:nvSpPr>
              <p:cNvPr id="59" name="Google Shape;44;p4"/>
              <p:cNvSpPr/>
              <p:nvPr/>
            </p:nvSpPr>
            <p:spPr>
              <a:xfrm flipH="1">
                <a:off x="8031600" y="4303800"/>
                <a:ext cx="383400" cy="31104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Google Shape;45;p4"/>
              <p:cNvSpPr/>
              <p:nvPr/>
            </p:nvSpPr>
            <p:spPr>
              <a:xfrm>
                <a:off x="8025120" y="4298400"/>
                <a:ext cx="395280" cy="3168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26000" y="1788840"/>
            <a:ext cx="3491640" cy="10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81;p9"/>
          <p:cNvGrpSpPr/>
          <p:nvPr/>
        </p:nvGrpSpPr>
        <p:grpSpPr>
          <a:xfrm>
            <a:off x="-1440" y="4991760"/>
            <a:ext cx="9153000" cy="156600"/>
            <a:chOff x="-1440" y="4991760"/>
            <a:chExt cx="9153000" cy="156600"/>
          </a:xfrm>
        </p:grpSpPr>
        <p:sp>
          <p:nvSpPr>
            <p:cNvPr id="100" name="Google Shape;82;p9"/>
            <p:cNvSpPr/>
            <p:nvPr/>
          </p:nvSpPr>
          <p:spPr>
            <a:xfrm flipH="1" rot="10800000">
              <a:off x="2296080" y="4991760"/>
              <a:ext cx="2286360" cy="1566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83;p9"/>
            <p:cNvSpPr/>
            <p:nvPr/>
          </p:nvSpPr>
          <p:spPr>
            <a:xfrm flipH="1" rot="10800000">
              <a:off x="4582800" y="4991760"/>
              <a:ext cx="2286360" cy="1566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84;p9"/>
            <p:cNvSpPr/>
            <p:nvPr/>
          </p:nvSpPr>
          <p:spPr>
            <a:xfrm flipH="1" rot="10800000">
              <a:off x="6864840" y="4991760"/>
              <a:ext cx="2286360" cy="156600"/>
            </a:xfrm>
            <a:prstGeom prst="rect">
              <a:avLst/>
            </a:prstGeom>
            <a:solidFill>
              <a:srgbClr val="f57d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85;p9"/>
            <p:cNvSpPr/>
            <p:nvPr/>
          </p:nvSpPr>
          <p:spPr>
            <a:xfrm flipH="1" rot="10800000">
              <a:off x="-1440" y="4991760"/>
              <a:ext cx="2301840" cy="15660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335;p33"/>
          <p:cNvGrpSpPr/>
          <p:nvPr/>
        </p:nvGrpSpPr>
        <p:grpSpPr>
          <a:xfrm>
            <a:off x="717480" y="843840"/>
            <a:ext cx="7703640" cy="3454920"/>
            <a:chOff x="717480" y="843840"/>
            <a:chExt cx="7703640" cy="3454920"/>
          </a:xfrm>
        </p:grpSpPr>
        <p:sp>
          <p:nvSpPr>
            <p:cNvPr id="143" name="Google Shape;336;p33"/>
            <p:cNvSpPr/>
            <p:nvPr/>
          </p:nvSpPr>
          <p:spPr>
            <a:xfrm>
              <a:off x="717480" y="843840"/>
              <a:ext cx="7703280" cy="34549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" name="Google Shape;337;p33"/>
            <p:cNvGrpSpPr/>
            <p:nvPr/>
          </p:nvGrpSpPr>
          <p:grpSpPr>
            <a:xfrm>
              <a:off x="7853760" y="996480"/>
              <a:ext cx="419760" cy="106200"/>
              <a:chOff x="7853760" y="996480"/>
              <a:chExt cx="419760" cy="106200"/>
            </a:xfrm>
          </p:grpSpPr>
          <p:sp>
            <p:nvSpPr>
              <p:cNvPr id="145" name="Google Shape;338;p33"/>
              <p:cNvSpPr/>
              <p:nvPr/>
            </p:nvSpPr>
            <p:spPr>
              <a:xfrm>
                <a:off x="7853760" y="996480"/>
                <a:ext cx="106200" cy="1062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Google Shape;339;p33"/>
              <p:cNvSpPr/>
              <p:nvPr/>
            </p:nvSpPr>
            <p:spPr>
              <a:xfrm>
                <a:off x="8010360" y="996480"/>
                <a:ext cx="106200" cy="10620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340;p33"/>
              <p:cNvSpPr/>
              <p:nvPr/>
            </p:nvSpPr>
            <p:spPr>
              <a:xfrm>
                <a:off x="8167320" y="996480"/>
                <a:ext cx="106200" cy="10620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" name="Google Shape;341;p33"/>
            <p:cNvGrpSpPr/>
            <p:nvPr/>
          </p:nvGrpSpPr>
          <p:grpSpPr>
            <a:xfrm>
              <a:off x="8025840" y="3981960"/>
              <a:ext cx="395280" cy="316800"/>
              <a:chOff x="8025840" y="3981960"/>
              <a:chExt cx="395280" cy="316800"/>
            </a:xfrm>
          </p:grpSpPr>
          <p:sp>
            <p:nvSpPr>
              <p:cNvPr id="149" name="Google Shape;342;p33"/>
              <p:cNvSpPr/>
              <p:nvPr/>
            </p:nvSpPr>
            <p:spPr>
              <a:xfrm flipH="1">
                <a:off x="8032320" y="3987720"/>
                <a:ext cx="383400" cy="31104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Google Shape;343;p33"/>
              <p:cNvSpPr/>
              <p:nvPr/>
            </p:nvSpPr>
            <p:spPr>
              <a:xfrm>
                <a:off x="8025840" y="3981960"/>
                <a:ext cx="395280" cy="3168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30120" y="1836720"/>
            <a:ext cx="68918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5900" spc="-1" strike="noStrike">
                <a:solidFill>
                  <a:srgbClr val="f57dc6"/>
                </a:solidFill>
                <a:latin typeface="Raleway"/>
                <a:ea typeface="Raleway"/>
              </a:rPr>
              <a:t>Project</a:t>
            </a:r>
            <a:r>
              <a:rPr b="1" lang="en" sz="4400" spc="-1" strike="noStrike">
                <a:solidFill>
                  <a:srgbClr val="6aa1f7"/>
                </a:solidFill>
                <a:latin typeface="Raleway"/>
                <a:ea typeface="Raleway"/>
              </a:rPr>
              <a:t>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rgbClr val="6aa1f7"/>
                </a:solidFill>
                <a:latin typeface="Raleway"/>
                <a:ea typeface="Raleway"/>
              </a:rPr>
              <a:t>Social </a:t>
            </a:r>
            <a:r>
              <a:rPr b="1" lang="en" sz="4400" spc="-1" strike="noStrike">
                <a:solidFill>
                  <a:srgbClr val="fccf78"/>
                </a:solidFill>
                <a:latin typeface="Raleway"/>
                <a:ea typeface="Raleway"/>
              </a:rPr>
              <a:t>Information Systems</a:t>
            </a:r>
            <a:r>
              <a:rPr b="0" lang="en" sz="4400" spc="-1" strike="noStrike">
                <a:solidFill>
                  <a:srgbClr val="000000"/>
                </a:solidFill>
                <a:latin typeface="Raleway"/>
                <a:ea typeface="Raleway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236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238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1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242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943280" y="2217240"/>
            <a:ext cx="6231960" cy="142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9ae6ae"/>
                </a:solidFill>
                <a:latin typeface="Raleway"/>
                <a:ea typeface="Raleway"/>
              </a:rPr>
              <a:t>Degree</a:t>
            </a:r>
            <a:r>
              <a:rPr b="1" lang="en-US" sz="4800" spc="-1" strike="noStrike">
                <a:solidFill>
                  <a:srgbClr val="f57dc6"/>
                </a:solidFill>
                <a:latin typeface="Raleway"/>
                <a:ea typeface="Raleway"/>
              </a:rPr>
              <a:t> </a:t>
            </a:r>
            <a:r>
              <a:rPr b="1" lang="en-US" sz="4800" spc="-1" strike="noStrike">
                <a:solidFill>
                  <a:srgbClr val="6aa1f7"/>
                </a:solidFill>
                <a:latin typeface="Raleway"/>
                <a:ea typeface="Raleway"/>
              </a:rPr>
              <a:t>Distribution</a:t>
            </a:r>
            <a:br>
              <a:rPr sz="4800"/>
            </a:b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46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48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252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54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255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7" name="Picture 3" descr="Shape&#10;&#10;Description automatically generated"/>
          <p:cNvPicPr/>
          <p:nvPr/>
        </p:nvPicPr>
        <p:blipFill>
          <a:blip r:embed="rId1"/>
          <a:stretch/>
        </p:blipFill>
        <p:spPr>
          <a:xfrm>
            <a:off x="1546920" y="632880"/>
            <a:ext cx="6192000" cy="3707280"/>
          </a:xfrm>
          <a:prstGeom prst="rect">
            <a:avLst/>
          </a:prstGeom>
          <a:ln cap="rnd" w="19050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59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61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265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7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268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0" name="Picture 2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565640" y="723960"/>
            <a:ext cx="6177600" cy="3694680"/>
          </a:xfrm>
          <a:prstGeom prst="rect">
            <a:avLst/>
          </a:prstGeom>
          <a:ln cap="sq" w="1905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272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3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274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278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07600" y="1882080"/>
            <a:ext cx="6231960" cy="142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6aa1f7"/>
                </a:solidFill>
                <a:latin typeface="Raleway"/>
                <a:ea typeface="Raleway"/>
              </a:rPr>
              <a:t>Simulation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82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84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7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288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90" name="Picture 2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524960" y="412920"/>
            <a:ext cx="6235560" cy="4037400"/>
          </a:xfrm>
          <a:prstGeom prst="rect">
            <a:avLst/>
          </a:prstGeom>
          <a:ln w="0">
            <a:noFill/>
          </a:ln>
        </p:spPr>
      </p:pic>
      <p:grpSp>
        <p:nvGrpSpPr>
          <p:cNvPr id="291" name="Google Shape;534;p45"/>
          <p:cNvGrpSpPr/>
          <p:nvPr/>
        </p:nvGrpSpPr>
        <p:grpSpPr>
          <a:xfrm>
            <a:off x="7463880" y="4044960"/>
            <a:ext cx="435960" cy="436680"/>
            <a:chOff x="7463880" y="4044960"/>
            <a:chExt cx="435960" cy="436680"/>
          </a:xfrm>
        </p:grpSpPr>
        <p:sp>
          <p:nvSpPr>
            <p:cNvPr id="292" name="Google Shape;535;p45"/>
            <p:cNvSpPr/>
            <p:nvPr/>
          </p:nvSpPr>
          <p:spPr>
            <a:xfrm rot="18900000">
              <a:off x="7457760" y="417852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536;p45"/>
            <p:cNvSpPr/>
            <p:nvPr/>
          </p:nvSpPr>
          <p:spPr>
            <a:xfrm flipH="1">
              <a:off x="7591680" y="417348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95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6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97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0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301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03" name="Picture 5" descr=""/>
          <p:cNvPicPr/>
          <p:nvPr/>
        </p:nvPicPr>
        <p:blipFill>
          <a:blip r:embed="rId1"/>
          <a:stretch/>
        </p:blipFill>
        <p:spPr>
          <a:xfrm>
            <a:off x="1504800" y="467640"/>
            <a:ext cx="6275880" cy="4037400"/>
          </a:xfrm>
          <a:prstGeom prst="rect">
            <a:avLst/>
          </a:prstGeom>
          <a:ln w="0">
            <a:noFill/>
          </a:ln>
        </p:spPr>
      </p:pic>
      <p:grpSp>
        <p:nvGrpSpPr>
          <p:cNvPr id="304" name="Google Shape;534;p45"/>
          <p:cNvGrpSpPr/>
          <p:nvPr/>
        </p:nvGrpSpPr>
        <p:grpSpPr>
          <a:xfrm>
            <a:off x="7457760" y="4181040"/>
            <a:ext cx="435960" cy="436680"/>
            <a:chOff x="7457760" y="4181040"/>
            <a:chExt cx="435960" cy="436680"/>
          </a:xfrm>
        </p:grpSpPr>
        <p:sp>
          <p:nvSpPr>
            <p:cNvPr id="305" name="Google Shape;535;p45"/>
            <p:cNvSpPr/>
            <p:nvPr/>
          </p:nvSpPr>
          <p:spPr>
            <a:xfrm rot="18900000">
              <a:off x="7451640" y="431460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536;p45"/>
            <p:cNvSpPr/>
            <p:nvPr/>
          </p:nvSpPr>
          <p:spPr>
            <a:xfrm flipH="1">
              <a:off x="7585560" y="430956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85;p37"/>
          <p:cNvGrpSpPr/>
          <p:nvPr/>
        </p:nvGrpSpPr>
        <p:grpSpPr>
          <a:xfrm>
            <a:off x="1568520" y="691200"/>
            <a:ext cx="6107040" cy="3588120"/>
            <a:chOff x="1568520" y="691200"/>
            <a:chExt cx="6107040" cy="3588120"/>
          </a:xfrm>
        </p:grpSpPr>
        <p:sp>
          <p:nvSpPr>
            <p:cNvPr id="308" name="Google Shape;386;p37"/>
            <p:cNvSpPr/>
            <p:nvPr/>
          </p:nvSpPr>
          <p:spPr>
            <a:xfrm>
              <a:off x="1568520" y="69120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" name="Google Shape;387;p37"/>
            <p:cNvGrpSpPr/>
            <p:nvPr/>
          </p:nvGrpSpPr>
          <p:grpSpPr>
            <a:xfrm>
              <a:off x="6925680" y="918000"/>
              <a:ext cx="542160" cy="158040"/>
              <a:chOff x="6925680" y="918000"/>
              <a:chExt cx="542160" cy="158040"/>
            </a:xfrm>
          </p:grpSpPr>
          <p:sp>
            <p:nvSpPr>
              <p:cNvPr id="310" name="Google Shape;388;p37"/>
              <p:cNvSpPr/>
              <p:nvPr/>
            </p:nvSpPr>
            <p:spPr>
              <a:xfrm>
                <a:off x="6925680" y="91800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Google Shape;389;p37"/>
              <p:cNvSpPr/>
              <p:nvPr/>
            </p:nvSpPr>
            <p:spPr>
              <a:xfrm>
                <a:off x="7128360" y="91800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Google Shape;390;p37"/>
              <p:cNvSpPr/>
              <p:nvPr/>
            </p:nvSpPr>
            <p:spPr>
              <a:xfrm>
                <a:off x="7330680" y="91800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3" name="Google Shape;391;p37"/>
            <p:cNvGrpSpPr/>
            <p:nvPr/>
          </p:nvGrpSpPr>
          <p:grpSpPr>
            <a:xfrm>
              <a:off x="7165080" y="3807720"/>
              <a:ext cx="510480" cy="471600"/>
              <a:chOff x="7165080" y="3807720"/>
              <a:chExt cx="510480" cy="471600"/>
            </a:xfrm>
          </p:grpSpPr>
          <p:sp>
            <p:nvSpPr>
              <p:cNvPr id="314" name="Google Shape;392;p37"/>
              <p:cNvSpPr/>
              <p:nvPr/>
            </p:nvSpPr>
            <p:spPr>
              <a:xfrm flipH="1">
                <a:off x="7173720" y="381600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Google Shape;393;p37"/>
              <p:cNvSpPr/>
              <p:nvPr/>
            </p:nvSpPr>
            <p:spPr>
              <a:xfrm>
                <a:off x="7165080" y="380772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16" name="Picture 2" descr=""/>
          <p:cNvPicPr/>
          <p:nvPr/>
        </p:nvPicPr>
        <p:blipFill>
          <a:blip r:embed="rId1"/>
          <a:stretch/>
        </p:blipFill>
        <p:spPr>
          <a:xfrm>
            <a:off x="1432080" y="466560"/>
            <a:ext cx="6379920" cy="4037400"/>
          </a:xfrm>
          <a:prstGeom prst="rect">
            <a:avLst/>
          </a:prstGeom>
          <a:ln w="0">
            <a:noFill/>
          </a:ln>
        </p:spPr>
      </p:pic>
      <p:grpSp>
        <p:nvGrpSpPr>
          <p:cNvPr id="317" name="Google Shape;534;p45"/>
          <p:cNvGrpSpPr/>
          <p:nvPr/>
        </p:nvGrpSpPr>
        <p:grpSpPr>
          <a:xfrm>
            <a:off x="7493040" y="4182480"/>
            <a:ext cx="435960" cy="436680"/>
            <a:chOff x="7493040" y="4182480"/>
            <a:chExt cx="435960" cy="436680"/>
          </a:xfrm>
        </p:grpSpPr>
        <p:sp>
          <p:nvSpPr>
            <p:cNvPr id="318" name="Google Shape;535;p45"/>
            <p:cNvSpPr/>
            <p:nvPr/>
          </p:nvSpPr>
          <p:spPr>
            <a:xfrm rot="18900000">
              <a:off x="7486920" y="43160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536;p45"/>
            <p:cNvSpPr/>
            <p:nvPr/>
          </p:nvSpPr>
          <p:spPr>
            <a:xfrm flipH="1">
              <a:off x="7620840" y="43110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321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2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323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6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327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29" name="Picture 2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672200" y="806760"/>
            <a:ext cx="6134760" cy="3529440"/>
          </a:xfrm>
          <a:prstGeom prst="rect">
            <a:avLst/>
          </a:prstGeom>
          <a:ln cap="rnd" w="19050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30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331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334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336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9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340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42" name="Picture 2" descr="Circle&#10;&#10;Description automatically generated"/>
          <p:cNvPicPr/>
          <p:nvPr/>
        </p:nvPicPr>
        <p:blipFill>
          <a:blip r:embed="rId1"/>
          <a:stretch/>
        </p:blipFill>
        <p:spPr>
          <a:xfrm>
            <a:off x="1571760" y="412920"/>
            <a:ext cx="6235560" cy="4037400"/>
          </a:xfrm>
          <a:prstGeom prst="rect">
            <a:avLst/>
          </a:prstGeom>
          <a:ln w="0">
            <a:noFill/>
          </a:ln>
        </p:spPr>
      </p:pic>
      <p:grpSp>
        <p:nvGrpSpPr>
          <p:cNvPr id="343" name="Google Shape;534;p45"/>
          <p:cNvGrpSpPr/>
          <p:nvPr/>
        </p:nvGrpSpPr>
        <p:grpSpPr>
          <a:xfrm>
            <a:off x="7471440" y="4062600"/>
            <a:ext cx="435960" cy="436320"/>
            <a:chOff x="7471440" y="4062600"/>
            <a:chExt cx="435960" cy="436320"/>
          </a:xfrm>
        </p:grpSpPr>
        <p:sp>
          <p:nvSpPr>
            <p:cNvPr id="344" name="Google Shape;535;p45"/>
            <p:cNvSpPr/>
            <p:nvPr/>
          </p:nvSpPr>
          <p:spPr>
            <a:xfrm rot="18900000">
              <a:off x="7465320" y="419616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536;p45"/>
            <p:cNvSpPr/>
            <p:nvPr/>
          </p:nvSpPr>
          <p:spPr>
            <a:xfrm flipH="1">
              <a:off x="7599240" y="419076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347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8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349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2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353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55" name="Picture 2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571760" y="721800"/>
            <a:ext cx="6157440" cy="3529440"/>
          </a:xfrm>
          <a:prstGeom prst="rect">
            <a:avLst/>
          </a:prstGeom>
          <a:ln cap="rnd" w="19050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56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357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7040" y="182160"/>
            <a:ext cx="8498160" cy="1188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6aa1f7"/>
                </a:solidFill>
                <a:latin typeface="Raleway ExtraBold"/>
                <a:ea typeface="Raleway ExtraBold"/>
              </a:rPr>
              <a:t>Team </a:t>
            </a:r>
            <a:r>
              <a:rPr b="0" lang="en" sz="2800" spc="-1" strike="noStrike">
                <a:solidFill>
                  <a:srgbClr val="f57dc6"/>
                </a:solidFill>
                <a:latin typeface="Raleway ExtraBold"/>
                <a:ea typeface="Raleway ExtraBold"/>
              </a:rPr>
              <a:t>Members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307520" y="1682280"/>
            <a:ext cx="6397560" cy="2378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ffffff"/>
                </a:solidFill>
                <a:latin typeface="Raleway"/>
                <a:ea typeface="Raleway"/>
              </a:rPr>
              <a:t>1-Dolagy Baky Farhid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ffffff"/>
                </a:solidFill>
                <a:latin typeface="Raleway"/>
                <a:ea typeface="Raleway"/>
              </a:rPr>
              <a:t>2-Rania Kamel Habashy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ffffff"/>
                </a:solidFill>
                <a:latin typeface="Raleway"/>
                <a:ea typeface="Raleway"/>
              </a:rPr>
              <a:t>3-Ishak Saad Awad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ffffff"/>
                </a:solidFill>
                <a:latin typeface="Raleway"/>
                <a:ea typeface="Raleway"/>
              </a:rPr>
              <a:t>4-Andrew Haliem Metry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360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1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362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5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366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00200" y="177480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a1f7"/>
                </a:solidFill>
                <a:latin typeface="Raleway"/>
                <a:ea typeface="Raleway"/>
              </a:rPr>
              <a:t>Community </a:t>
            </a:r>
            <a:r>
              <a:rPr b="1" lang="en-US" sz="4000" spc="-1" strike="noStrike">
                <a:solidFill>
                  <a:srgbClr val="9ae6ae"/>
                </a:solidFill>
                <a:latin typeface="Raleway"/>
                <a:ea typeface="Raleway"/>
              </a:rPr>
              <a:t>Detection </a:t>
            </a:r>
            <a:r>
              <a:rPr b="1" lang="en-US" sz="4000" spc="-1" strike="noStrike">
                <a:solidFill>
                  <a:srgbClr val="6aa1f7"/>
                </a:solidFill>
                <a:latin typeface="Raleway"/>
                <a:ea typeface="Raleway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370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1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372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376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78" name="Picture 3" descr="A picture containing indoor, colorful, several&#10;&#10;Description automatically generated"/>
          <p:cNvPicPr/>
          <p:nvPr/>
        </p:nvPicPr>
        <p:blipFill>
          <a:blip r:embed="rId1"/>
          <a:stretch/>
        </p:blipFill>
        <p:spPr>
          <a:xfrm>
            <a:off x="1504800" y="559440"/>
            <a:ext cx="6275880" cy="3834360"/>
          </a:xfrm>
          <a:prstGeom prst="rect">
            <a:avLst/>
          </a:prstGeom>
          <a:ln w="0">
            <a:noFill/>
          </a:ln>
        </p:spPr>
      </p:pic>
      <p:grpSp>
        <p:nvGrpSpPr>
          <p:cNvPr id="379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380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383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4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385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8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389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3471840" y="1920240"/>
            <a:ext cx="6585840" cy="142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a1f7"/>
                </a:solidFill>
                <a:latin typeface="Raleway"/>
                <a:ea typeface="Raleway"/>
              </a:rPr>
              <a:t>THANKS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355;p35"/>
          <p:cNvGrpSpPr/>
          <p:nvPr/>
        </p:nvGrpSpPr>
        <p:grpSpPr>
          <a:xfrm>
            <a:off x="871560" y="1365840"/>
            <a:ext cx="7000200" cy="3231720"/>
            <a:chOff x="871560" y="1365840"/>
            <a:chExt cx="7000200" cy="3231720"/>
          </a:xfrm>
        </p:grpSpPr>
        <p:sp>
          <p:nvSpPr>
            <p:cNvPr id="155" name="Google Shape;356;p35"/>
            <p:cNvSpPr/>
            <p:nvPr/>
          </p:nvSpPr>
          <p:spPr>
            <a:xfrm>
              <a:off x="871560" y="1365840"/>
              <a:ext cx="7000200" cy="32317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" name="Google Shape;357;p35"/>
            <p:cNvGrpSpPr/>
            <p:nvPr/>
          </p:nvGrpSpPr>
          <p:grpSpPr>
            <a:xfrm>
              <a:off x="7012080" y="1570320"/>
              <a:ext cx="621360" cy="142200"/>
              <a:chOff x="7012080" y="1570320"/>
              <a:chExt cx="621360" cy="142200"/>
            </a:xfrm>
          </p:grpSpPr>
          <p:sp>
            <p:nvSpPr>
              <p:cNvPr id="157" name="Google Shape;358;p35"/>
              <p:cNvSpPr/>
              <p:nvPr/>
            </p:nvSpPr>
            <p:spPr>
              <a:xfrm>
                <a:off x="7012080" y="1570320"/>
                <a:ext cx="157320" cy="1422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Google Shape;359;p35"/>
              <p:cNvSpPr/>
              <p:nvPr/>
            </p:nvSpPr>
            <p:spPr>
              <a:xfrm>
                <a:off x="7243920" y="1570320"/>
                <a:ext cx="157320" cy="14220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Google Shape;360;p35"/>
              <p:cNvSpPr/>
              <p:nvPr/>
            </p:nvSpPr>
            <p:spPr>
              <a:xfrm>
                <a:off x="7476120" y="1570320"/>
                <a:ext cx="157320" cy="14220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" name="Google Shape;361;p35"/>
            <p:cNvGrpSpPr/>
            <p:nvPr/>
          </p:nvGrpSpPr>
          <p:grpSpPr>
            <a:xfrm>
              <a:off x="7286400" y="4172760"/>
              <a:ext cx="585360" cy="424800"/>
              <a:chOff x="7286400" y="4172760"/>
              <a:chExt cx="585360" cy="424800"/>
            </a:xfrm>
          </p:grpSpPr>
          <p:sp>
            <p:nvSpPr>
              <p:cNvPr id="161" name="Google Shape;362;p35"/>
              <p:cNvSpPr/>
              <p:nvPr/>
            </p:nvSpPr>
            <p:spPr>
              <a:xfrm flipH="1">
                <a:off x="7296120" y="4180320"/>
                <a:ext cx="567720" cy="41688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Google Shape;363;p35"/>
              <p:cNvSpPr/>
              <p:nvPr/>
            </p:nvSpPr>
            <p:spPr>
              <a:xfrm>
                <a:off x="7286400" y="4172760"/>
                <a:ext cx="585360" cy="4248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3" name="Google Shape;365;p35"/>
          <p:cNvSpPr/>
          <p:nvPr/>
        </p:nvSpPr>
        <p:spPr>
          <a:xfrm>
            <a:off x="2305080" y="545400"/>
            <a:ext cx="4254120" cy="51912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745360" y="294480"/>
            <a:ext cx="3501360" cy="102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57dc6"/>
                </a:solidFill>
                <a:latin typeface="Raleway ExtraBold"/>
                <a:ea typeface="Raleway ExtraBold"/>
              </a:rPr>
              <a:t>Project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5" name="Google Shape;350;p34"/>
          <p:cNvSpPr/>
          <p:nvPr/>
        </p:nvSpPr>
        <p:spPr>
          <a:xfrm>
            <a:off x="1467360" y="1762920"/>
            <a:ext cx="6397560" cy="267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57dc6"/>
                </a:solidFill>
                <a:latin typeface="Raleway"/>
                <a:ea typeface="Raleway"/>
              </a:rPr>
              <a:t>Degree Distribution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ccf78"/>
                </a:solidFill>
                <a:latin typeface="Raleway"/>
                <a:ea typeface="Raleway"/>
              </a:rPr>
              <a:t>Degree sequence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9ae6ae"/>
                </a:solidFill>
                <a:latin typeface="Raleway"/>
                <a:ea typeface="Raleway"/>
              </a:rPr>
              <a:t>Adjacency Matrix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6aa1f7"/>
                </a:solidFill>
                <a:latin typeface="Raleway"/>
                <a:ea typeface="Raleway"/>
              </a:rPr>
              <a:t>Simulation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57dc6"/>
                </a:solidFill>
                <a:latin typeface="Raleway"/>
                <a:ea typeface="Raleway"/>
              </a:rPr>
              <a:t>Community Detection 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371;p36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167" name="Google Shape;372;p36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8" name="Google Shape;373;p36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169" name="Google Shape;374;p36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Google Shape;375;p36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Google Shape;376;p36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2" name="Google Shape;377;p36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173" name="Google Shape;378;p36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Google Shape;379;p36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722320" y="2153520"/>
            <a:ext cx="5964480" cy="8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9ae6ae"/>
                </a:solidFill>
                <a:latin typeface="Raleway"/>
                <a:ea typeface="Raleway"/>
              </a:rPr>
              <a:t> </a:t>
            </a:r>
            <a:r>
              <a:rPr b="1" lang="en-US" sz="3600" spc="-1" strike="noStrike">
                <a:solidFill>
                  <a:srgbClr val="9ae6ae"/>
                </a:solidFill>
                <a:latin typeface="Raleway"/>
                <a:ea typeface="Raleway"/>
              </a:rPr>
              <a:t>Draw Graph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177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179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2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183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1612080" y="693360"/>
            <a:ext cx="6006240" cy="355032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grpSp>
        <p:nvGrpSpPr>
          <p:cNvPr id="186" name="Google Shape;534;p45"/>
          <p:cNvGrpSpPr/>
          <p:nvPr/>
        </p:nvGrpSpPr>
        <p:grpSpPr>
          <a:xfrm>
            <a:off x="7402320" y="3975840"/>
            <a:ext cx="436320" cy="436680"/>
            <a:chOff x="7402320" y="3975840"/>
            <a:chExt cx="436320" cy="436680"/>
          </a:xfrm>
        </p:grpSpPr>
        <p:sp>
          <p:nvSpPr>
            <p:cNvPr id="187" name="Google Shape;535;p45"/>
            <p:cNvSpPr/>
            <p:nvPr/>
          </p:nvSpPr>
          <p:spPr>
            <a:xfrm rot="18900000">
              <a:off x="7396200" y="410940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536;p45"/>
            <p:cNvSpPr/>
            <p:nvPr/>
          </p:nvSpPr>
          <p:spPr>
            <a:xfrm flipH="1">
              <a:off x="7530480" y="410436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190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1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192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5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196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43280" y="2217240"/>
            <a:ext cx="6231960" cy="142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6aa1f7"/>
                </a:solidFill>
                <a:latin typeface="Raleway"/>
                <a:ea typeface="Raleway"/>
              </a:rPr>
              <a:t>Adjacency </a:t>
            </a:r>
            <a:r>
              <a:rPr b="1" lang="en-US" sz="4800" spc="-1" strike="noStrike">
                <a:solidFill>
                  <a:srgbClr val="9ae6ae"/>
                </a:solidFill>
                <a:latin typeface="Raleway"/>
                <a:ea typeface="Raleway"/>
              </a:rPr>
              <a:t>Matrix</a:t>
            </a:r>
            <a:br>
              <a:rPr sz="4800"/>
            </a:b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00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1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02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206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864800" y="1071000"/>
            <a:ext cx="5534280" cy="3115440"/>
          </a:xfrm>
          <a:prstGeom prst="rect">
            <a:avLst/>
          </a:prstGeom>
          <a:ln w="0">
            <a:noFill/>
          </a:ln>
        </p:spPr>
      </p:pic>
      <p:grpSp>
        <p:nvGrpSpPr>
          <p:cNvPr id="209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210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442;p40"/>
          <p:cNvGrpSpPr/>
          <p:nvPr/>
        </p:nvGrpSpPr>
        <p:grpSpPr>
          <a:xfrm>
            <a:off x="1506960" y="1055160"/>
            <a:ext cx="6396840" cy="3155400"/>
            <a:chOff x="1506960" y="1055160"/>
            <a:chExt cx="6396840" cy="3155400"/>
          </a:xfrm>
        </p:grpSpPr>
        <p:sp>
          <p:nvSpPr>
            <p:cNvPr id="213" name="Google Shape;443;p40"/>
            <p:cNvSpPr/>
            <p:nvPr/>
          </p:nvSpPr>
          <p:spPr>
            <a:xfrm>
              <a:off x="1506960" y="1055160"/>
              <a:ext cx="6396840" cy="31554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4" name="Google Shape;444;p40"/>
            <p:cNvGrpSpPr/>
            <p:nvPr/>
          </p:nvGrpSpPr>
          <p:grpSpPr>
            <a:xfrm>
              <a:off x="7117920" y="1254600"/>
              <a:ext cx="568080" cy="138960"/>
              <a:chOff x="7117920" y="1254600"/>
              <a:chExt cx="568080" cy="138960"/>
            </a:xfrm>
          </p:grpSpPr>
          <p:sp>
            <p:nvSpPr>
              <p:cNvPr id="215" name="Google Shape;445;p40"/>
              <p:cNvSpPr/>
              <p:nvPr/>
            </p:nvSpPr>
            <p:spPr>
              <a:xfrm>
                <a:off x="7117920" y="1254600"/>
                <a:ext cx="143640" cy="1389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Google Shape;446;p40"/>
              <p:cNvSpPr/>
              <p:nvPr/>
            </p:nvSpPr>
            <p:spPr>
              <a:xfrm>
                <a:off x="7330320" y="1254600"/>
                <a:ext cx="143640" cy="1389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447;p40"/>
              <p:cNvSpPr/>
              <p:nvPr/>
            </p:nvSpPr>
            <p:spPr>
              <a:xfrm>
                <a:off x="7542360" y="1254600"/>
                <a:ext cx="143640" cy="1389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8" name="Google Shape;448;p40"/>
            <p:cNvGrpSpPr/>
            <p:nvPr/>
          </p:nvGrpSpPr>
          <p:grpSpPr>
            <a:xfrm>
              <a:off x="7368840" y="3795840"/>
              <a:ext cx="534960" cy="414720"/>
              <a:chOff x="7368840" y="3795840"/>
              <a:chExt cx="534960" cy="414720"/>
            </a:xfrm>
          </p:grpSpPr>
          <p:sp>
            <p:nvSpPr>
              <p:cNvPr id="219" name="Google Shape;449;p40"/>
              <p:cNvSpPr/>
              <p:nvPr/>
            </p:nvSpPr>
            <p:spPr>
              <a:xfrm flipH="1">
                <a:off x="7377840" y="3803400"/>
                <a:ext cx="518760" cy="4071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Google Shape;450;p40"/>
              <p:cNvSpPr/>
              <p:nvPr/>
            </p:nvSpPr>
            <p:spPr>
              <a:xfrm>
                <a:off x="7368840" y="3795840"/>
                <a:ext cx="534960" cy="41472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43280" y="2217240"/>
            <a:ext cx="6231960" cy="142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ccf78"/>
                </a:solidFill>
                <a:latin typeface="Raleway"/>
                <a:ea typeface="Raleway"/>
              </a:rPr>
              <a:t>Degree </a:t>
            </a:r>
            <a:r>
              <a:rPr b="1" lang="en-US" sz="4800" spc="-1" strike="noStrike">
                <a:solidFill>
                  <a:srgbClr val="9ae6ae"/>
                </a:solidFill>
                <a:latin typeface="Raleway"/>
                <a:ea typeface="Raleway"/>
              </a:rPr>
              <a:t>sequence  </a:t>
            </a:r>
            <a:br>
              <a:rPr sz="4800"/>
            </a:b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385;p37"/>
          <p:cNvGrpSpPr/>
          <p:nvPr/>
        </p:nvGrpSpPr>
        <p:grpSpPr>
          <a:xfrm>
            <a:off x="1571760" y="692280"/>
            <a:ext cx="6107040" cy="3588120"/>
            <a:chOff x="1571760" y="692280"/>
            <a:chExt cx="6107040" cy="3588120"/>
          </a:xfrm>
        </p:grpSpPr>
        <p:sp>
          <p:nvSpPr>
            <p:cNvPr id="223" name="Google Shape;386;p37"/>
            <p:cNvSpPr/>
            <p:nvPr/>
          </p:nvSpPr>
          <p:spPr>
            <a:xfrm>
              <a:off x="1571760" y="692280"/>
              <a:ext cx="6107040" cy="358812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oogle Shape;387;p37"/>
            <p:cNvGrpSpPr/>
            <p:nvPr/>
          </p:nvGrpSpPr>
          <p:grpSpPr>
            <a:xfrm>
              <a:off x="6928920" y="919080"/>
              <a:ext cx="542160" cy="158040"/>
              <a:chOff x="6928920" y="919080"/>
              <a:chExt cx="542160" cy="158040"/>
            </a:xfrm>
          </p:grpSpPr>
          <p:sp>
            <p:nvSpPr>
              <p:cNvPr id="225" name="Google Shape;388;p37"/>
              <p:cNvSpPr/>
              <p:nvPr/>
            </p:nvSpPr>
            <p:spPr>
              <a:xfrm>
                <a:off x="6928920" y="919080"/>
                <a:ext cx="137160" cy="1580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Google Shape;389;p37"/>
              <p:cNvSpPr/>
              <p:nvPr/>
            </p:nvSpPr>
            <p:spPr>
              <a:xfrm>
                <a:off x="7131240" y="919080"/>
                <a:ext cx="137160" cy="158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390;p37"/>
              <p:cNvSpPr/>
              <p:nvPr/>
            </p:nvSpPr>
            <p:spPr>
              <a:xfrm>
                <a:off x="7333920" y="919080"/>
                <a:ext cx="137160" cy="158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391;p37"/>
            <p:cNvGrpSpPr/>
            <p:nvPr/>
          </p:nvGrpSpPr>
          <p:grpSpPr>
            <a:xfrm>
              <a:off x="7168320" y="3808800"/>
              <a:ext cx="510480" cy="471600"/>
              <a:chOff x="7168320" y="3808800"/>
              <a:chExt cx="510480" cy="471600"/>
            </a:xfrm>
          </p:grpSpPr>
          <p:sp>
            <p:nvSpPr>
              <p:cNvPr id="229" name="Google Shape;392;p37"/>
              <p:cNvSpPr/>
              <p:nvPr/>
            </p:nvSpPr>
            <p:spPr>
              <a:xfrm flipH="1">
                <a:off x="7176600" y="3817080"/>
                <a:ext cx="495360" cy="462960"/>
              </a:xfrm>
              <a:prstGeom prst="rtTriangle">
                <a:avLst/>
              </a:prstGeom>
              <a:solidFill>
                <a:schemeClr val="dk1"/>
              </a:solidFill>
              <a:ln w="9525">
                <a:solidFill>
                  <a:srgbClr val="36363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393;p37"/>
              <p:cNvSpPr/>
              <p:nvPr/>
            </p:nvSpPr>
            <p:spPr>
              <a:xfrm>
                <a:off x="7168320" y="3808800"/>
                <a:ext cx="510480" cy="471600"/>
              </a:xfrm>
              <a:custGeom>
                <a:avLst/>
                <a:gdLst/>
                <a:ahLst/>
                <a:rect l="l" t="t" r="r" b="b"/>
                <a:pathLst>
                  <a:path w="261278" h="20955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1" name="Google Shape;534;p45"/>
          <p:cNvGrpSpPr/>
          <p:nvPr/>
        </p:nvGrpSpPr>
        <p:grpSpPr>
          <a:xfrm>
            <a:off x="7457760" y="4015080"/>
            <a:ext cx="435960" cy="436680"/>
            <a:chOff x="7457760" y="4015080"/>
            <a:chExt cx="435960" cy="436680"/>
          </a:xfrm>
        </p:grpSpPr>
        <p:sp>
          <p:nvSpPr>
            <p:cNvPr id="232" name="Google Shape;535;p45"/>
            <p:cNvSpPr/>
            <p:nvPr/>
          </p:nvSpPr>
          <p:spPr>
            <a:xfrm rot="18900000">
              <a:off x="7451640" y="4148640"/>
              <a:ext cx="447840" cy="168840"/>
            </a:xfrm>
            <a:prstGeom prst="triangle">
              <a:avLst>
                <a:gd name="adj" fmla="val 50000"/>
              </a:avLst>
            </a:prstGeom>
            <a:solidFill>
              <a:srgbClr val="77777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536;p45"/>
            <p:cNvSpPr/>
            <p:nvPr/>
          </p:nvSpPr>
          <p:spPr>
            <a:xfrm flipH="1">
              <a:off x="7585560" y="4143600"/>
              <a:ext cx="308160" cy="308160"/>
            </a:xfrm>
            <a:prstGeom prst="rtTriangle">
              <a:avLst/>
            </a:prstGeom>
            <a:solidFill>
              <a:schemeClr val="dk1"/>
            </a:solidFill>
            <a:ln w="9525">
              <a:solidFill>
                <a:srgbClr val="363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4" name="Picture 3" descr="Chart, histogram&#10;&#10;Description automatically generated"/>
          <p:cNvPicPr/>
          <p:nvPr/>
        </p:nvPicPr>
        <p:blipFill>
          <a:blip r:embed="rId1"/>
          <a:stretch/>
        </p:blipFill>
        <p:spPr>
          <a:xfrm>
            <a:off x="1255680" y="352440"/>
            <a:ext cx="6517440" cy="4437720"/>
          </a:xfrm>
          <a:prstGeom prst="rect">
            <a:avLst/>
          </a:prstGeom>
          <a:ln cap="rnd" w="19050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LibreOffice/7.3.3.2$Linux_X86_64 LibreOffice_project/30$Build-2</Application>
  <AppVersion>15.0000</AppVersion>
  <Words>45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2022-06-13T20:33:15Z</dcterms:modified>
  <cp:revision>4</cp:revision>
  <dc:subject/>
  <dc:title>Project   Social Information Systems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On-screen Show (16:9)</vt:lpwstr>
  </property>
  <property fmtid="{D5CDD505-2E9C-101B-9397-08002B2CF9AE}" pid="4" name="Slides">
    <vt:i4>22</vt:i4>
  </property>
</Properties>
</file>