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69" r:id="rId3"/>
    <p:sldId id="270" r:id="rId4"/>
    <p:sldId id="272" r:id="rId5"/>
    <p:sldId id="271" r:id="rId6"/>
    <p:sldId id="273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2160" autoAdjust="0"/>
  </p:normalViewPr>
  <p:slideViewPr>
    <p:cSldViewPr snapToGrid="0">
      <p:cViewPr varScale="1">
        <p:scale>
          <a:sx n="99" d="100"/>
          <a:sy n="99" d="100"/>
        </p:scale>
        <p:origin x="78" y="180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4/29/2020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4/29/2020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35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A04C-D7CF-4861-95F0-3F5ACF508755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7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29 April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Dongseo University - 47 Jurye-ro, Jurye 2(i)-dong, Sasang-gu, Busan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15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29 April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Dongseo University - 47 Jurye-ro, Jurye 2(i)-dong, Sasang-gu, Busan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69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Dongseo University - 47 Jurye-ro, Jurye 2(i)-dong, Sasang-gu, Busan</a:t>
            </a:r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29 April 2020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29 April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Dongseo University - 47 Jurye-ro, Jurye 2(i)-dong, Sasang-gu, Busan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61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3D4350-0632-4F67-B357-AFC21C62564D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3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29 April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Dongseo University - 47 Jurye-ro, Jurye 2(i)-dong, Sasang-gu, Busan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17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29 April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Dongseo University - 47 Jurye-ro, Jurye 2(i)-dong, Sasang-gu, Busan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67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Wednesday, 29 April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/>
              <a:t>Dongseo University - 47 Jurye-ro, Jurye 2(i)-dong, Sasang-gu, Busan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81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29 April 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Dongseo University - 47 Jurye-ro, Jurye 2(i)-dong, Sasang-gu, Busan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322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A2A1-C9A8-42DC-AF5F-29D58FE3A81E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1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016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21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28B6-2144-4760-B3DF-18C646FA52B1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3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Wednesday, 29 April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/>
              <a:t>Dongseo University - 47 Jurye-ro, Jurye 2(i)-dong, Sasang-gu, Busan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F4C9F40-B079-4B71-A627-7266DFEA7F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12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492" y="4786513"/>
            <a:ext cx="8229600" cy="1263534"/>
          </a:xfrm>
        </p:spPr>
        <p:txBody>
          <a:bodyPr>
            <a:normAutofit/>
          </a:bodyPr>
          <a:lstStyle/>
          <a:p>
            <a:r>
              <a:rPr lang="en-GB" sz="4800" dirty="0"/>
              <a:t>Self Introduction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6304972"/>
            <a:ext cx="8229600" cy="4572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David Ishak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Kosasih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– 20195033 | </a:t>
            </a:r>
            <a:r>
              <a:rPr lang="en-GB" dirty="0" err="1">
                <a:solidFill>
                  <a:schemeClr val="tx1">
                    <a:lumMod val="95000"/>
                  </a:schemeClr>
                </a:solidFill>
              </a:rPr>
              <a:t>Dongseo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 : David Ishak </a:t>
            </a:r>
            <a:r>
              <a:rPr lang="en-US" dirty="0" err="1"/>
              <a:t>Kosasih</a:t>
            </a:r>
            <a:endParaRPr lang="en-US" dirty="0"/>
          </a:p>
          <a:p>
            <a:r>
              <a:rPr lang="en-US" dirty="0"/>
              <a:t>Nationality : Indonesia</a:t>
            </a:r>
          </a:p>
          <a:p>
            <a:r>
              <a:rPr lang="en-US" dirty="0"/>
              <a:t>Place &amp; Date of birth : Surabaya, 14 January 1994</a:t>
            </a:r>
          </a:p>
          <a:p>
            <a:endParaRPr lang="en-US" dirty="0"/>
          </a:p>
          <a:p>
            <a:r>
              <a:rPr lang="en-US" dirty="0"/>
              <a:t>Lab : Cloud computing</a:t>
            </a:r>
          </a:p>
          <a:p>
            <a:r>
              <a:rPr lang="en-US" dirty="0"/>
              <a:t>Supervisor : Prof. </a:t>
            </a:r>
            <a:r>
              <a:rPr lang="ko-KR" altLang="en-US" dirty="0" err="1"/>
              <a:t>임효택</a:t>
            </a:r>
            <a:endParaRPr lang="en-US" dirty="0"/>
          </a:p>
          <a:p>
            <a:pPr marL="354012" indent="0">
              <a:spcBef>
                <a:spcPts val="0"/>
              </a:spcBef>
              <a:buNone/>
            </a:pPr>
            <a:endParaRPr lang="en-US" dirty="0"/>
          </a:p>
          <a:p>
            <a:pPr marL="177800" indent="-177800">
              <a:spcBef>
                <a:spcPts val="1500"/>
              </a:spcBef>
            </a:pPr>
            <a:endParaRPr lang="en-US" dirty="0"/>
          </a:p>
          <a:p>
            <a:pPr marL="177800" indent="-177800">
              <a:spcBef>
                <a:spcPts val="1500"/>
              </a:spcBef>
            </a:pPr>
            <a:endParaRPr lang="en-US" dirty="0"/>
          </a:p>
          <a:p>
            <a:pPr marL="354012" indent="0">
              <a:spcBef>
                <a:spcPts val="0"/>
              </a:spcBef>
              <a:buNone/>
            </a:pPr>
            <a:endParaRPr lang="en-US" dirty="0"/>
          </a:p>
          <a:p>
            <a:pPr marL="354012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29 April 2020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Dongseo University - 47 Jurye-ro, Jurye 2(i)-dong, Sasang-gu, Busan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4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Education : </a:t>
            </a:r>
          </a:p>
          <a:p>
            <a:pPr marL="625475" indent="-269875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2013-2017</a:t>
            </a:r>
          </a:p>
          <a:p>
            <a:pPr marL="1077913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/>
              <a:t>BEng Electrical engineering, Petra Christian University</a:t>
            </a:r>
          </a:p>
          <a:p>
            <a:pPr marL="1077913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/>
              <a:t>Thesis : </a:t>
            </a:r>
            <a:r>
              <a:rPr lang="en-GB" dirty="0"/>
              <a:t>Mobile Application For Internet of Things (IoT)</a:t>
            </a:r>
            <a:r>
              <a:rPr lang="en-US" dirty="0"/>
              <a:t>–Based </a:t>
            </a:r>
            <a:r>
              <a:rPr lang="en-GB" dirty="0"/>
              <a:t>Parking Systems</a:t>
            </a:r>
            <a:endParaRPr lang="en-US" dirty="0"/>
          </a:p>
          <a:p>
            <a:pPr marL="354012" indent="0">
              <a:spcBef>
                <a:spcPts val="0"/>
              </a:spcBef>
              <a:buNone/>
            </a:pPr>
            <a:endParaRPr lang="en-US" dirty="0"/>
          </a:p>
          <a:p>
            <a:pPr marL="177800" indent="-177800">
              <a:spcBef>
                <a:spcPts val="1500"/>
              </a:spcBef>
            </a:pPr>
            <a:endParaRPr lang="en-US" dirty="0"/>
          </a:p>
          <a:p>
            <a:pPr marL="177800" indent="-177800">
              <a:spcBef>
                <a:spcPts val="1500"/>
              </a:spcBef>
            </a:pPr>
            <a:endParaRPr lang="en-US" dirty="0"/>
          </a:p>
          <a:p>
            <a:pPr marL="354012" indent="0">
              <a:spcBef>
                <a:spcPts val="0"/>
              </a:spcBef>
              <a:buNone/>
            </a:pPr>
            <a:endParaRPr lang="en-US" dirty="0"/>
          </a:p>
          <a:p>
            <a:pPr marL="354012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29 April 2020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Dongseo University - 47 Jurye-ro, Jurye 2(i)-dong, Sasang-gu, Busan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t>3</a:t>
            </a:fld>
            <a:endParaRPr 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81BD2975-B770-4523-9847-FD3C38386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022" y="3787492"/>
            <a:ext cx="1217646" cy="211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69B3849-6067-4312-A5E2-924B3FC06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985" y="3787492"/>
            <a:ext cx="1217645" cy="211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06FC26D1-4BDB-48C4-A1C2-C79D33BFE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947" y="3787492"/>
            <a:ext cx="1217644" cy="211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6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Experience :</a:t>
            </a:r>
          </a:p>
          <a:p>
            <a:pPr marL="625475" indent="-269875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dirty="0"/>
              <a:t>2018-2019</a:t>
            </a:r>
          </a:p>
          <a:p>
            <a:pPr marL="1077913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fr-FR" dirty="0" err="1"/>
              <a:t>Incubator</a:t>
            </a:r>
            <a:r>
              <a:rPr lang="fr-FR" dirty="0"/>
              <a:t> Tenants, Innovation &amp; </a:t>
            </a:r>
            <a:r>
              <a:rPr lang="fr-FR" dirty="0" err="1"/>
              <a:t>Entrepreneurship</a:t>
            </a:r>
            <a:r>
              <a:rPr lang="fr-FR" dirty="0"/>
              <a:t> Centre</a:t>
            </a:r>
            <a:endParaRPr lang="en-US" dirty="0"/>
          </a:p>
          <a:p>
            <a:pPr marL="354012" indent="0">
              <a:spcBef>
                <a:spcPts val="0"/>
              </a:spcBef>
              <a:buNone/>
            </a:pPr>
            <a:endParaRPr lang="en-US" dirty="0"/>
          </a:p>
          <a:p>
            <a:pPr marL="177800" indent="-177800">
              <a:spcBef>
                <a:spcPts val="1500"/>
              </a:spcBef>
            </a:pPr>
            <a:endParaRPr lang="en-US" dirty="0"/>
          </a:p>
          <a:p>
            <a:pPr marL="177800" indent="-177800">
              <a:spcBef>
                <a:spcPts val="1500"/>
              </a:spcBef>
            </a:pPr>
            <a:endParaRPr lang="en-US" dirty="0"/>
          </a:p>
          <a:p>
            <a:pPr marL="354012" indent="0">
              <a:spcBef>
                <a:spcPts val="0"/>
              </a:spcBef>
              <a:buNone/>
            </a:pPr>
            <a:endParaRPr lang="en-US" dirty="0"/>
          </a:p>
          <a:p>
            <a:pPr marL="354012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29 April 2020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Dongseo University - 47 Jurye-ro, Jurye 2(i)-dong, Sasang-gu, Busan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4715A-6333-4C11-A6E4-4E6C726D7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255" y="3429000"/>
            <a:ext cx="4610502" cy="262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3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area</a:t>
            </a:r>
          </a:p>
          <a:p>
            <a:pPr marL="625475" indent="-269875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Cloud computing, machine learning, deep learning, telehealth </a:t>
            </a:r>
          </a:p>
          <a:p>
            <a:pPr marL="625475" indent="-269875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Research topic : </a:t>
            </a:r>
            <a:endParaRPr lang="en-GB" dirty="0"/>
          </a:p>
          <a:p>
            <a:pPr marL="899795" lvl="1" indent="-269875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PPG, ECG and cloud computing</a:t>
            </a:r>
          </a:p>
          <a:p>
            <a:pPr marL="899795" lvl="1" indent="-269875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Location tracking</a:t>
            </a:r>
          </a:p>
          <a:p>
            <a:pPr marL="354012" indent="0">
              <a:spcBef>
                <a:spcPts val="0"/>
              </a:spcBef>
              <a:buNone/>
            </a:pPr>
            <a:endParaRPr lang="en-US" dirty="0"/>
          </a:p>
          <a:p>
            <a:pPr marL="177800" indent="-177800">
              <a:spcBef>
                <a:spcPts val="1500"/>
              </a:spcBef>
            </a:pPr>
            <a:endParaRPr lang="en-US" dirty="0"/>
          </a:p>
          <a:p>
            <a:pPr marL="177800" indent="-177800">
              <a:spcBef>
                <a:spcPts val="1500"/>
              </a:spcBef>
            </a:pPr>
            <a:endParaRPr lang="en-US" dirty="0"/>
          </a:p>
          <a:p>
            <a:pPr marL="354012" indent="0">
              <a:spcBef>
                <a:spcPts val="0"/>
              </a:spcBef>
              <a:buNone/>
            </a:pPr>
            <a:endParaRPr lang="en-US" dirty="0"/>
          </a:p>
          <a:p>
            <a:pPr marL="354012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29 April 2020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Dongseo University - 47 Jurye-ro, Jurye 2(i)-dong, Sasang-gu, Busan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6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going research</a:t>
            </a:r>
          </a:p>
          <a:p>
            <a:pPr marL="625475" indent="-269875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Title : </a:t>
            </a:r>
            <a:r>
              <a:rPr lang="en-GB" dirty="0"/>
              <a:t>Improving Heart Rate Calculation Accuracy from PPG Data by Predicting Its Corresponding ECG Value Using Neural Network and Cloud Computing</a:t>
            </a:r>
            <a:endParaRPr lang="en-US" dirty="0"/>
          </a:p>
          <a:p>
            <a:pPr marL="354012" indent="0">
              <a:spcBef>
                <a:spcPts val="0"/>
              </a:spcBef>
              <a:buNone/>
            </a:pPr>
            <a:endParaRPr lang="en-US" dirty="0"/>
          </a:p>
          <a:p>
            <a:pPr marL="177800" indent="-177800">
              <a:spcBef>
                <a:spcPts val="1500"/>
              </a:spcBef>
            </a:pPr>
            <a:endParaRPr lang="en-US" dirty="0"/>
          </a:p>
          <a:p>
            <a:pPr marL="177800" indent="-177800">
              <a:spcBef>
                <a:spcPts val="1500"/>
              </a:spcBef>
            </a:pPr>
            <a:endParaRPr lang="en-US" dirty="0"/>
          </a:p>
          <a:p>
            <a:pPr marL="354012" indent="0">
              <a:spcBef>
                <a:spcPts val="0"/>
              </a:spcBef>
              <a:buNone/>
            </a:pPr>
            <a:endParaRPr lang="en-US" dirty="0"/>
          </a:p>
          <a:p>
            <a:pPr marL="354012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29 April 2020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Dongseo University - 47 Jurye-ro, Jurye 2(i)-dong, Sasang-gu, Busan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11DC1-98AF-448A-AC8D-9FBF7F8DB4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80" y="3429000"/>
            <a:ext cx="3230836" cy="259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2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6581"/>
            <a:ext cx="8229600" cy="167065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4700" dirty="0"/>
              <a:t>감사합니다</a:t>
            </a:r>
            <a:br>
              <a:rPr lang="en-US" altLang="ko-KR" dirty="0"/>
            </a:br>
            <a:r>
              <a:rPr lang="en-US" altLang="ko-KR" sz="3500" dirty="0">
                <a:solidFill>
                  <a:srgbClr val="92D05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Thank You</a:t>
            </a:r>
            <a:endParaRPr lang="en-US" sz="3500" dirty="0">
              <a:solidFill>
                <a:srgbClr val="92D050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1026" name="Picture 2" descr="https://lh6.googleusercontent.com/dL5aZef61oxjFpC80X7DkwwAQkWnVI1clp_HaEX9v0F826KcIJD6eohaDBjBU8YJznWmicetAD8E0QGRTvcmfPWApl5jk4zbSvYPyfNRqp3QnQl7jYbPa9qHoL0T1K93Hj30gtPyL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656" y="6040582"/>
            <a:ext cx="838051" cy="5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65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5079</TotalTime>
  <Words>253</Words>
  <Application>Microsoft Office PowerPoint</Application>
  <PresentationFormat>On-screen Show (4:3)</PresentationFormat>
  <Paragraphs>70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Yu Gothic UI</vt:lpstr>
      <vt:lpstr>Arial</vt:lpstr>
      <vt:lpstr>Rockwell</vt:lpstr>
      <vt:lpstr>Rockwell Condensed</vt:lpstr>
      <vt:lpstr>Wingdings</vt:lpstr>
      <vt:lpstr>Wood Type</vt:lpstr>
      <vt:lpstr>Self Introduction</vt:lpstr>
      <vt:lpstr>Self Introduction</vt:lpstr>
      <vt:lpstr>Background</vt:lpstr>
      <vt:lpstr>Background</vt:lpstr>
      <vt:lpstr>Research Topic</vt:lpstr>
      <vt:lpstr>Research Topic</vt:lpstr>
      <vt:lpstr>감사합니다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Project Title</dc:title>
  <dc:creator>ASUS</dc:creator>
  <cp:lastModifiedBy>Ishak David</cp:lastModifiedBy>
  <cp:revision>420</cp:revision>
  <dcterms:created xsi:type="dcterms:W3CDTF">2019-03-27T10:09:48Z</dcterms:created>
  <dcterms:modified xsi:type="dcterms:W3CDTF">2020-04-29T00:50:15Z</dcterms:modified>
</cp:coreProperties>
</file>