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2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4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08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02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789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58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77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9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4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7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6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8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C-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PROGRAMMING  PRINCIPLES AND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9100" lvl="0" indent="-377825" defTabSz="914400" fontAlgn="base">
              <a:spcBef>
                <a:spcPts val="600"/>
              </a:spcBef>
              <a:spcAft>
                <a:spcPts val="450"/>
              </a:spcAft>
              <a:buClr>
                <a:srgbClr val="2D2D8A"/>
              </a:buClr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</a:pPr>
            <a:r>
              <a:rPr lang="en-MY" altLang="en-US" sz="2800" dirty="0">
                <a:solidFill>
                  <a:prstClr val="black"/>
                </a:solidFill>
                <a:latin typeface="Gill Sans MT"/>
              </a:rPr>
              <a:t>By the end of this session, you should be able to:</a:t>
            </a:r>
          </a:p>
          <a:p>
            <a:r>
              <a:rPr lang="en-US" sz="2800" dirty="0" smtClean="0"/>
              <a:t>Design user defined data </a:t>
            </a:r>
            <a:r>
              <a:rPr lang="en-US" sz="2800" dirty="0" smtClean="0"/>
              <a:t>types  </a:t>
            </a:r>
            <a:r>
              <a:rPr lang="en-US" sz="2800" dirty="0" smtClean="0"/>
              <a:t>in structure.</a:t>
            </a:r>
          </a:p>
          <a:p>
            <a:r>
              <a:rPr lang="en-US" sz="2800" dirty="0" smtClean="0"/>
              <a:t>Apply structures for a better programming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337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Structures are collections of related variables under one name.</a:t>
            </a:r>
          </a:p>
          <a:p>
            <a:r>
              <a:rPr lang="en-US" sz="2800" dirty="0" smtClean="0"/>
              <a:t>Structures may contain variables of many different data types</a:t>
            </a:r>
          </a:p>
          <a:p>
            <a:r>
              <a:rPr lang="en-US" sz="2800" dirty="0" smtClean="0"/>
              <a:t>Structures are commonly used to define records to be stored in files</a:t>
            </a:r>
          </a:p>
          <a:p>
            <a:r>
              <a:rPr lang="en-US" sz="2800" dirty="0" smtClean="0"/>
              <a:t>Keyword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to declare variables of the structure type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146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4726"/>
            <a:ext cx="8915400" cy="5216237"/>
          </a:xfrm>
        </p:spPr>
        <p:txBody>
          <a:bodyPr>
            <a:noAutofit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define a structure, you must use the </a:t>
            </a:r>
            <a:r>
              <a:rPr lang="en-US" sz="2400" dirty="0" err="1"/>
              <a:t>struct</a:t>
            </a:r>
            <a:r>
              <a:rPr lang="en-US" sz="2400" dirty="0"/>
              <a:t> statement. The </a:t>
            </a:r>
            <a:r>
              <a:rPr lang="en-US" sz="2400" dirty="0" err="1"/>
              <a:t>struct</a:t>
            </a:r>
            <a:r>
              <a:rPr lang="en-US" sz="2400" dirty="0"/>
              <a:t> statement defines a new data type, with more than one member for your program. The format of the </a:t>
            </a:r>
            <a:r>
              <a:rPr lang="en-US" sz="2400" dirty="0" err="1"/>
              <a:t>struct</a:t>
            </a:r>
            <a:r>
              <a:rPr lang="en-US" sz="2400" dirty="0"/>
              <a:t> statement is this:</a:t>
            </a:r>
          </a:p>
          <a:p>
            <a:pPr marL="0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[structure tag]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member definition;</a:t>
            </a:r>
          </a:p>
          <a:p>
            <a:pPr marL="0" indent="0">
              <a:buNone/>
            </a:pPr>
            <a:r>
              <a:rPr lang="en-US" sz="2400" dirty="0"/>
              <a:t>   member definition;</a:t>
            </a:r>
          </a:p>
          <a:p>
            <a:pPr marL="0" indent="0">
              <a:buNone/>
            </a:pPr>
            <a:r>
              <a:rPr lang="en-US" sz="2400" dirty="0"/>
              <a:t>   ...</a:t>
            </a:r>
          </a:p>
          <a:p>
            <a:pPr marL="0" indent="0">
              <a:buNone/>
            </a:pPr>
            <a:r>
              <a:rPr lang="en-US" sz="2400" dirty="0"/>
              <a:t>   member definition;</a:t>
            </a:r>
          </a:p>
          <a:p>
            <a:pPr marL="0" indent="0">
              <a:buNone/>
            </a:pPr>
            <a:r>
              <a:rPr lang="en-US" sz="2400" dirty="0"/>
              <a:t>} [one or more structure variables]; </a:t>
            </a:r>
          </a:p>
        </p:txBody>
      </p:sp>
    </p:spTree>
    <p:extLst>
      <p:ext uri="{BB962C8B-B14F-4D97-AF65-F5344CB8AC3E}">
        <p14:creationId xmlns:p14="http://schemas.microsoft.com/office/powerpoint/2010/main" val="311025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2545"/>
            <a:ext cx="8915400" cy="42486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/>
              <a:t>struct</a:t>
            </a:r>
            <a:r>
              <a:rPr lang="en-US" sz="2800" dirty="0"/>
              <a:t> Books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char  title[50];</a:t>
            </a:r>
          </a:p>
          <a:p>
            <a:pPr marL="0" indent="0">
              <a:buNone/>
            </a:pPr>
            <a:r>
              <a:rPr lang="en-US" sz="2800" dirty="0"/>
              <a:t>   char  author[50];</a:t>
            </a:r>
          </a:p>
          <a:p>
            <a:pPr marL="0" indent="0">
              <a:buNone/>
            </a:pPr>
            <a:r>
              <a:rPr lang="en-US" sz="2800" dirty="0"/>
              <a:t>   char  subject[100];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int</a:t>
            </a:r>
            <a:r>
              <a:rPr lang="en-US" sz="2800" dirty="0"/>
              <a:t>   </a:t>
            </a:r>
            <a:r>
              <a:rPr lang="en-US" sz="2800" dirty="0" err="1"/>
              <a:t>book_id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} book; </a:t>
            </a:r>
          </a:p>
        </p:txBody>
      </p:sp>
    </p:spTree>
    <p:extLst>
      <p:ext uri="{BB962C8B-B14F-4D97-AF65-F5344CB8AC3E}">
        <p14:creationId xmlns:p14="http://schemas.microsoft.com/office/powerpoint/2010/main" val="226560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Structure Members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</a:t>
            </a:r>
            <a:r>
              <a:rPr lang="en-US" sz="2400" dirty="0"/>
              <a:t>access any member of a structure, we use the </a:t>
            </a:r>
            <a:r>
              <a:rPr lang="en-US" sz="2400" b="1" dirty="0"/>
              <a:t>member access operator (.)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member access operator is coded as a period between the structure variable name and the structure member that we wish to access.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would use </a:t>
            </a:r>
            <a:r>
              <a:rPr lang="en-US" sz="2400" b="1" dirty="0" err="1"/>
              <a:t>struct</a:t>
            </a:r>
            <a:r>
              <a:rPr lang="en-US" sz="2400" dirty="0"/>
              <a:t> keyword to define variables of structure type. Following is the example to explain usage of structure: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5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6228" y="0"/>
            <a:ext cx="947650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string.h</a:t>
            </a:r>
            <a:r>
              <a:rPr lang="en-US" sz="1600" dirty="0"/>
              <a:t>&gt;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err="1"/>
              <a:t>struct</a:t>
            </a:r>
            <a:r>
              <a:rPr lang="en-US" sz="1600" dirty="0"/>
              <a:t> Books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char  title[50];</a:t>
            </a:r>
          </a:p>
          <a:p>
            <a:r>
              <a:rPr lang="en-US" sz="1600" dirty="0"/>
              <a:t>   char  author[50];</a:t>
            </a:r>
          </a:p>
          <a:p>
            <a:r>
              <a:rPr lang="en-US" sz="1600" dirty="0"/>
              <a:t>   char  subject[100];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int</a:t>
            </a:r>
            <a:r>
              <a:rPr lang="en-US" sz="1600" dirty="0"/>
              <a:t>   </a:t>
            </a:r>
            <a:r>
              <a:rPr lang="en-US" sz="1600" dirty="0" err="1"/>
              <a:t>book_id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main( 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struct</a:t>
            </a:r>
            <a:r>
              <a:rPr lang="en-US" sz="1600" dirty="0"/>
              <a:t> Books Book1;        /* Declare Book1 of type Book */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/>
              <a:t>/* book 1 specification */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strcpy</a:t>
            </a:r>
            <a:r>
              <a:rPr lang="en-US" sz="1600" dirty="0"/>
              <a:t>( Book1.title, "C Programming");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strcpy</a:t>
            </a:r>
            <a:r>
              <a:rPr lang="en-US" sz="1600" dirty="0"/>
              <a:t>( Book1.author, "</a:t>
            </a:r>
            <a:r>
              <a:rPr lang="en-US" sz="1600" dirty="0" err="1"/>
              <a:t>Nuha</a:t>
            </a:r>
            <a:r>
              <a:rPr lang="en-US" sz="1600" dirty="0"/>
              <a:t> Ali"); 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strcpy</a:t>
            </a:r>
            <a:r>
              <a:rPr lang="en-US" sz="1600" dirty="0"/>
              <a:t>( Book1.subject, "C Programming Tutorial");</a:t>
            </a:r>
          </a:p>
          <a:p>
            <a:r>
              <a:rPr lang="en-US" sz="1600" dirty="0"/>
              <a:t>   Book1.book_id = 6495407;</a:t>
            </a:r>
          </a:p>
          <a:p>
            <a:r>
              <a:rPr lang="en-US" sz="1600" dirty="0" smtClean="0"/>
              <a:t>/* </a:t>
            </a:r>
            <a:r>
              <a:rPr lang="en-US" sz="1600" dirty="0"/>
              <a:t>print Book1 info */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 "Book 1 title : %s\n", Book1.title);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 "Book 1 author : %s\n", Book1.author);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 "Book 1 subject : %s\n", Book1.subject);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 "Book 1 </a:t>
            </a:r>
            <a:r>
              <a:rPr lang="en-US" sz="1600" dirty="0" err="1"/>
              <a:t>book_id</a:t>
            </a:r>
            <a:r>
              <a:rPr lang="en-US" sz="1600" dirty="0"/>
              <a:t> : %d\n", Book1.book_id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</a:t>
            </a:r>
            <a:endParaRPr lang="en-US" sz="1600" dirty="0"/>
          </a:p>
          <a:p>
            <a:r>
              <a:rPr lang="en-US" sz="1600" dirty="0"/>
              <a:t>   return 0;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24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Book 1 title : C Programming</a:t>
            </a:r>
          </a:p>
          <a:p>
            <a:pPr marL="0" indent="0">
              <a:buNone/>
            </a:pPr>
            <a:r>
              <a:rPr lang="en-US" sz="2400" dirty="0"/>
              <a:t>Book 1 author : </a:t>
            </a:r>
            <a:r>
              <a:rPr lang="en-US" sz="2400" dirty="0" err="1"/>
              <a:t>Nuha</a:t>
            </a:r>
            <a:r>
              <a:rPr lang="en-US" sz="2400" dirty="0"/>
              <a:t> Ali</a:t>
            </a:r>
          </a:p>
          <a:p>
            <a:pPr marL="0" indent="0">
              <a:buNone/>
            </a:pPr>
            <a:r>
              <a:rPr lang="en-US" sz="2400" dirty="0"/>
              <a:t>Book 1 subject : C Programming Tutorial</a:t>
            </a:r>
          </a:p>
          <a:p>
            <a:pPr marL="0" indent="0">
              <a:buNone/>
            </a:pPr>
            <a:r>
              <a:rPr lang="en-US" sz="2400" dirty="0"/>
              <a:t>Book 1 </a:t>
            </a:r>
            <a:r>
              <a:rPr lang="en-US" sz="2400" dirty="0" err="1"/>
              <a:t>book_id</a:t>
            </a:r>
            <a:r>
              <a:rPr lang="en-US" sz="2400" dirty="0"/>
              <a:t> : </a:t>
            </a:r>
            <a:r>
              <a:rPr lang="en-US" sz="2400" dirty="0" smtClean="0"/>
              <a:t>6495407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331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try….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Provide the definition of the following structures :</a:t>
            </a:r>
          </a:p>
          <a:p>
            <a:r>
              <a:rPr lang="en-US" sz="2400" dirty="0" smtClean="0"/>
              <a:t>Structure inventory containing character array </a:t>
            </a:r>
            <a:r>
              <a:rPr lang="en-US" sz="2400" dirty="0" err="1" smtClean="0"/>
              <a:t>partName</a:t>
            </a:r>
            <a:r>
              <a:rPr lang="en-US" sz="2400" dirty="0" smtClean="0"/>
              <a:t>[ 30], integer </a:t>
            </a:r>
            <a:r>
              <a:rPr lang="en-US" sz="2400" dirty="0" err="1" smtClean="0"/>
              <a:t>partNumber</a:t>
            </a:r>
            <a:r>
              <a:rPr lang="en-US" sz="2400" dirty="0" smtClean="0"/>
              <a:t>, floating point price, integer stock and integer recorder</a:t>
            </a:r>
          </a:p>
          <a:p>
            <a:endParaRPr lang="en-US" sz="2400" dirty="0"/>
          </a:p>
          <a:p>
            <a:r>
              <a:rPr lang="en-US" sz="2400" dirty="0" smtClean="0"/>
              <a:t>Write the statement to read data   and the statement to print / display the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030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</TotalTime>
  <Words>461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Gill Sans MT</vt:lpstr>
      <vt:lpstr>Wingdings 3</vt:lpstr>
      <vt:lpstr>Wisp</vt:lpstr>
      <vt:lpstr>C- STRUCTURES</vt:lpstr>
      <vt:lpstr>Learning Outcomes </vt:lpstr>
      <vt:lpstr>introduction</vt:lpstr>
      <vt:lpstr>Defining a Structure </vt:lpstr>
      <vt:lpstr>Example:</vt:lpstr>
      <vt:lpstr>Accessing Structure Members </vt:lpstr>
      <vt:lpstr>PowerPoint Presentation</vt:lpstr>
      <vt:lpstr>Output:</vt:lpstr>
      <vt:lpstr>Let us try….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 STRUCTURES</dc:title>
  <dc:creator>Paridah Binti Daud</dc:creator>
  <cp:lastModifiedBy>Paridah Binti Daud</cp:lastModifiedBy>
  <cp:revision>12</cp:revision>
  <dcterms:created xsi:type="dcterms:W3CDTF">2014-05-06T04:33:57Z</dcterms:created>
  <dcterms:modified xsi:type="dcterms:W3CDTF">2015-04-15T08:04:46Z</dcterms:modified>
</cp:coreProperties>
</file>