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3DE88-B3AC-4B34-B7D1-C152DCE1102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43EDBD78-342F-44A5-9983-CCC9D27FFA37}">
      <dgm:prSet phldrT="[Text]"/>
      <dgm:spPr/>
      <dgm:t>
        <a:bodyPr/>
        <a:lstStyle/>
        <a:p>
          <a:r>
            <a:rPr lang="en-NZ" dirty="0" err="1"/>
            <a:t>Eigenval</a:t>
          </a:r>
          <a:endParaRPr lang="en-NZ" dirty="0"/>
        </a:p>
      </dgm:t>
    </dgm:pt>
    <dgm:pt modelId="{DE82A8BC-B348-4971-B097-D5ED67FC3DF5}" type="parTrans" cxnId="{787D9ED0-595F-4797-820B-6F9ED80BAAD1}">
      <dgm:prSet/>
      <dgm:spPr/>
      <dgm:t>
        <a:bodyPr/>
        <a:lstStyle/>
        <a:p>
          <a:endParaRPr lang="en-NZ"/>
        </a:p>
      </dgm:t>
    </dgm:pt>
    <dgm:pt modelId="{037BE67F-05E0-4CC5-95D5-AD5E5D3FE331}" type="sibTrans" cxnId="{787D9ED0-595F-4797-820B-6F9ED80BAAD1}">
      <dgm:prSet/>
      <dgm:spPr/>
      <dgm:t>
        <a:bodyPr/>
        <a:lstStyle/>
        <a:p>
          <a:endParaRPr lang="en-NZ"/>
        </a:p>
      </dgm:t>
    </dgm:pt>
    <dgm:pt modelId="{9CA284ED-CE79-4037-95EF-CFA6DE785FD2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NZ" sz="2000">
              <a:latin typeface="+mn-lt"/>
            </a:rPr>
            <a:t>eigenvec and eigenval files were generated in bash using the command line:</a:t>
          </a:r>
          <a:endParaRPr lang="en-NZ" sz="2000" dirty="0">
            <a:latin typeface="+mn-lt"/>
          </a:endParaRPr>
        </a:p>
      </dgm:t>
    </dgm:pt>
    <dgm:pt modelId="{9D2A66D6-356F-43FA-914C-7EA1BEA97830}" type="parTrans" cxnId="{BABBE220-B1B4-4CD4-B688-CC0ECBBA1A70}">
      <dgm:prSet/>
      <dgm:spPr/>
      <dgm:t>
        <a:bodyPr/>
        <a:lstStyle/>
        <a:p>
          <a:endParaRPr lang="en-NZ"/>
        </a:p>
      </dgm:t>
    </dgm:pt>
    <dgm:pt modelId="{7CC8368A-FC96-4FB3-AEAC-DCAB95DEFDD9}" type="sibTrans" cxnId="{BABBE220-B1B4-4CD4-B688-CC0ECBBA1A70}">
      <dgm:prSet/>
      <dgm:spPr/>
      <dgm:t>
        <a:bodyPr/>
        <a:lstStyle/>
        <a:p>
          <a:endParaRPr lang="en-NZ"/>
        </a:p>
      </dgm:t>
    </dgm:pt>
    <dgm:pt modelId="{40667564-7FBE-4AC5-BCDF-245825BCB0C5}">
      <dgm:prSet phldrT="[Text]"/>
      <dgm:spPr/>
      <dgm:t>
        <a:bodyPr/>
        <a:lstStyle/>
        <a:p>
          <a:r>
            <a:rPr lang="en-NZ" dirty="0"/>
            <a:t>Files</a:t>
          </a:r>
        </a:p>
      </dgm:t>
    </dgm:pt>
    <dgm:pt modelId="{7CDBA787-84FF-42DD-BAA5-2C9AC1579B90}" type="parTrans" cxnId="{7EF30413-55C0-4EE5-9115-52DD8309EAD5}">
      <dgm:prSet/>
      <dgm:spPr/>
      <dgm:t>
        <a:bodyPr/>
        <a:lstStyle/>
        <a:p>
          <a:endParaRPr lang="en-NZ"/>
        </a:p>
      </dgm:t>
    </dgm:pt>
    <dgm:pt modelId="{D5D60D78-9D3C-4651-B2DC-C579E3DBBE56}" type="sibTrans" cxnId="{7EF30413-55C0-4EE5-9115-52DD8309EAD5}">
      <dgm:prSet/>
      <dgm:spPr/>
      <dgm:t>
        <a:bodyPr/>
        <a:lstStyle/>
        <a:p>
          <a:endParaRPr lang="en-NZ"/>
        </a:p>
      </dgm:t>
    </dgm:pt>
    <dgm:pt modelId="{3DC20BA7-4CB9-421E-83E7-858FD0CACF2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NZ" sz="2000"/>
            <a:t>Files transfer:</a:t>
          </a:r>
          <a:endParaRPr lang="en-NZ" sz="2000" dirty="0"/>
        </a:p>
      </dgm:t>
    </dgm:pt>
    <dgm:pt modelId="{1340E76A-2CD8-4D1E-B9A4-4FB0EA2DA0E8}" type="parTrans" cxnId="{04395EA0-484A-4384-85DA-A5D578FDBC58}">
      <dgm:prSet/>
      <dgm:spPr/>
      <dgm:t>
        <a:bodyPr/>
        <a:lstStyle/>
        <a:p>
          <a:endParaRPr lang="en-NZ"/>
        </a:p>
      </dgm:t>
    </dgm:pt>
    <dgm:pt modelId="{EF0C07C1-530C-4C45-96F3-A0FFFE20FC8E}" type="sibTrans" cxnId="{04395EA0-484A-4384-85DA-A5D578FDBC58}">
      <dgm:prSet/>
      <dgm:spPr/>
      <dgm:t>
        <a:bodyPr/>
        <a:lstStyle/>
        <a:p>
          <a:endParaRPr lang="en-NZ"/>
        </a:p>
      </dgm:t>
    </dgm:pt>
    <dgm:pt modelId="{E0343328-E199-4A6C-917B-9052701801C3}">
      <dgm:prSet phldrT="[Text]"/>
      <dgm:spPr/>
      <dgm:t>
        <a:bodyPr/>
        <a:lstStyle/>
        <a:p>
          <a:r>
            <a:rPr lang="en-NZ" dirty="0" err="1"/>
            <a:t>Rstudio</a:t>
          </a:r>
          <a:endParaRPr lang="en-NZ" dirty="0"/>
        </a:p>
      </dgm:t>
    </dgm:pt>
    <dgm:pt modelId="{18C7E5CE-A582-4ABE-A8F9-214913CA7837}" type="parTrans" cxnId="{AD62F805-85A9-4296-B5DB-949DFAC80BE2}">
      <dgm:prSet/>
      <dgm:spPr/>
      <dgm:t>
        <a:bodyPr/>
        <a:lstStyle/>
        <a:p>
          <a:endParaRPr lang="en-NZ"/>
        </a:p>
      </dgm:t>
    </dgm:pt>
    <dgm:pt modelId="{2F580C20-F12D-46A9-9E66-BC90F6CE95CF}" type="sibTrans" cxnId="{AD62F805-85A9-4296-B5DB-949DFAC80BE2}">
      <dgm:prSet/>
      <dgm:spPr/>
      <dgm:t>
        <a:bodyPr/>
        <a:lstStyle/>
        <a:p>
          <a:endParaRPr lang="en-NZ"/>
        </a:p>
      </dgm:t>
    </dgm:pt>
    <dgm:pt modelId="{96F33E04-3B4C-49C1-82C8-B6186F8A9BB8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NZ" sz="2000" dirty="0" err="1">
              <a:highlight>
                <a:srgbClr val="C0C0C0"/>
              </a:highlight>
              <a:latin typeface="+mn-lt"/>
            </a:rPr>
            <a:t>install.packages</a:t>
          </a:r>
          <a:r>
            <a:rPr lang="en-NZ" sz="2000" dirty="0">
              <a:highlight>
                <a:srgbClr val="C0C0C0"/>
              </a:highlight>
              <a:latin typeface="+mn-lt"/>
            </a:rPr>
            <a:t>("ggplot2")</a:t>
          </a:r>
          <a:endParaRPr lang="en-NZ" sz="800" dirty="0">
            <a:highlight>
              <a:srgbClr val="C0C0C0"/>
            </a:highlight>
          </a:endParaRPr>
        </a:p>
      </dgm:t>
    </dgm:pt>
    <dgm:pt modelId="{B26822A3-C915-493F-BB04-A71D0420E575}" type="parTrans" cxnId="{43175657-7C92-4779-994B-FE5032166BF2}">
      <dgm:prSet/>
      <dgm:spPr/>
      <dgm:t>
        <a:bodyPr/>
        <a:lstStyle/>
        <a:p>
          <a:endParaRPr lang="en-NZ"/>
        </a:p>
      </dgm:t>
    </dgm:pt>
    <dgm:pt modelId="{E7FB3F64-59D3-46E9-A1D4-3C0811656050}" type="sibTrans" cxnId="{43175657-7C92-4779-994B-FE5032166BF2}">
      <dgm:prSet/>
      <dgm:spPr/>
      <dgm:t>
        <a:bodyPr/>
        <a:lstStyle/>
        <a:p>
          <a:endParaRPr lang="en-NZ"/>
        </a:p>
      </dgm:t>
    </dgm:pt>
    <dgm:pt modelId="{F2BCD300-BF75-4827-AED9-FE4D0DE6A371}">
      <dgm:prSet phldrT="[Text]"/>
      <dgm:spPr/>
      <dgm:t>
        <a:bodyPr/>
        <a:lstStyle/>
        <a:p>
          <a:r>
            <a:rPr lang="en-NZ" dirty="0"/>
            <a:t>ggplot</a:t>
          </a:r>
        </a:p>
      </dgm:t>
    </dgm:pt>
    <dgm:pt modelId="{21BEC163-4DAB-4893-A25C-AD6C3A68A838}" type="parTrans" cxnId="{865CA3B2-FA97-4DE6-A04A-71B2ADEEC29E}">
      <dgm:prSet/>
      <dgm:spPr/>
      <dgm:t>
        <a:bodyPr/>
        <a:lstStyle/>
        <a:p>
          <a:endParaRPr lang="en-NZ"/>
        </a:p>
      </dgm:t>
    </dgm:pt>
    <dgm:pt modelId="{449F66EF-5141-48A9-B5F0-3EBA9FFCCF2D}" type="sibTrans" cxnId="{865CA3B2-FA97-4DE6-A04A-71B2ADEEC29E}">
      <dgm:prSet/>
      <dgm:spPr/>
      <dgm:t>
        <a:bodyPr/>
        <a:lstStyle/>
        <a:p>
          <a:endParaRPr lang="en-NZ"/>
        </a:p>
      </dgm:t>
    </dgm:pt>
    <dgm:pt modelId="{DAA78479-2C12-4CDC-A444-56A00A18E480}">
      <dgm:prSet phldrT="[Text]"/>
      <dgm:spPr/>
      <dgm:t>
        <a:bodyPr/>
        <a:lstStyle/>
        <a:p>
          <a:r>
            <a:rPr lang="en-NZ" dirty="0"/>
            <a:t>Plot</a:t>
          </a:r>
        </a:p>
      </dgm:t>
    </dgm:pt>
    <dgm:pt modelId="{A31A02C9-CEB3-49BE-AE4C-FC8B6A89D889}" type="parTrans" cxnId="{FA0C1DFA-B5D0-4B7C-B38B-0BF42D672DB3}">
      <dgm:prSet/>
      <dgm:spPr/>
      <dgm:t>
        <a:bodyPr/>
        <a:lstStyle/>
        <a:p>
          <a:endParaRPr lang="en-NZ"/>
        </a:p>
      </dgm:t>
    </dgm:pt>
    <dgm:pt modelId="{D3BF1E19-1AF6-479A-A558-601B58A2B215}" type="sibTrans" cxnId="{FA0C1DFA-B5D0-4B7C-B38B-0BF42D672DB3}">
      <dgm:prSet/>
      <dgm:spPr/>
      <dgm:t>
        <a:bodyPr/>
        <a:lstStyle/>
        <a:p>
          <a:endParaRPr lang="en-NZ"/>
        </a:p>
      </dgm:t>
    </dgm:pt>
    <dgm:pt modelId="{26CEF01C-3C72-454C-8CDC-5FA6A62AB222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NZ" sz="2000"/>
            <a:t>To set the working directory:</a:t>
          </a:r>
          <a:endParaRPr lang="en-NZ" sz="2000" dirty="0"/>
        </a:p>
      </dgm:t>
    </dgm:pt>
    <dgm:pt modelId="{9C402C91-CFAA-4D1E-BA7A-84EE1DB619D3}" type="parTrans" cxnId="{C99AF21A-F744-4EBD-AC0B-027E62F060E9}">
      <dgm:prSet/>
      <dgm:spPr/>
      <dgm:t>
        <a:bodyPr/>
        <a:lstStyle/>
        <a:p>
          <a:endParaRPr lang="en-NZ"/>
        </a:p>
      </dgm:t>
    </dgm:pt>
    <dgm:pt modelId="{2055E066-2FDB-4A70-9647-4158F2460025}" type="sibTrans" cxnId="{C99AF21A-F744-4EBD-AC0B-027E62F060E9}">
      <dgm:prSet/>
      <dgm:spPr/>
      <dgm:t>
        <a:bodyPr/>
        <a:lstStyle/>
        <a:p>
          <a:endParaRPr lang="en-NZ"/>
        </a:p>
      </dgm:t>
    </dgm:pt>
    <dgm:pt modelId="{7A5B4348-BCEE-4F43-AA8D-12299BA663F6}">
      <dgm:prSet phldrT="[Text]"/>
      <dgm:spPr/>
      <dgm:t>
        <a:bodyPr/>
        <a:lstStyle/>
        <a:p>
          <a:r>
            <a:rPr lang="en-NZ" dirty="0"/>
            <a:t>PCA1</a:t>
          </a:r>
        </a:p>
      </dgm:t>
    </dgm:pt>
    <dgm:pt modelId="{BE2193F7-E332-4925-873A-81FB644B46E9}" type="parTrans" cxnId="{FB0258D4-35FC-46E7-AF52-AA4702F84EAE}">
      <dgm:prSet/>
      <dgm:spPr/>
      <dgm:t>
        <a:bodyPr/>
        <a:lstStyle/>
        <a:p>
          <a:endParaRPr lang="en-NZ"/>
        </a:p>
      </dgm:t>
    </dgm:pt>
    <dgm:pt modelId="{06003897-35EC-4E11-8AED-4DF0ABA39216}" type="sibTrans" cxnId="{FB0258D4-35FC-46E7-AF52-AA4702F84EAE}">
      <dgm:prSet/>
      <dgm:spPr/>
      <dgm:t>
        <a:bodyPr/>
        <a:lstStyle/>
        <a:p>
          <a:endParaRPr lang="en-NZ"/>
        </a:p>
      </dgm:t>
    </dgm:pt>
    <dgm:pt modelId="{DBE74710-FFF7-473F-9250-3EEFF69D9C92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NZ" sz="2000" dirty="0" err="1">
              <a:highlight>
                <a:srgbClr val="C0C0C0"/>
              </a:highlight>
            </a:rPr>
            <a:t>eigenval</a:t>
          </a:r>
          <a:r>
            <a:rPr lang="en-NZ" sz="2000" dirty="0">
              <a:highlight>
                <a:srgbClr val="C0C0C0"/>
              </a:highlight>
            </a:rPr>
            <a:t> = </a:t>
          </a:r>
          <a:r>
            <a:rPr lang="en-NZ" sz="2000" dirty="0" err="1">
              <a:highlight>
                <a:srgbClr val="C0C0C0"/>
              </a:highlight>
            </a:rPr>
            <a:t>read.table</a:t>
          </a:r>
          <a:r>
            <a:rPr lang="en-NZ" sz="2000" dirty="0">
              <a:highlight>
                <a:srgbClr val="C0C0C0"/>
              </a:highlight>
            </a:rPr>
            <a:t>("</a:t>
          </a:r>
          <a:r>
            <a:rPr lang="en-NZ" sz="2000" dirty="0" err="1">
              <a:highlight>
                <a:srgbClr val="C0C0C0"/>
              </a:highlight>
            </a:rPr>
            <a:t>plink.eigenvec</a:t>
          </a:r>
          <a:r>
            <a:rPr lang="en-NZ" sz="2000" dirty="0">
              <a:highlight>
                <a:srgbClr val="C0C0C0"/>
              </a:highlight>
            </a:rPr>
            <a:t>", header = F)</a:t>
          </a:r>
        </a:p>
      </dgm:t>
    </dgm:pt>
    <dgm:pt modelId="{4456C8FD-B076-4E22-981F-E14B05AB5888}" type="parTrans" cxnId="{991721A0-B424-40CD-9796-81605EA5A931}">
      <dgm:prSet/>
      <dgm:spPr/>
      <dgm:t>
        <a:bodyPr/>
        <a:lstStyle/>
        <a:p>
          <a:endParaRPr lang="en-NZ"/>
        </a:p>
      </dgm:t>
    </dgm:pt>
    <dgm:pt modelId="{7189D2C2-50CF-4A98-8393-7BBDDE3BB185}" type="sibTrans" cxnId="{991721A0-B424-40CD-9796-81605EA5A931}">
      <dgm:prSet/>
      <dgm:spPr/>
      <dgm:t>
        <a:bodyPr/>
        <a:lstStyle/>
        <a:p>
          <a:endParaRPr lang="en-NZ"/>
        </a:p>
      </dgm:t>
    </dgm:pt>
    <dgm:pt modelId="{3A8F5D03-ADBC-4449-A7C6-7FCE94D8A8E5}">
      <dgm:prSet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NZ" sz="2000" dirty="0">
              <a:highlight>
                <a:srgbClr val="C0C0C0"/>
              </a:highlight>
              <a:latin typeface="+mn-lt"/>
            </a:rPr>
            <a:t>ggplot(data=IshakuFinaldata, aes(V3,V4,color = Superpopulation.code)) + geom_point()</a:t>
          </a:r>
        </a:p>
      </dgm:t>
    </dgm:pt>
    <dgm:pt modelId="{224A35F5-6782-4A1D-A7CD-53C59478F150}" type="parTrans" cxnId="{7EA5586F-17E9-4845-A4C7-F6388154E24E}">
      <dgm:prSet/>
      <dgm:spPr/>
      <dgm:t>
        <a:bodyPr/>
        <a:lstStyle/>
        <a:p>
          <a:endParaRPr lang="en-NZ"/>
        </a:p>
      </dgm:t>
    </dgm:pt>
    <dgm:pt modelId="{BB252B76-9E9D-4857-9C03-151510565AFC}" type="sibTrans" cxnId="{7EA5586F-17E9-4845-A4C7-F6388154E24E}">
      <dgm:prSet/>
      <dgm:spPr/>
      <dgm:t>
        <a:bodyPr/>
        <a:lstStyle/>
        <a:p>
          <a:endParaRPr lang="en-NZ"/>
        </a:p>
      </dgm:t>
    </dgm:pt>
    <dgm:pt modelId="{01043F78-8E03-4B79-B568-788CD7A1CB20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NZ" sz="1800">
              <a:highlight>
                <a:srgbClr val="C0C0C0"/>
              </a:highlight>
            </a:rPr>
            <a:t>plink --bfile 1_1-150000 --pca</a:t>
          </a:r>
          <a:endParaRPr lang="en-NZ" sz="2000" dirty="0">
            <a:highlight>
              <a:srgbClr val="C0C0C0"/>
            </a:highlight>
            <a:latin typeface="+mn-lt"/>
          </a:endParaRPr>
        </a:p>
      </dgm:t>
    </dgm:pt>
    <dgm:pt modelId="{BE92C655-D461-4ABF-A2AD-1F3C2AA6FC9A}" type="parTrans" cxnId="{EDA999E4-52B8-410E-8F5C-0C71A1CADCD3}">
      <dgm:prSet/>
      <dgm:spPr/>
      <dgm:t>
        <a:bodyPr/>
        <a:lstStyle/>
        <a:p>
          <a:endParaRPr lang="en-NZ"/>
        </a:p>
      </dgm:t>
    </dgm:pt>
    <dgm:pt modelId="{0C3842D7-5DCE-450A-AB7F-AE628B3B27D8}" type="sibTrans" cxnId="{EDA999E4-52B8-410E-8F5C-0C71A1CADCD3}">
      <dgm:prSet/>
      <dgm:spPr/>
      <dgm:t>
        <a:bodyPr/>
        <a:lstStyle/>
        <a:p>
          <a:endParaRPr lang="en-NZ"/>
        </a:p>
      </dgm:t>
    </dgm:pt>
    <dgm:pt modelId="{A7A8906B-28AB-4A72-B38C-220CF588DAD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pt-BR" sz="2000">
              <a:highlight>
                <a:srgbClr val="C0C0C0"/>
              </a:highlight>
            </a:rPr>
            <a:t>scp -P 10497 -r genomics@6.tcp.eu.ngrok.io:/home/genomics/Ishaku $PWD</a:t>
          </a:r>
          <a:endParaRPr lang="en-NZ" sz="2000" dirty="0">
            <a:highlight>
              <a:srgbClr val="C0C0C0"/>
            </a:highlight>
          </a:endParaRPr>
        </a:p>
      </dgm:t>
    </dgm:pt>
    <dgm:pt modelId="{9A931115-7615-4046-948B-EF13EA9A1D3A}" type="parTrans" cxnId="{B4BD2A18-3005-4AE3-8403-70ABB2486E3C}">
      <dgm:prSet/>
      <dgm:spPr/>
      <dgm:t>
        <a:bodyPr/>
        <a:lstStyle/>
        <a:p>
          <a:endParaRPr lang="en-NZ"/>
        </a:p>
      </dgm:t>
    </dgm:pt>
    <dgm:pt modelId="{2E3EDAB6-CC3F-4354-A7F1-79C83AFD9F0D}" type="sibTrans" cxnId="{B4BD2A18-3005-4AE3-8403-70ABB2486E3C}">
      <dgm:prSet/>
      <dgm:spPr/>
      <dgm:t>
        <a:bodyPr/>
        <a:lstStyle/>
        <a:p>
          <a:endParaRPr lang="en-NZ"/>
        </a:p>
      </dgm:t>
    </dgm:pt>
    <dgm:pt modelId="{FB4D69C9-5919-4039-A14E-2BE1EF00A5E0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NZ" sz="2000" dirty="0" err="1">
              <a:highlight>
                <a:srgbClr val="C0C0C0"/>
              </a:highlight>
            </a:rPr>
            <a:t>setwd</a:t>
          </a:r>
          <a:r>
            <a:rPr lang="en-NZ" sz="2000" dirty="0">
              <a:highlight>
                <a:srgbClr val="C0C0C0"/>
              </a:highlight>
            </a:rPr>
            <a:t>("/cloud/project/Ishaku/Ishaku/Ishaku")</a:t>
          </a:r>
        </a:p>
      </dgm:t>
    </dgm:pt>
    <dgm:pt modelId="{60C6255A-8E67-4D1B-A66F-4E5E4FF1224D}" type="parTrans" cxnId="{B0F66E2C-40CF-4FE0-AAEF-8C4EE22E629D}">
      <dgm:prSet/>
      <dgm:spPr/>
      <dgm:t>
        <a:bodyPr/>
        <a:lstStyle/>
        <a:p>
          <a:endParaRPr lang="en-NZ"/>
        </a:p>
      </dgm:t>
    </dgm:pt>
    <dgm:pt modelId="{BD6E0798-823F-47CC-9A27-D4DBE7E20A3A}" type="sibTrans" cxnId="{B0F66E2C-40CF-4FE0-AAEF-8C4EE22E629D}">
      <dgm:prSet/>
      <dgm:spPr/>
      <dgm:t>
        <a:bodyPr/>
        <a:lstStyle/>
        <a:p>
          <a:endParaRPr lang="en-NZ"/>
        </a:p>
      </dgm:t>
    </dgm:pt>
    <dgm:pt modelId="{16B55022-1B6C-49A6-A344-A29E91857A38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endParaRPr lang="en-NZ" sz="2000" dirty="0">
            <a:highlight>
              <a:srgbClr val="C0C0C0"/>
            </a:highlight>
          </a:endParaRPr>
        </a:p>
      </dgm:t>
    </dgm:pt>
    <dgm:pt modelId="{D549D920-DE1F-4487-81D5-9B2D15F14C71}" type="parTrans" cxnId="{05E63434-6C88-44D6-9A24-5C7F9D14EFD0}">
      <dgm:prSet/>
      <dgm:spPr/>
      <dgm:t>
        <a:bodyPr/>
        <a:lstStyle/>
        <a:p>
          <a:endParaRPr lang="en-NZ"/>
        </a:p>
      </dgm:t>
    </dgm:pt>
    <dgm:pt modelId="{07450AE4-ECEE-4F8C-943C-2127D1A8AAD8}" type="sibTrans" cxnId="{05E63434-6C88-44D6-9A24-5C7F9D14EFD0}">
      <dgm:prSet/>
      <dgm:spPr/>
      <dgm:t>
        <a:bodyPr/>
        <a:lstStyle/>
        <a:p>
          <a:endParaRPr lang="en-NZ"/>
        </a:p>
      </dgm:t>
    </dgm:pt>
    <dgm:pt modelId="{065020BB-2D45-43CE-BD09-905728E4F6CA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NZ" sz="2000" dirty="0">
              <a:highlight>
                <a:srgbClr val="C0C0C0"/>
              </a:highlight>
              <a:latin typeface="+mn-lt"/>
            </a:rPr>
            <a:t>library("ggplot2")</a:t>
          </a:r>
          <a:endParaRPr lang="en-NZ" sz="800" dirty="0">
            <a:highlight>
              <a:srgbClr val="C0C0C0"/>
            </a:highlight>
          </a:endParaRPr>
        </a:p>
      </dgm:t>
    </dgm:pt>
    <dgm:pt modelId="{067A9125-7629-4EBE-8E8E-DFAA5FE183C3}" type="parTrans" cxnId="{7926FFA0-F431-4F2E-AB89-581BD359EFA3}">
      <dgm:prSet/>
      <dgm:spPr/>
      <dgm:t>
        <a:bodyPr/>
        <a:lstStyle/>
        <a:p>
          <a:endParaRPr lang="en-NZ"/>
        </a:p>
      </dgm:t>
    </dgm:pt>
    <dgm:pt modelId="{FFB62BBD-00E4-41C6-9F17-07EC3F4F505B}" type="sibTrans" cxnId="{7926FFA0-F431-4F2E-AB89-581BD359EFA3}">
      <dgm:prSet/>
      <dgm:spPr/>
      <dgm:t>
        <a:bodyPr/>
        <a:lstStyle/>
        <a:p>
          <a:endParaRPr lang="en-NZ"/>
        </a:p>
      </dgm:t>
    </dgm:pt>
    <dgm:pt modelId="{57CEF46F-9B96-4078-8FEA-E8F5E4CC1D9D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NZ" sz="2000" dirty="0"/>
            <a:t>head(eigenval)</a:t>
          </a:r>
        </a:p>
      </dgm:t>
    </dgm:pt>
    <dgm:pt modelId="{81084140-9217-4817-B60A-1AA4E1345570}" type="parTrans" cxnId="{96EF26F1-8ECD-4A23-8404-88A215C3F7CF}">
      <dgm:prSet/>
      <dgm:spPr/>
      <dgm:t>
        <a:bodyPr/>
        <a:lstStyle/>
        <a:p>
          <a:endParaRPr lang="en-NZ"/>
        </a:p>
      </dgm:t>
    </dgm:pt>
    <dgm:pt modelId="{1FA413E7-1EB9-4B5B-A49A-2CE6D2F2B121}" type="sibTrans" cxnId="{96EF26F1-8ECD-4A23-8404-88A215C3F7CF}">
      <dgm:prSet/>
      <dgm:spPr/>
      <dgm:t>
        <a:bodyPr/>
        <a:lstStyle/>
        <a:p>
          <a:endParaRPr lang="en-NZ"/>
        </a:p>
      </dgm:t>
    </dgm:pt>
    <dgm:pt modelId="{DE4E286B-A9C0-47D7-8514-0532A61EC2DE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 dirty="0">
              <a:highlight>
                <a:srgbClr val="C0C0C0"/>
              </a:highlight>
            </a:rPr>
            <a:t>complete = read.table("complete_1000_genomes_sample_list_.tsv", header = T,sep = '\t')</a:t>
          </a:r>
          <a:endParaRPr lang="en-NZ" sz="2000" dirty="0">
            <a:highlight>
              <a:srgbClr val="C0C0C0"/>
            </a:highlight>
          </a:endParaRPr>
        </a:p>
      </dgm:t>
    </dgm:pt>
    <dgm:pt modelId="{58FEFB3B-202B-4B15-A587-FA3C0738B734}" type="parTrans" cxnId="{27529962-F4CA-416D-A53A-5F26D5055CF5}">
      <dgm:prSet/>
      <dgm:spPr/>
      <dgm:t>
        <a:bodyPr/>
        <a:lstStyle/>
        <a:p>
          <a:endParaRPr lang="en-NZ"/>
        </a:p>
      </dgm:t>
    </dgm:pt>
    <dgm:pt modelId="{2A4E6132-DC07-4ABF-A158-696F99D79B11}" type="sibTrans" cxnId="{27529962-F4CA-416D-A53A-5F26D5055CF5}">
      <dgm:prSet/>
      <dgm:spPr/>
      <dgm:t>
        <a:bodyPr/>
        <a:lstStyle/>
        <a:p>
          <a:endParaRPr lang="en-NZ"/>
        </a:p>
      </dgm:t>
    </dgm:pt>
    <dgm:pt modelId="{CE5F24DD-A514-4E6D-B086-8EF590A39773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NZ" sz="2000" dirty="0"/>
            <a:t>head(complete)</a:t>
          </a:r>
        </a:p>
      </dgm:t>
    </dgm:pt>
    <dgm:pt modelId="{CF4659FF-9401-4F17-805C-DF546440D42C}" type="parTrans" cxnId="{C9713B68-9505-4E3A-B272-565DC9DB5D98}">
      <dgm:prSet/>
      <dgm:spPr/>
      <dgm:t>
        <a:bodyPr/>
        <a:lstStyle/>
        <a:p>
          <a:endParaRPr lang="en-NZ"/>
        </a:p>
      </dgm:t>
    </dgm:pt>
    <dgm:pt modelId="{E5E3D1D1-19D7-435E-8B3A-07A2012A0ED6}" type="sibTrans" cxnId="{C9713B68-9505-4E3A-B272-565DC9DB5D98}">
      <dgm:prSet/>
      <dgm:spPr/>
      <dgm:t>
        <a:bodyPr/>
        <a:lstStyle/>
        <a:p>
          <a:endParaRPr lang="en-NZ"/>
        </a:p>
      </dgm:t>
    </dgm:pt>
    <dgm:pt modelId="{87D281BB-79C8-4141-9A3F-8420AA27EE6F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NZ" sz="2000" dirty="0" err="1">
              <a:highlight>
                <a:srgbClr val="C0C0C0"/>
              </a:highlight>
            </a:rPr>
            <a:t>IshakuFinaldata</a:t>
          </a:r>
          <a:r>
            <a:rPr lang="en-NZ" sz="2000" dirty="0">
              <a:highlight>
                <a:srgbClr val="C0C0C0"/>
              </a:highlight>
            </a:rPr>
            <a:t> = merge(</a:t>
          </a:r>
          <a:r>
            <a:rPr lang="en-NZ" sz="2000" dirty="0" err="1">
              <a:highlight>
                <a:srgbClr val="C0C0C0"/>
              </a:highlight>
            </a:rPr>
            <a:t>eigenval,complete</a:t>
          </a:r>
          <a:r>
            <a:rPr lang="en-NZ" sz="2000" dirty="0">
              <a:highlight>
                <a:srgbClr val="C0C0C0"/>
              </a:highlight>
            </a:rPr>
            <a:t>, </a:t>
          </a:r>
          <a:r>
            <a:rPr lang="en-NZ" sz="2000" dirty="0" err="1">
              <a:highlight>
                <a:srgbClr val="C0C0C0"/>
              </a:highlight>
            </a:rPr>
            <a:t>by.x</a:t>
          </a:r>
          <a:r>
            <a:rPr lang="en-NZ" sz="2000" dirty="0">
              <a:highlight>
                <a:srgbClr val="C0C0C0"/>
              </a:highlight>
            </a:rPr>
            <a:t> = "V2", </a:t>
          </a:r>
          <a:r>
            <a:rPr lang="en-NZ" sz="2000" dirty="0" err="1">
              <a:highlight>
                <a:srgbClr val="C0C0C0"/>
              </a:highlight>
            </a:rPr>
            <a:t>by.y</a:t>
          </a:r>
          <a:r>
            <a:rPr lang="en-NZ" sz="2000" dirty="0">
              <a:highlight>
                <a:srgbClr val="C0C0C0"/>
              </a:highlight>
            </a:rPr>
            <a:t> = "</a:t>
          </a:r>
          <a:r>
            <a:rPr lang="en-NZ" sz="2000" dirty="0" err="1">
              <a:highlight>
                <a:srgbClr val="C0C0C0"/>
              </a:highlight>
            </a:rPr>
            <a:t>Sample.name",all</a:t>
          </a:r>
          <a:r>
            <a:rPr lang="en-NZ" sz="2000" dirty="0">
              <a:highlight>
                <a:srgbClr val="C0C0C0"/>
              </a:highlight>
            </a:rPr>
            <a:t> = F)</a:t>
          </a:r>
        </a:p>
      </dgm:t>
    </dgm:pt>
    <dgm:pt modelId="{AF283D9C-A95B-4A83-84C4-A9250B5F6488}" type="parTrans" cxnId="{D6A0C840-F4C8-4C56-BA8E-1E63AC15E06C}">
      <dgm:prSet/>
      <dgm:spPr/>
      <dgm:t>
        <a:bodyPr/>
        <a:lstStyle/>
        <a:p>
          <a:endParaRPr lang="en-NZ"/>
        </a:p>
      </dgm:t>
    </dgm:pt>
    <dgm:pt modelId="{945381D1-BB26-4C18-B383-167EFA92BF28}" type="sibTrans" cxnId="{D6A0C840-F4C8-4C56-BA8E-1E63AC15E06C}">
      <dgm:prSet/>
      <dgm:spPr/>
      <dgm:t>
        <a:bodyPr/>
        <a:lstStyle/>
        <a:p>
          <a:endParaRPr lang="en-NZ"/>
        </a:p>
      </dgm:t>
    </dgm:pt>
    <dgm:pt modelId="{BA2D4615-9422-407D-8BA5-3645DF7B8618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NZ" sz="2000" dirty="0"/>
            <a:t>To merge the </a:t>
          </a:r>
          <a:r>
            <a:rPr lang="en-NZ" sz="2000" dirty="0" err="1"/>
            <a:t>eigenval</a:t>
          </a:r>
          <a:r>
            <a:rPr lang="en-NZ" sz="2000" dirty="0"/>
            <a:t> and complete 1000 genomes sample together</a:t>
          </a:r>
        </a:p>
      </dgm:t>
    </dgm:pt>
    <dgm:pt modelId="{5BC60991-3403-4B23-A0F5-13328791E261}" type="parTrans" cxnId="{82EE9590-49AE-44CB-A353-20461A80D29C}">
      <dgm:prSet/>
      <dgm:spPr/>
      <dgm:t>
        <a:bodyPr/>
        <a:lstStyle/>
        <a:p>
          <a:endParaRPr lang="en-NZ"/>
        </a:p>
      </dgm:t>
    </dgm:pt>
    <dgm:pt modelId="{2DE00247-1C1B-4513-A271-97C3F1C7BB9D}" type="sibTrans" cxnId="{82EE9590-49AE-44CB-A353-20461A80D29C}">
      <dgm:prSet/>
      <dgm:spPr/>
      <dgm:t>
        <a:bodyPr/>
        <a:lstStyle/>
        <a:p>
          <a:endParaRPr lang="en-NZ"/>
        </a:p>
      </dgm:t>
    </dgm:pt>
    <dgm:pt modelId="{AFD0B52F-D155-4C31-83CF-800FD34497B0}">
      <dgm:prSet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endParaRPr lang="en-NZ" sz="2000" dirty="0">
            <a:highlight>
              <a:srgbClr val="C0C0C0"/>
            </a:highlight>
            <a:latin typeface="+mn-lt"/>
          </a:endParaRPr>
        </a:p>
      </dgm:t>
    </dgm:pt>
    <dgm:pt modelId="{14FFE635-FEAB-4D00-B8B0-ACD5E287BC33}" type="parTrans" cxnId="{553D5BCD-26E1-4BD5-AADF-C7F1EDD3E63F}">
      <dgm:prSet/>
      <dgm:spPr/>
      <dgm:t>
        <a:bodyPr/>
        <a:lstStyle/>
        <a:p>
          <a:endParaRPr lang="en-NZ"/>
        </a:p>
      </dgm:t>
    </dgm:pt>
    <dgm:pt modelId="{157A5D05-D728-4C2F-A859-64BCAE034663}" type="sibTrans" cxnId="{553D5BCD-26E1-4BD5-AADF-C7F1EDD3E63F}">
      <dgm:prSet/>
      <dgm:spPr/>
      <dgm:t>
        <a:bodyPr/>
        <a:lstStyle/>
        <a:p>
          <a:endParaRPr lang="en-NZ"/>
        </a:p>
      </dgm:t>
    </dgm:pt>
    <dgm:pt modelId="{4FA8113C-9760-4475-9975-6182A9E28851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endParaRPr lang="en-NZ" sz="2000" dirty="0"/>
        </a:p>
      </dgm:t>
    </dgm:pt>
    <dgm:pt modelId="{06D6939C-3A2F-4C26-8C1C-9238B1A24291}" type="parTrans" cxnId="{C6B9D3D1-F7E2-4D6D-810C-4EE17A80C57E}">
      <dgm:prSet/>
      <dgm:spPr/>
      <dgm:t>
        <a:bodyPr/>
        <a:lstStyle/>
        <a:p>
          <a:endParaRPr lang="en-NZ"/>
        </a:p>
      </dgm:t>
    </dgm:pt>
    <dgm:pt modelId="{A3639188-756E-4771-80D8-704CB3EF5881}" type="sibTrans" cxnId="{C6B9D3D1-F7E2-4D6D-810C-4EE17A80C57E}">
      <dgm:prSet/>
      <dgm:spPr/>
      <dgm:t>
        <a:bodyPr/>
        <a:lstStyle/>
        <a:p>
          <a:endParaRPr lang="en-NZ"/>
        </a:p>
      </dgm:t>
    </dgm:pt>
    <dgm:pt modelId="{CDCAFD9C-636A-4BD0-8B07-861C4D9D0270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endParaRPr lang="en-NZ" sz="2000" dirty="0">
            <a:highlight>
              <a:srgbClr val="C0C0C0"/>
            </a:highlight>
          </a:endParaRPr>
        </a:p>
      </dgm:t>
    </dgm:pt>
    <dgm:pt modelId="{B1641585-1B7C-426E-BC87-388EAFB21981}" type="parTrans" cxnId="{93D95988-1853-4037-89FF-F61E6D5A95FB}">
      <dgm:prSet/>
      <dgm:spPr/>
      <dgm:t>
        <a:bodyPr/>
        <a:lstStyle/>
        <a:p>
          <a:endParaRPr lang="en-NZ"/>
        </a:p>
      </dgm:t>
    </dgm:pt>
    <dgm:pt modelId="{3F260F6E-6041-4A9C-8F15-56D6850910B1}" type="sibTrans" cxnId="{93D95988-1853-4037-89FF-F61E6D5A95FB}">
      <dgm:prSet/>
      <dgm:spPr/>
      <dgm:t>
        <a:bodyPr/>
        <a:lstStyle/>
        <a:p>
          <a:endParaRPr lang="en-NZ"/>
        </a:p>
      </dgm:t>
    </dgm:pt>
    <dgm:pt modelId="{4CBFE820-F5ED-4EF0-91DC-846C2B687C91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NZ" sz="2000" dirty="0">
              <a:highlight>
                <a:srgbClr val="C0C0C0"/>
              </a:highlight>
            </a:rPr>
            <a:t>View(</a:t>
          </a:r>
          <a:r>
            <a:rPr lang="en-NZ" sz="2000" dirty="0" err="1">
              <a:highlight>
                <a:srgbClr val="C0C0C0"/>
              </a:highlight>
            </a:rPr>
            <a:t>eigenval</a:t>
          </a:r>
          <a:r>
            <a:rPr lang="en-NZ" sz="2000" dirty="0">
              <a:highlight>
                <a:srgbClr val="C0C0C0"/>
              </a:highlight>
            </a:rPr>
            <a:t>)</a:t>
          </a:r>
        </a:p>
      </dgm:t>
    </dgm:pt>
    <dgm:pt modelId="{34DB39C9-6054-406E-B45A-83BC0CBD93ED}" type="parTrans" cxnId="{3C85FE85-797B-454B-B92F-38DDF347CD0F}">
      <dgm:prSet/>
      <dgm:spPr/>
      <dgm:t>
        <a:bodyPr/>
        <a:lstStyle/>
        <a:p>
          <a:endParaRPr lang="en-NZ"/>
        </a:p>
      </dgm:t>
    </dgm:pt>
    <dgm:pt modelId="{16B45B04-C465-461D-940E-85546976ABB3}" type="sibTrans" cxnId="{3C85FE85-797B-454B-B92F-38DDF347CD0F}">
      <dgm:prSet/>
      <dgm:spPr/>
      <dgm:t>
        <a:bodyPr/>
        <a:lstStyle/>
        <a:p>
          <a:endParaRPr lang="en-NZ"/>
        </a:p>
      </dgm:t>
    </dgm:pt>
    <dgm:pt modelId="{1BFEA75A-A43D-4F96-9A85-B47072D4B6A8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NZ" sz="2000" dirty="0">
              <a:highlight>
                <a:srgbClr val="C0C0C0"/>
              </a:highlight>
            </a:rPr>
            <a:t>View(complete)</a:t>
          </a:r>
        </a:p>
      </dgm:t>
    </dgm:pt>
    <dgm:pt modelId="{2882F9CE-704B-434D-9B6D-CEB777C3D7E2}" type="parTrans" cxnId="{2880E702-A4BA-4F9A-8C27-55E2C16B500E}">
      <dgm:prSet/>
      <dgm:spPr/>
      <dgm:t>
        <a:bodyPr/>
        <a:lstStyle/>
        <a:p>
          <a:endParaRPr lang="en-NZ"/>
        </a:p>
      </dgm:t>
    </dgm:pt>
    <dgm:pt modelId="{75D76189-677F-470E-AEA2-84A14E8AABA0}" type="sibTrans" cxnId="{2880E702-A4BA-4F9A-8C27-55E2C16B500E}">
      <dgm:prSet/>
      <dgm:spPr/>
      <dgm:t>
        <a:bodyPr/>
        <a:lstStyle/>
        <a:p>
          <a:endParaRPr lang="en-NZ"/>
        </a:p>
      </dgm:t>
    </dgm:pt>
    <dgm:pt modelId="{1F15BB48-498B-4B41-8C1F-0EB9EAED8F3A}" type="pres">
      <dgm:prSet presAssocID="{CE43DE88-B3AC-4B34-B7D1-C152DCE1102B}" presName="linearFlow" presStyleCnt="0">
        <dgm:presLayoutVars>
          <dgm:dir/>
          <dgm:animLvl val="lvl"/>
          <dgm:resizeHandles val="exact"/>
        </dgm:presLayoutVars>
      </dgm:prSet>
      <dgm:spPr/>
    </dgm:pt>
    <dgm:pt modelId="{42F04E75-6BBE-48C6-9420-67DF7811C8DE}" type="pres">
      <dgm:prSet presAssocID="{43EDBD78-342F-44A5-9983-CCC9D27FFA37}" presName="composite" presStyleCnt="0"/>
      <dgm:spPr/>
    </dgm:pt>
    <dgm:pt modelId="{66AB5970-50CB-4A36-A6B7-ADFDA8F5A479}" type="pres">
      <dgm:prSet presAssocID="{43EDBD78-342F-44A5-9983-CCC9D27FFA37}" presName="parentText" presStyleLbl="alignNode1" presStyleIdx="0" presStyleCnt="7" custScaleX="112782">
        <dgm:presLayoutVars>
          <dgm:chMax val="1"/>
          <dgm:bulletEnabled val="1"/>
        </dgm:presLayoutVars>
      </dgm:prSet>
      <dgm:spPr/>
    </dgm:pt>
    <dgm:pt modelId="{55BF4C81-4273-44B5-A820-FA0FB10F4B78}" type="pres">
      <dgm:prSet presAssocID="{43EDBD78-342F-44A5-9983-CCC9D27FFA37}" presName="descendantText" presStyleLbl="alignAcc1" presStyleIdx="0" presStyleCnt="7">
        <dgm:presLayoutVars>
          <dgm:bulletEnabled val="1"/>
        </dgm:presLayoutVars>
      </dgm:prSet>
      <dgm:spPr/>
    </dgm:pt>
    <dgm:pt modelId="{FCDA93B0-8285-4C61-B0EB-4E4C060F796B}" type="pres">
      <dgm:prSet presAssocID="{037BE67F-05E0-4CC5-95D5-AD5E5D3FE331}" presName="sp" presStyleCnt="0"/>
      <dgm:spPr/>
    </dgm:pt>
    <dgm:pt modelId="{A554C684-1B74-41AA-A0D3-F2FFFC69BE50}" type="pres">
      <dgm:prSet presAssocID="{40667564-7FBE-4AC5-BCDF-245825BCB0C5}" presName="composite" presStyleCnt="0"/>
      <dgm:spPr/>
    </dgm:pt>
    <dgm:pt modelId="{577BC3E4-79F6-4451-B325-85DD752F8992}" type="pres">
      <dgm:prSet presAssocID="{40667564-7FBE-4AC5-BCDF-245825BCB0C5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2130D789-5164-4180-BDF3-6A2AFCE1C161}" type="pres">
      <dgm:prSet presAssocID="{40667564-7FBE-4AC5-BCDF-245825BCB0C5}" presName="descendantText" presStyleLbl="alignAcc1" presStyleIdx="1" presStyleCnt="7" custLinFactNeighborX="0">
        <dgm:presLayoutVars>
          <dgm:bulletEnabled val="1"/>
        </dgm:presLayoutVars>
      </dgm:prSet>
      <dgm:spPr/>
    </dgm:pt>
    <dgm:pt modelId="{A7DD7C04-280F-4B9A-B1AD-C0096389C689}" type="pres">
      <dgm:prSet presAssocID="{D5D60D78-9D3C-4651-B2DC-C579E3DBBE56}" presName="sp" presStyleCnt="0"/>
      <dgm:spPr/>
    </dgm:pt>
    <dgm:pt modelId="{4F792FF5-767A-4D04-AA3C-92C5EFE1EEF5}" type="pres">
      <dgm:prSet presAssocID="{E0343328-E199-4A6C-917B-9052701801C3}" presName="composite" presStyleCnt="0"/>
      <dgm:spPr/>
    </dgm:pt>
    <dgm:pt modelId="{54BD7EB4-3B07-4DD6-AB16-5CC015C214C0}" type="pres">
      <dgm:prSet presAssocID="{E0343328-E199-4A6C-917B-9052701801C3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8AF19850-754C-4491-AFCD-2C080F4D2E7E}" type="pres">
      <dgm:prSet presAssocID="{E0343328-E199-4A6C-917B-9052701801C3}" presName="descendantText" presStyleLbl="alignAcc1" presStyleIdx="2" presStyleCnt="7">
        <dgm:presLayoutVars>
          <dgm:bulletEnabled val="1"/>
        </dgm:presLayoutVars>
      </dgm:prSet>
      <dgm:spPr/>
    </dgm:pt>
    <dgm:pt modelId="{FF29F219-F71E-4D62-8AEF-98838886B0A5}" type="pres">
      <dgm:prSet presAssocID="{2F580C20-F12D-46A9-9E66-BC90F6CE95CF}" presName="sp" presStyleCnt="0"/>
      <dgm:spPr/>
    </dgm:pt>
    <dgm:pt modelId="{966F0CE6-2AE0-45F1-9E71-B1834FA2AB03}" type="pres">
      <dgm:prSet presAssocID="{7A5B4348-BCEE-4F43-AA8D-12299BA663F6}" presName="composite" presStyleCnt="0"/>
      <dgm:spPr/>
    </dgm:pt>
    <dgm:pt modelId="{4BC16D6C-C887-4C1F-B6EC-D35F4009B4AF}" type="pres">
      <dgm:prSet presAssocID="{7A5B4348-BCEE-4F43-AA8D-12299BA663F6}" presName="parentText" presStyleLbl="alignNode1" presStyleIdx="3" presStyleCnt="7" custLinFactNeighborY="0">
        <dgm:presLayoutVars>
          <dgm:chMax val="1"/>
          <dgm:bulletEnabled val="1"/>
        </dgm:presLayoutVars>
      </dgm:prSet>
      <dgm:spPr/>
    </dgm:pt>
    <dgm:pt modelId="{04CC8831-EA3A-40CA-9769-5C129556866F}" type="pres">
      <dgm:prSet presAssocID="{7A5B4348-BCEE-4F43-AA8D-12299BA663F6}" presName="descendantText" presStyleLbl="alignAcc1" presStyleIdx="3" presStyleCnt="7" custScaleY="323882" custLinFactNeighborX="0">
        <dgm:presLayoutVars>
          <dgm:bulletEnabled val="1"/>
        </dgm:presLayoutVars>
      </dgm:prSet>
      <dgm:spPr/>
    </dgm:pt>
    <dgm:pt modelId="{9B7D512D-1BE9-48A3-B9B0-3125E1026169}" type="pres">
      <dgm:prSet presAssocID="{06003897-35EC-4E11-8AED-4DF0ABA39216}" presName="sp" presStyleCnt="0"/>
      <dgm:spPr/>
    </dgm:pt>
    <dgm:pt modelId="{25166DC5-3672-47D8-B8AA-59F9E7A67D34}" type="pres">
      <dgm:prSet presAssocID="{4FA8113C-9760-4475-9975-6182A9E28851}" presName="composite" presStyleCnt="0"/>
      <dgm:spPr/>
    </dgm:pt>
    <dgm:pt modelId="{A29966BE-889A-4B9E-9DA6-9902A902703E}" type="pres">
      <dgm:prSet presAssocID="{4FA8113C-9760-4475-9975-6182A9E28851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93ACBEBC-74BA-4022-B667-8A3EB2DB48D1}" type="pres">
      <dgm:prSet presAssocID="{4FA8113C-9760-4475-9975-6182A9E28851}" presName="descendantText" presStyleLbl="alignAcc1" presStyleIdx="4" presStyleCnt="7" custScaleY="165495" custLinFactNeighborX="0">
        <dgm:presLayoutVars>
          <dgm:bulletEnabled val="1"/>
        </dgm:presLayoutVars>
      </dgm:prSet>
      <dgm:spPr/>
    </dgm:pt>
    <dgm:pt modelId="{0CA47A0C-A968-4CC4-870B-39DA11F6195C}" type="pres">
      <dgm:prSet presAssocID="{A3639188-756E-4771-80D8-704CB3EF5881}" presName="sp" presStyleCnt="0"/>
      <dgm:spPr/>
    </dgm:pt>
    <dgm:pt modelId="{9D2BF9EC-3B9E-4BEE-B749-00F03AF005AE}" type="pres">
      <dgm:prSet presAssocID="{DAA78479-2C12-4CDC-A444-56A00A18E480}" presName="composite" presStyleCnt="0"/>
      <dgm:spPr/>
    </dgm:pt>
    <dgm:pt modelId="{0F481A70-FB70-4AA5-B07F-54C062B45ABE}" type="pres">
      <dgm:prSet presAssocID="{DAA78479-2C12-4CDC-A444-56A00A18E480}" presName="parentText" presStyleLbl="alignNode1" presStyleIdx="5" presStyleCnt="7" custLinFactNeighborY="0">
        <dgm:presLayoutVars>
          <dgm:chMax val="1"/>
          <dgm:bulletEnabled val="1"/>
        </dgm:presLayoutVars>
      </dgm:prSet>
      <dgm:spPr/>
    </dgm:pt>
    <dgm:pt modelId="{D00E08FE-5309-4737-8CB7-A2E9832F4DE6}" type="pres">
      <dgm:prSet presAssocID="{DAA78479-2C12-4CDC-A444-56A00A18E480}" presName="descendantText" presStyleLbl="alignAcc1" presStyleIdx="5" presStyleCnt="7" custScaleY="148196" custLinFactNeighborX="0" custLinFactNeighborY="0">
        <dgm:presLayoutVars>
          <dgm:bulletEnabled val="1"/>
        </dgm:presLayoutVars>
      </dgm:prSet>
      <dgm:spPr/>
    </dgm:pt>
    <dgm:pt modelId="{327FAD13-2E17-4A71-9168-F0593CB7AA9E}" type="pres">
      <dgm:prSet presAssocID="{D3BF1E19-1AF6-479A-A558-601B58A2B215}" presName="sp" presStyleCnt="0"/>
      <dgm:spPr/>
    </dgm:pt>
    <dgm:pt modelId="{D5DD0C33-624E-4626-B68F-96B352B68582}" type="pres">
      <dgm:prSet presAssocID="{F2BCD300-BF75-4827-AED9-FE4D0DE6A371}" presName="composite" presStyleCnt="0"/>
      <dgm:spPr/>
    </dgm:pt>
    <dgm:pt modelId="{9CEFEE14-C3F9-4B0F-A41D-5402E9E9A5EA}" type="pres">
      <dgm:prSet presAssocID="{F2BCD300-BF75-4827-AED9-FE4D0DE6A371}" presName="parentText" presStyleLbl="alignNode1" presStyleIdx="6" presStyleCnt="7" custLinFactNeighborY="0">
        <dgm:presLayoutVars>
          <dgm:chMax val="1"/>
          <dgm:bulletEnabled val="1"/>
        </dgm:presLayoutVars>
      </dgm:prSet>
      <dgm:spPr/>
    </dgm:pt>
    <dgm:pt modelId="{B866F569-C173-410B-9BAF-1F3A163E6FF6}" type="pres">
      <dgm:prSet presAssocID="{F2BCD300-BF75-4827-AED9-FE4D0DE6A371}" presName="descendantText" presStyleLbl="alignAcc1" presStyleIdx="6" presStyleCnt="7" custScaleY="298547" custLinFactNeighborY="0">
        <dgm:presLayoutVars>
          <dgm:bulletEnabled val="1"/>
        </dgm:presLayoutVars>
      </dgm:prSet>
      <dgm:spPr/>
    </dgm:pt>
  </dgm:ptLst>
  <dgm:cxnLst>
    <dgm:cxn modelId="{ABC37D01-2BB9-4F11-8150-1DD325BE1C05}" type="presOf" srcId="{57CEF46F-9B96-4078-8FEA-E8F5E4CC1D9D}" destId="{04CC8831-EA3A-40CA-9769-5C129556866F}" srcOrd="0" destOrd="1" presId="urn:microsoft.com/office/officeart/2005/8/layout/chevron2"/>
    <dgm:cxn modelId="{2880E702-A4BA-4F9A-8C27-55E2C16B500E}" srcId="{4FA8113C-9760-4475-9975-6182A9E28851}" destId="{1BFEA75A-A43D-4F96-9A85-B47072D4B6A8}" srcOrd="2" destOrd="0" parTransId="{2882F9CE-704B-434D-9B6D-CEB777C3D7E2}" sibTransId="{75D76189-677F-470E-AEA2-84A14E8AABA0}"/>
    <dgm:cxn modelId="{6D51E803-30F5-40A4-8A2C-E9C07885CC53}" type="presOf" srcId="{40667564-7FBE-4AC5-BCDF-245825BCB0C5}" destId="{577BC3E4-79F6-4451-B325-85DD752F8992}" srcOrd="0" destOrd="0" presId="urn:microsoft.com/office/officeart/2005/8/layout/chevron2"/>
    <dgm:cxn modelId="{AD62F805-85A9-4296-B5DB-949DFAC80BE2}" srcId="{CE43DE88-B3AC-4B34-B7D1-C152DCE1102B}" destId="{E0343328-E199-4A6C-917B-9052701801C3}" srcOrd="2" destOrd="0" parTransId="{18C7E5CE-A582-4ABE-A8F9-214913CA7837}" sibTransId="{2F580C20-F12D-46A9-9E66-BC90F6CE95CF}"/>
    <dgm:cxn modelId="{73840107-B7CB-43C7-9059-C56BB1357B1C}" type="presOf" srcId="{1BFEA75A-A43D-4F96-9A85-B47072D4B6A8}" destId="{93ACBEBC-74BA-4022-B667-8A3EB2DB48D1}" srcOrd="0" destOrd="2" presId="urn:microsoft.com/office/officeart/2005/8/layout/chevron2"/>
    <dgm:cxn modelId="{927CA807-4665-4C5B-81EB-A0DE3ACBEFEE}" type="presOf" srcId="{E0343328-E199-4A6C-917B-9052701801C3}" destId="{54BD7EB4-3B07-4DD6-AB16-5CC015C214C0}" srcOrd="0" destOrd="0" presId="urn:microsoft.com/office/officeart/2005/8/layout/chevron2"/>
    <dgm:cxn modelId="{538BA90A-7B72-4100-B6CC-19DE6A94A112}" type="presOf" srcId="{CDCAFD9C-636A-4BD0-8B07-861C4D9D0270}" destId="{93ACBEBC-74BA-4022-B667-8A3EB2DB48D1}" srcOrd="0" destOrd="0" presId="urn:microsoft.com/office/officeart/2005/8/layout/chevron2"/>
    <dgm:cxn modelId="{29FD4B11-28F4-4737-B7DE-A9A5F0DCCA51}" type="presOf" srcId="{43EDBD78-342F-44A5-9983-CCC9D27FFA37}" destId="{66AB5970-50CB-4A36-A6B7-ADFDA8F5A479}" srcOrd="0" destOrd="0" presId="urn:microsoft.com/office/officeart/2005/8/layout/chevron2"/>
    <dgm:cxn modelId="{7EF30413-55C0-4EE5-9115-52DD8309EAD5}" srcId="{CE43DE88-B3AC-4B34-B7D1-C152DCE1102B}" destId="{40667564-7FBE-4AC5-BCDF-245825BCB0C5}" srcOrd="1" destOrd="0" parTransId="{7CDBA787-84FF-42DD-BAA5-2C9AC1579B90}" sibTransId="{D5D60D78-9D3C-4651-B2DC-C579E3DBBE56}"/>
    <dgm:cxn modelId="{D5312718-0308-4EF3-9790-2F6E832780B7}" type="presOf" srcId="{CE5F24DD-A514-4E6D-B086-8EF590A39773}" destId="{04CC8831-EA3A-40CA-9769-5C129556866F}" srcOrd="0" destOrd="3" presId="urn:microsoft.com/office/officeart/2005/8/layout/chevron2"/>
    <dgm:cxn modelId="{B4BD2A18-3005-4AE3-8403-70ABB2486E3C}" srcId="{40667564-7FBE-4AC5-BCDF-245825BCB0C5}" destId="{A7A8906B-28AB-4A72-B38C-220CF588DADA}" srcOrd="1" destOrd="0" parTransId="{9A931115-7615-4046-948B-EF13EA9A1D3A}" sibTransId="{2E3EDAB6-CC3F-4354-A7F1-79C83AFD9F0D}"/>
    <dgm:cxn modelId="{C99AF21A-F744-4EBD-AC0B-027E62F060E9}" srcId="{E0343328-E199-4A6C-917B-9052701801C3}" destId="{26CEF01C-3C72-454C-8CDC-5FA6A62AB222}" srcOrd="0" destOrd="0" parTransId="{9C402C91-CFAA-4D1E-BA7A-84EE1DB619D3}" sibTransId="{2055E066-2FDB-4A70-9647-4158F2460025}"/>
    <dgm:cxn modelId="{87BBBF1D-7EE3-46ED-A0F2-5B83838D6876}" type="presOf" srcId="{3A8F5D03-ADBC-4449-A7C6-7FCE94D8A8E5}" destId="{B866F569-C173-410B-9BAF-1F3A163E6FF6}" srcOrd="0" destOrd="2" presId="urn:microsoft.com/office/officeart/2005/8/layout/chevron2"/>
    <dgm:cxn modelId="{BABBE220-B1B4-4CD4-B688-CC0ECBBA1A70}" srcId="{43EDBD78-342F-44A5-9983-CCC9D27FFA37}" destId="{9CA284ED-CE79-4037-95EF-CFA6DE785FD2}" srcOrd="0" destOrd="0" parTransId="{9D2A66D6-356F-43FA-914C-7EA1BEA97830}" sibTransId="{7CC8368A-FC96-4FB3-AEAC-DCAB95DEFDD9}"/>
    <dgm:cxn modelId="{FE1BEB29-8707-473B-81E4-94C2ECA37B1A}" type="presOf" srcId="{A7A8906B-28AB-4A72-B38C-220CF588DADA}" destId="{2130D789-5164-4180-BDF3-6A2AFCE1C161}" srcOrd="0" destOrd="1" presId="urn:microsoft.com/office/officeart/2005/8/layout/chevron2"/>
    <dgm:cxn modelId="{B0F66E2C-40CF-4FE0-AAEF-8C4EE22E629D}" srcId="{E0343328-E199-4A6C-917B-9052701801C3}" destId="{FB4D69C9-5919-4039-A14E-2BE1EF00A5E0}" srcOrd="1" destOrd="0" parTransId="{60C6255A-8E67-4D1B-A66F-4E5E4FF1224D}" sibTransId="{BD6E0798-823F-47CC-9A27-D4DBE7E20A3A}"/>
    <dgm:cxn modelId="{62057333-09C9-48E6-A7B9-757D270792F1}" type="presOf" srcId="{3DC20BA7-4CB9-421E-83E7-858FD0CACF27}" destId="{2130D789-5164-4180-BDF3-6A2AFCE1C161}" srcOrd="0" destOrd="0" presId="urn:microsoft.com/office/officeart/2005/8/layout/chevron2"/>
    <dgm:cxn modelId="{05E63434-6C88-44D6-9A24-5C7F9D14EFD0}" srcId="{4FA8113C-9760-4475-9975-6182A9E28851}" destId="{16B55022-1B6C-49A6-A344-A29E91857A38}" srcOrd="3" destOrd="0" parTransId="{D549D920-DE1F-4487-81D5-9B2D15F14C71}" sibTransId="{07450AE4-ECEE-4F8C-943C-2127D1A8AAD8}"/>
    <dgm:cxn modelId="{CB599B35-E823-41EF-8DB2-3C5CF39C44BF}" type="presOf" srcId="{065020BB-2D45-43CE-BD09-905728E4F6CA}" destId="{B866F569-C173-410B-9BAF-1F3A163E6FF6}" srcOrd="0" destOrd="1" presId="urn:microsoft.com/office/officeart/2005/8/layout/chevron2"/>
    <dgm:cxn modelId="{05806C40-B9FF-4B25-832B-B882ED6A974B}" type="presOf" srcId="{9CA284ED-CE79-4037-95EF-CFA6DE785FD2}" destId="{55BF4C81-4273-44B5-A820-FA0FB10F4B78}" srcOrd="0" destOrd="0" presId="urn:microsoft.com/office/officeart/2005/8/layout/chevron2"/>
    <dgm:cxn modelId="{D6A0C840-F4C8-4C56-BA8E-1E63AC15E06C}" srcId="{DAA78479-2C12-4CDC-A444-56A00A18E480}" destId="{87D281BB-79C8-4141-9A3F-8420AA27EE6F}" srcOrd="1" destOrd="0" parTransId="{AF283D9C-A95B-4A83-84C4-A9250B5F6488}" sibTransId="{945381D1-BB26-4C18-B383-167EFA92BF28}"/>
    <dgm:cxn modelId="{27529962-F4CA-416D-A53A-5F26D5055CF5}" srcId="{7A5B4348-BCEE-4F43-AA8D-12299BA663F6}" destId="{DE4E286B-A9C0-47D7-8514-0532A61EC2DE}" srcOrd="2" destOrd="0" parTransId="{58FEFB3B-202B-4B15-A587-FA3C0738B734}" sibTransId="{2A4E6132-DC07-4ABF-A158-696F99D79B11}"/>
    <dgm:cxn modelId="{C9713B68-9505-4E3A-B272-565DC9DB5D98}" srcId="{7A5B4348-BCEE-4F43-AA8D-12299BA663F6}" destId="{CE5F24DD-A514-4E6D-B086-8EF590A39773}" srcOrd="3" destOrd="0" parTransId="{CF4659FF-9401-4F17-805C-DF546440D42C}" sibTransId="{E5E3D1D1-19D7-435E-8B3A-07A2012A0ED6}"/>
    <dgm:cxn modelId="{56769F6A-92DF-4669-8579-3B1CEDE007D0}" type="presOf" srcId="{87D281BB-79C8-4141-9A3F-8420AA27EE6F}" destId="{D00E08FE-5309-4737-8CB7-A2E9832F4DE6}" srcOrd="0" destOrd="1" presId="urn:microsoft.com/office/officeart/2005/8/layout/chevron2"/>
    <dgm:cxn modelId="{7EA5586F-17E9-4845-A4C7-F6388154E24E}" srcId="{F2BCD300-BF75-4827-AED9-FE4D0DE6A371}" destId="{3A8F5D03-ADBC-4449-A7C6-7FCE94D8A8E5}" srcOrd="2" destOrd="0" parTransId="{224A35F5-6782-4A1D-A7CD-53C59478F150}" sibTransId="{BB252B76-9E9D-4857-9C03-151510565AFC}"/>
    <dgm:cxn modelId="{63207A6F-217C-4EB4-8682-A121090EAB70}" type="presOf" srcId="{F2BCD300-BF75-4827-AED9-FE4D0DE6A371}" destId="{9CEFEE14-C3F9-4B0F-A41D-5402E9E9A5EA}" srcOrd="0" destOrd="0" presId="urn:microsoft.com/office/officeart/2005/8/layout/chevron2"/>
    <dgm:cxn modelId="{F583FE72-E1CA-42B8-BB11-675808981078}" type="presOf" srcId="{FB4D69C9-5919-4039-A14E-2BE1EF00A5E0}" destId="{8AF19850-754C-4491-AFCD-2C080F4D2E7E}" srcOrd="0" destOrd="1" presId="urn:microsoft.com/office/officeart/2005/8/layout/chevron2"/>
    <dgm:cxn modelId="{6D288A75-D35A-43EB-BF3D-09D4E9796F3E}" type="presOf" srcId="{01043F78-8E03-4B79-B568-788CD7A1CB20}" destId="{55BF4C81-4273-44B5-A820-FA0FB10F4B78}" srcOrd="0" destOrd="1" presId="urn:microsoft.com/office/officeart/2005/8/layout/chevron2"/>
    <dgm:cxn modelId="{43175657-7C92-4779-994B-FE5032166BF2}" srcId="{F2BCD300-BF75-4827-AED9-FE4D0DE6A371}" destId="{96F33E04-3B4C-49C1-82C8-B6186F8A9BB8}" srcOrd="0" destOrd="0" parTransId="{B26822A3-C915-493F-BB04-A71D0420E575}" sibTransId="{E7FB3F64-59D3-46E9-A1D4-3C0811656050}"/>
    <dgm:cxn modelId="{BE82B67A-85C5-4B43-B3A4-30173F69B70E}" type="presOf" srcId="{DE4E286B-A9C0-47D7-8514-0532A61EC2DE}" destId="{04CC8831-EA3A-40CA-9769-5C129556866F}" srcOrd="0" destOrd="2" presId="urn:microsoft.com/office/officeart/2005/8/layout/chevron2"/>
    <dgm:cxn modelId="{3C85FE85-797B-454B-B92F-38DDF347CD0F}" srcId="{4FA8113C-9760-4475-9975-6182A9E28851}" destId="{4CBFE820-F5ED-4EF0-91DC-846C2B687C91}" srcOrd="1" destOrd="0" parTransId="{34DB39C9-6054-406E-B45A-83BC0CBD93ED}" sibTransId="{16B45B04-C465-461D-940E-85546976ABB3}"/>
    <dgm:cxn modelId="{93D95988-1853-4037-89FF-F61E6D5A95FB}" srcId="{4FA8113C-9760-4475-9975-6182A9E28851}" destId="{CDCAFD9C-636A-4BD0-8B07-861C4D9D0270}" srcOrd="0" destOrd="0" parTransId="{B1641585-1B7C-426E-BC87-388EAFB21981}" sibTransId="{3F260F6E-6041-4A9C-8F15-56D6850910B1}"/>
    <dgm:cxn modelId="{67436F8D-8B93-46BE-8B5E-B5D47AFD34F2}" type="presOf" srcId="{AFD0B52F-D155-4C31-83CF-800FD34497B0}" destId="{B866F569-C173-410B-9BAF-1F3A163E6FF6}" srcOrd="0" destOrd="3" presId="urn:microsoft.com/office/officeart/2005/8/layout/chevron2"/>
    <dgm:cxn modelId="{82EE9590-49AE-44CB-A353-20461A80D29C}" srcId="{DAA78479-2C12-4CDC-A444-56A00A18E480}" destId="{BA2D4615-9422-407D-8BA5-3645DF7B8618}" srcOrd="0" destOrd="0" parTransId="{5BC60991-3403-4B23-A0F5-13328791E261}" sibTransId="{2DE00247-1C1B-4513-A271-97C3F1C7BB9D}"/>
    <dgm:cxn modelId="{991721A0-B424-40CD-9796-81605EA5A931}" srcId="{7A5B4348-BCEE-4F43-AA8D-12299BA663F6}" destId="{DBE74710-FFF7-473F-9250-3EEFF69D9C92}" srcOrd="0" destOrd="0" parTransId="{4456C8FD-B076-4E22-981F-E14B05AB5888}" sibTransId="{7189D2C2-50CF-4A98-8393-7BBDDE3BB185}"/>
    <dgm:cxn modelId="{04395EA0-484A-4384-85DA-A5D578FDBC58}" srcId="{40667564-7FBE-4AC5-BCDF-245825BCB0C5}" destId="{3DC20BA7-4CB9-421E-83E7-858FD0CACF27}" srcOrd="0" destOrd="0" parTransId="{1340E76A-2CD8-4D1E-B9A4-4FB0EA2DA0E8}" sibTransId="{EF0C07C1-530C-4C45-96F3-A0FFFE20FC8E}"/>
    <dgm:cxn modelId="{7926FFA0-F431-4F2E-AB89-581BD359EFA3}" srcId="{F2BCD300-BF75-4827-AED9-FE4D0DE6A371}" destId="{065020BB-2D45-43CE-BD09-905728E4F6CA}" srcOrd="1" destOrd="0" parTransId="{067A9125-7629-4EBE-8E8E-DFAA5FE183C3}" sibTransId="{FFB62BBD-00E4-41C6-9F17-07EC3F4F505B}"/>
    <dgm:cxn modelId="{2A37FEA3-656A-464E-8B93-D3A22EF49B82}" type="presOf" srcId="{4FA8113C-9760-4475-9975-6182A9E28851}" destId="{A29966BE-889A-4B9E-9DA6-9902A902703E}" srcOrd="0" destOrd="0" presId="urn:microsoft.com/office/officeart/2005/8/layout/chevron2"/>
    <dgm:cxn modelId="{584DB8A4-EF17-4171-9BF8-3E4F0819F9EF}" type="presOf" srcId="{16B55022-1B6C-49A6-A344-A29E91857A38}" destId="{93ACBEBC-74BA-4022-B667-8A3EB2DB48D1}" srcOrd="0" destOrd="3" presId="urn:microsoft.com/office/officeart/2005/8/layout/chevron2"/>
    <dgm:cxn modelId="{B105B1A6-5E85-4265-BDEC-D7F6F8DAAA41}" type="presOf" srcId="{DAA78479-2C12-4CDC-A444-56A00A18E480}" destId="{0F481A70-FB70-4AA5-B07F-54C062B45ABE}" srcOrd="0" destOrd="0" presId="urn:microsoft.com/office/officeart/2005/8/layout/chevron2"/>
    <dgm:cxn modelId="{E9F09CA9-F4CE-464D-AF89-4A56902AFD41}" type="presOf" srcId="{BA2D4615-9422-407D-8BA5-3645DF7B8618}" destId="{D00E08FE-5309-4737-8CB7-A2E9832F4DE6}" srcOrd="0" destOrd="0" presId="urn:microsoft.com/office/officeart/2005/8/layout/chevron2"/>
    <dgm:cxn modelId="{865CA3B2-FA97-4DE6-A04A-71B2ADEEC29E}" srcId="{CE43DE88-B3AC-4B34-B7D1-C152DCE1102B}" destId="{F2BCD300-BF75-4827-AED9-FE4D0DE6A371}" srcOrd="6" destOrd="0" parTransId="{21BEC163-4DAB-4893-A25C-AD6C3A68A838}" sibTransId="{449F66EF-5141-48A9-B5F0-3EBA9FFCCF2D}"/>
    <dgm:cxn modelId="{3EFFF3BF-E775-4E13-8518-408B59EAB6D1}" type="presOf" srcId="{7A5B4348-BCEE-4F43-AA8D-12299BA663F6}" destId="{4BC16D6C-C887-4C1F-B6EC-D35F4009B4AF}" srcOrd="0" destOrd="0" presId="urn:microsoft.com/office/officeart/2005/8/layout/chevron2"/>
    <dgm:cxn modelId="{B8BE18CD-2C1E-4C84-BD0B-91A2984A69C8}" type="presOf" srcId="{DBE74710-FFF7-473F-9250-3EEFF69D9C92}" destId="{04CC8831-EA3A-40CA-9769-5C129556866F}" srcOrd="0" destOrd="0" presId="urn:microsoft.com/office/officeart/2005/8/layout/chevron2"/>
    <dgm:cxn modelId="{553D5BCD-26E1-4BD5-AADF-C7F1EDD3E63F}" srcId="{F2BCD300-BF75-4827-AED9-FE4D0DE6A371}" destId="{AFD0B52F-D155-4C31-83CF-800FD34497B0}" srcOrd="3" destOrd="0" parTransId="{14FFE635-FEAB-4D00-B8B0-ACD5E287BC33}" sibTransId="{157A5D05-D728-4C2F-A859-64BCAE034663}"/>
    <dgm:cxn modelId="{787D9ED0-595F-4797-820B-6F9ED80BAAD1}" srcId="{CE43DE88-B3AC-4B34-B7D1-C152DCE1102B}" destId="{43EDBD78-342F-44A5-9983-CCC9D27FFA37}" srcOrd="0" destOrd="0" parTransId="{DE82A8BC-B348-4971-B097-D5ED67FC3DF5}" sibTransId="{037BE67F-05E0-4CC5-95D5-AD5E5D3FE331}"/>
    <dgm:cxn modelId="{C6B9D3D1-F7E2-4D6D-810C-4EE17A80C57E}" srcId="{CE43DE88-B3AC-4B34-B7D1-C152DCE1102B}" destId="{4FA8113C-9760-4475-9975-6182A9E28851}" srcOrd="4" destOrd="0" parTransId="{06D6939C-3A2F-4C26-8C1C-9238B1A24291}" sibTransId="{A3639188-756E-4771-80D8-704CB3EF5881}"/>
    <dgm:cxn modelId="{FB0258D4-35FC-46E7-AF52-AA4702F84EAE}" srcId="{CE43DE88-B3AC-4B34-B7D1-C152DCE1102B}" destId="{7A5B4348-BCEE-4F43-AA8D-12299BA663F6}" srcOrd="3" destOrd="0" parTransId="{BE2193F7-E332-4925-873A-81FB644B46E9}" sibTransId="{06003897-35EC-4E11-8AED-4DF0ABA39216}"/>
    <dgm:cxn modelId="{EDA999E4-52B8-410E-8F5C-0C71A1CADCD3}" srcId="{43EDBD78-342F-44A5-9983-CCC9D27FFA37}" destId="{01043F78-8E03-4B79-B568-788CD7A1CB20}" srcOrd="1" destOrd="0" parTransId="{BE92C655-D461-4ABF-A2AD-1F3C2AA6FC9A}" sibTransId="{0C3842D7-5DCE-450A-AB7F-AE628B3B27D8}"/>
    <dgm:cxn modelId="{6D6CF1E6-B88A-46DC-A13E-00FDFB53F24A}" type="presOf" srcId="{26CEF01C-3C72-454C-8CDC-5FA6A62AB222}" destId="{8AF19850-754C-4491-AFCD-2C080F4D2E7E}" srcOrd="0" destOrd="0" presId="urn:microsoft.com/office/officeart/2005/8/layout/chevron2"/>
    <dgm:cxn modelId="{4DF521EE-9E2C-4082-972E-EA86A0F42622}" type="presOf" srcId="{4CBFE820-F5ED-4EF0-91DC-846C2B687C91}" destId="{93ACBEBC-74BA-4022-B667-8A3EB2DB48D1}" srcOrd="0" destOrd="1" presId="urn:microsoft.com/office/officeart/2005/8/layout/chevron2"/>
    <dgm:cxn modelId="{96EF26F1-8ECD-4A23-8404-88A215C3F7CF}" srcId="{7A5B4348-BCEE-4F43-AA8D-12299BA663F6}" destId="{57CEF46F-9B96-4078-8FEA-E8F5E4CC1D9D}" srcOrd="1" destOrd="0" parTransId="{81084140-9217-4817-B60A-1AA4E1345570}" sibTransId="{1FA413E7-1EB9-4B5B-A49A-2CE6D2F2B121}"/>
    <dgm:cxn modelId="{90DCA6F1-1759-4192-9EF5-BD87792D928D}" type="presOf" srcId="{CE43DE88-B3AC-4B34-B7D1-C152DCE1102B}" destId="{1F15BB48-498B-4B41-8C1F-0EB9EAED8F3A}" srcOrd="0" destOrd="0" presId="urn:microsoft.com/office/officeart/2005/8/layout/chevron2"/>
    <dgm:cxn modelId="{FA0C1DFA-B5D0-4B7C-B38B-0BF42D672DB3}" srcId="{CE43DE88-B3AC-4B34-B7D1-C152DCE1102B}" destId="{DAA78479-2C12-4CDC-A444-56A00A18E480}" srcOrd="5" destOrd="0" parTransId="{A31A02C9-CEB3-49BE-AE4C-FC8B6A89D889}" sibTransId="{D3BF1E19-1AF6-479A-A558-601B58A2B215}"/>
    <dgm:cxn modelId="{11F791FD-028C-49B7-85D4-B802E07E8082}" type="presOf" srcId="{96F33E04-3B4C-49C1-82C8-B6186F8A9BB8}" destId="{B866F569-C173-410B-9BAF-1F3A163E6FF6}" srcOrd="0" destOrd="0" presId="urn:microsoft.com/office/officeart/2005/8/layout/chevron2"/>
    <dgm:cxn modelId="{2CCCA6D5-66F4-442D-9A7B-3B1AF9FF93CD}" type="presParOf" srcId="{1F15BB48-498B-4B41-8C1F-0EB9EAED8F3A}" destId="{42F04E75-6BBE-48C6-9420-67DF7811C8DE}" srcOrd="0" destOrd="0" presId="urn:microsoft.com/office/officeart/2005/8/layout/chevron2"/>
    <dgm:cxn modelId="{BF155BD2-CCA0-4A92-9E7D-ABC6AD09D0C1}" type="presParOf" srcId="{42F04E75-6BBE-48C6-9420-67DF7811C8DE}" destId="{66AB5970-50CB-4A36-A6B7-ADFDA8F5A479}" srcOrd="0" destOrd="0" presId="urn:microsoft.com/office/officeart/2005/8/layout/chevron2"/>
    <dgm:cxn modelId="{5E9075BE-F6C1-46A9-AEFA-3F3084C17018}" type="presParOf" srcId="{42F04E75-6BBE-48C6-9420-67DF7811C8DE}" destId="{55BF4C81-4273-44B5-A820-FA0FB10F4B78}" srcOrd="1" destOrd="0" presId="urn:microsoft.com/office/officeart/2005/8/layout/chevron2"/>
    <dgm:cxn modelId="{DAA14B29-70B4-4D9A-B20A-FFCE646071FD}" type="presParOf" srcId="{1F15BB48-498B-4B41-8C1F-0EB9EAED8F3A}" destId="{FCDA93B0-8285-4C61-B0EB-4E4C060F796B}" srcOrd="1" destOrd="0" presId="urn:microsoft.com/office/officeart/2005/8/layout/chevron2"/>
    <dgm:cxn modelId="{E60710C5-6EA8-4F2C-96C4-22E5F0A129E6}" type="presParOf" srcId="{1F15BB48-498B-4B41-8C1F-0EB9EAED8F3A}" destId="{A554C684-1B74-41AA-A0D3-F2FFFC69BE50}" srcOrd="2" destOrd="0" presId="urn:microsoft.com/office/officeart/2005/8/layout/chevron2"/>
    <dgm:cxn modelId="{AAD312EA-80EC-4D7B-BA6B-EE9E8D99A5B1}" type="presParOf" srcId="{A554C684-1B74-41AA-A0D3-F2FFFC69BE50}" destId="{577BC3E4-79F6-4451-B325-85DD752F8992}" srcOrd="0" destOrd="0" presId="urn:microsoft.com/office/officeart/2005/8/layout/chevron2"/>
    <dgm:cxn modelId="{218F0F43-82C6-45BB-8125-D47206151212}" type="presParOf" srcId="{A554C684-1B74-41AA-A0D3-F2FFFC69BE50}" destId="{2130D789-5164-4180-BDF3-6A2AFCE1C161}" srcOrd="1" destOrd="0" presId="urn:microsoft.com/office/officeart/2005/8/layout/chevron2"/>
    <dgm:cxn modelId="{B884DD54-967F-4A35-B105-BCE7914F22DE}" type="presParOf" srcId="{1F15BB48-498B-4B41-8C1F-0EB9EAED8F3A}" destId="{A7DD7C04-280F-4B9A-B1AD-C0096389C689}" srcOrd="3" destOrd="0" presId="urn:microsoft.com/office/officeart/2005/8/layout/chevron2"/>
    <dgm:cxn modelId="{ACBCAED6-E5E9-49B9-8D2A-D5D841FF33CD}" type="presParOf" srcId="{1F15BB48-498B-4B41-8C1F-0EB9EAED8F3A}" destId="{4F792FF5-767A-4D04-AA3C-92C5EFE1EEF5}" srcOrd="4" destOrd="0" presId="urn:microsoft.com/office/officeart/2005/8/layout/chevron2"/>
    <dgm:cxn modelId="{81AC7F43-A39F-410D-A1B5-A1F47A4F6BAE}" type="presParOf" srcId="{4F792FF5-767A-4D04-AA3C-92C5EFE1EEF5}" destId="{54BD7EB4-3B07-4DD6-AB16-5CC015C214C0}" srcOrd="0" destOrd="0" presId="urn:microsoft.com/office/officeart/2005/8/layout/chevron2"/>
    <dgm:cxn modelId="{E9B7414E-4F7B-4177-BFF0-AD16B0FC70E2}" type="presParOf" srcId="{4F792FF5-767A-4D04-AA3C-92C5EFE1EEF5}" destId="{8AF19850-754C-4491-AFCD-2C080F4D2E7E}" srcOrd="1" destOrd="0" presId="urn:microsoft.com/office/officeart/2005/8/layout/chevron2"/>
    <dgm:cxn modelId="{8A206415-61FA-4833-92C2-02B7B6D68150}" type="presParOf" srcId="{1F15BB48-498B-4B41-8C1F-0EB9EAED8F3A}" destId="{FF29F219-F71E-4D62-8AEF-98838886B0A5}" srcOrd="5" destOrd="0" presId="urn:microsoft.com/office/officeart/2005/8/layout/chevron2"/>
    <dgm:cxn modelId="{87308EE2-C2E0-47CC-A2B4-B61DA9F5069E}" type="presParOf" srcId="{1F15BB48-498B-4B41-8C1F-0EB9EAED8F3A}" destId="{966F0CE6-2AE0-45F1-9E71-B1834FA2AB03}" srcOrd="6" destOrd="0" presId="urn:microsoft.com/office/officeart/2005/8/layout/chevron2"/>
    <dgm:cxn modelId="{B9929067-19E6-4F91-9CFE-1D803ABFB2FD}" type="presParOf" srcId="{966F0CE6-2AE0-45F1-9E71-B1834FA2AB03}" destId="{4BC16D6C-C887-4C1F-B6EC-D35F4009B4AF}" srcOrd="0" destOrd="0" presId="urn:microsoft.com/office/officeart/2005/8/layout/chevron2"/>
    <dgm:cxn modelId="{6D459990-53E8-49AF-92A1-3A8092001B38}" type="presParOf" srcId="{966F0CE6-2AE0-45F1-9E71-B1834FA2AB03}" destId="{04CC8831-EA3A-40CA-9769-5C129556866F}" srcOrd="1" destOrd="0" presId="urn:microsoft.com/office/officeart/2005/8/layout/chevron2"/>
    <dgm:cxn modelId="{33DDE08B-00D5-4868-9C86-F268DA92C1AA}" type="presParOf" srcId="{1F15BB48-498B-4B41-8C1F-0EB9EAED8F3A}" destId="{9B7D512D-1BE9-48A3-B9B0-3125E1026169}" srcOrd="7" destOrd="0" presId="urn:microsoft.com/office/officeart/2005/8/layout/chevron2"/>
    <dgm:cxn modelId="{2B29D6DE-2B71-48F6-9142-015D7B8BCA1D}" type="presParOf" srcId="{1F15BB48-498B-4B41-8C1F-0EB9EAED8F3A}" destId="{25166DC5-3672-47D8-B8AA-59F9E7A67D34}" srcOrd="8" destOrd="0" presId="urn:microsoft.com/office/officeart/2005/8/layout/chevron2"/>
    <dgm:cxn modelId="{0B140F5F-311F-4913-91DF-1D1C919DF6BA}" type="presParOf" srcId="{25166DC5-3672-47D8-B8AA-59F9E7A67D34}" destId="{A29966BE-889A-4B9E-9DA6-9902A902703E}" srcOrd="0" destOrd="0" presId="urn:microsoft.com/office/officeart/2005/8/layout/chevron2"/>
    <dgm:cxn modelId="{FB89A33F-D1D8-4A95-9876-7D0EEEE6975E}" type="presParOf" srcId="{25166DC5-3672-47D8-B8AA-59F9E7A67D34}" destId="{93ACBEBC-74BA-4022-B667-8A3EB2DB48D1}" srcOrd="1" destOrd="0" presId="urn:microsoft.com/office/officeart/2005/8/layout/chevron2"/>
    <dgm:cxn modelId="{F5E4EBCC-C574-4728-9893-BD07D5FB96DB}" type="presParOf" srcId="{1F15BB48-498B-4B41-8C1F-0EB9EAED8F3A}" destId="{0CA47A0C-A968-4CC4-870B-39DA11F6195C}" srcOrd="9" destOrd="0" presId="urn:microsoft.com/office/officeart/2005/8/layout/chevron2"/>
    <dgm:cxn modelId="{D808FC01-D935-4B57-AF58-93D1C1948CEE}" type="presParOf" srcId="{1F15BB48-498B-4B41-8C1F-0EB9EAED8F3A}" destId="{9D2BF9EC-3B9E-4BEE-B749-00F03AF005AE}" srcOrd="10" destOrd="0" presId="urn:microsoft.com/office/officeart/2005/8/layout/chevron2"/>
    <dgm:cxn modelId="{9B483622-AF6A-4AE4-B3AB-E5E3E2A4A99B}" type="presParOf" srcId="{9D2BF9EC-3B9E-4BEE-B749-00F03AF005AE}" destId="{0F481A70-FB70-4AA5-B07F-54C062B45ABE}" srcOrd="0" destOrd="0" presId="urn:microsoft.com/office/officeart/2005/8/layout/chevron2"/>
    <dgm:cxn modelId="{1128429F-D146-44C1-8A19-AC278457A67E}" type="presParOf" srcId="{9D2BF9EC-3B9E-4BEE-B749-00F03AF005AE}" destId="{D00E08FE-5309-4737-8CB7-A2E9832F4DE6}" srcOrd="1" destOrd="0" presId="urn:microsoft.com/office/officeart/2005/8/layout/chevron2"/>
    <dgm:cxn modelId="{61BC2298-2C69-496F-8E03-0B2460C5C9C4}" type="presParOf" srcId="{1F15BB48-498B-4B41-8C1F-0EB9EAED8F3A}" destId="{327FAD13-2E17-4A71-9168-F0593CB7AA9E}" srcOrd="11" destOrd="0" presId="urn:microsoft.com/office/officeart/2005/8/layout/chevron2"/>
    <dgm:cxn modelId="{6F41B29A-2220-4FF8-B6FA-81D0B61514E8}" type="presParOf" srcId="{1F15BB48-498B-4B41-8C1F-0EB9EAED8F3A}" destId="{D5DD0C33-624E-4626-B68F-96B352B68582}" srcOrd="12" destOrd="0" presId="urn:microsoft.com/office/officeart/2005/8/layout/chevron2"/>
    <dgm:cxn modelId="{1D2C7B47-78FA-4AF6-B37B-2A42835FC0BB}" type="presParOf" srcId="{D5DD0C33-624E-4626-B68F-96B352B68582}" destId="{9CEFEE14-C3F9-4B0F-A41D-5402E9E9A5EA}" srcOrd="0" destOrd="0" presId="urn:microsoft.com/office/officeart/2005/8/layout/chevron2"/>
    <dgm:cxn modelId="{87D6A15F-4B36-47C9-A89D-36BA0993086B}" type="presParOf" srcId="{D5DD0C33-624E-4626-B68F-96B352B68582}" destId="{B866F569-C173-410B-9BAF-1F3A163E6F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B5970-50CB-4A36-A6B7-ADFDA8F5A479}">
      <dsp:nvSpPr>
        <dsp:cNvPr id="0" name=""/>
        <dsp:cNvSpPr/>
      </dsp:nvSpPr>
      <dsp:spPr>
        <a:xfrm rot="5400000">
          <a:off x="-83993" y="72404"/>
          <a:ext cx="658093" cy="5195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kern="1200" dirty="0" err="1"/>
            <a:t>Eigenval</a:t>
          </a:r>
          <a:endParaRPr lang="en-NZ" sz="900" kern="1200" dirty="0"/>
        </a:p>
      </dsp:txBody>
      <dsp:txXfrm rot="-5400000">
        <a:off x="-14719" y="262905"/>
        <a:ext cx="519547" cy="138546"/>
      </dsp:txXfrm>
    </dsp:sp>
    <dsp:sp modelId="{55BF4C81-4273-44B5-A820-FA0FB10F4B78}">
      <dsp:nvSpPr>
        <dsp:cNvPr id="0" name=""/>
        <dsp:cNvSpPr/>
      </dsp:nvSpPr>
      <dsp:spPr>
        <a:xfrm rot="5400000">
          <a:off x="5535352" y="-5056835"/>
          <a:ext cx="427760" cy="10547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>
              <a:latin typeface="+mn-lt"/>
            </a:rPr>
            <a:t>eigenvec and eigenval files were generated in bash using the command line:</a:t>
          </a:r>
          <a:endParaRPr lang="en-NZ" sz="20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1800" kern="1200">
              <a:highlight>
                <a:srgbClr val="C0C0C0"/>
              </a:highlight>
            </a:rPr>
            <a:t>plink --bfile 1_1-150000 --pca</a:t>
          </a:r>
          <a:endParaRPr lang="en-NZ" sz="2000" kern="1200" dirty="0">
            <a:highlight>
              <a:srgbClr val="C0C0C0"/>
            </a:highlight>
            <a:latin typeface="+mn-lt"/>
          </a:endParaRPr>
        </a:p>
      </dsp:txBody>
      <dsp:txXfrm rot="-5400000">
        <a:off x="475385" y="24014"/>
        <a:ext cx="10526812" cy="385996"/>
      </dsp:txXfrm>
    </dsp:sp>
    <dsp:sp modelId="{577BC3E4-79F6-4451-B325-85DD752F8992}">
      <dsp:nvSpPr>
        <dsp:cNvPr id="0" name=""/>
        <dsp:cNvSpPr/>
      </dsp:nvSpPr>
      <dsp:spPr>
        <a:xfrm rot="5400000">
          <a:off x="-113434" y="699577"/>
          <a:ext cx="658093" cy="460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kern="1200" dirty="0"/>
            <a:t>Files</a:t>
          </a:r>
        </a:p>
      </dsp:txBody>
      <dsp:txXfrm rot="-5400000">
        <a:off x="-14719" y="831196"/>
        <a:ext cx="460665" cy="197428"/>
      </dsp:txXfrm>
    </dsp:sp>
    <dsp:sp modelId="{2130D789-5164-4180-BDF3-6A2AFCE1C161}">
      <dsp:nvSpPr>
        <dsp:cNvPr id="0" name=""/>
        <dsp:cNvSpPr/>
      </dsp:nvSpPr>
      <dsp:spPr>
        <a:xfrm rot="5400000">
          <a:off x="5505911" y="-4459103"/>
          <a:ext cx="427760" cy="10547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/>
            <a:t>Files transfer:</a:t>
          </a:r>
          <a:endParaRPr lang="en-NZ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pt-BR" sz="2000" kern="1200">
              <a:highlight>
                <a:srgbClr val="C0C0C0"/>
              </a:highlight>
            </a:rPr>
            <a:t>scp -P 10497 -r genomics@6.tcp.eu.ngrok.io:/home/genomics/Ishaku $PWD</a:t>
          </a:r>
          <a:endParaRPr lang="en-NZ" sz="2000" kern="1200" dirty="0">
            <a:highlight>
              <a:srgbClr val="C0C0C0"/>
            </a:highlight>
          </a:endParaRPr>
        </a:p>
      </dsp:txBody>
      <dsp:txXfrm rot="-5400000">
        <a:off x="445944" y="621746"/>
        <a:ext cx="10526812" cy="385996"/>
      </dsp:txXfrm>
    </dsp:sp>
    <dsp:sp modelId="{54BD7EB4-3B07-4DD6-AB16-5CC015C214C0}">
      <dsp:nvSpPr>
        <dsp:cNvPr id="0" name=""/>
        <dsp:cNvSpPr/>
      </dsp:nvSpPr>
      <dsp:spPr>
        <a:xfrm rot="5400000">
          <a:off x="-113434" y="1297309"/>
          <a:ext cx="658093" cy="460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kern="1200" dirty="0" err="1"/>
            <a:t>Rstudio</a:t>
          </a:r>
          <a:endParaRPr lang="en-NZ" sz="900" kern="1200" dirty="0"/>
        </a:p>
      </dsp:txBody>
      <dsp:txXfrm rot="-5400000">
        <a:off x="-14719" y="1428928"/>
        <a:ext cx="460665" cy="197428"/>
      </dsp:txXfrm>
    </dsp:sp>
    <dsp:sp modelId="{8AF19850-754C-4491-AFCD-2C080F4D2E7E}">
      <dsp:nvSpPr>
        <dsp:cNvPr id="0" name=""/>
        <dsp:cNvSpPr/>
      </dsp:nvSpPr>
      <dsp:spPr>
        <a:xfrm rot="5400000">
          <a:off x="5505911" y="-3861371"/>
          <a:ext cx="427760" cy="10547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/>
            <a:t>To set the working directory:</a:t>
          </a:r>
          <a:endParaRPr lang="en-NZ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 dirty="0" err="1">
              <a:highlight>
                <a:srgbClr val="C0C0C0"/>
              </a:highlight>
            </a:rPr>
            <a:t>setwd</a:t>
          </a:r>
          <a:r>
            <a:rPr lang="en-NZ" sz="2000" kern="1200" dirty="0">
              <a:highlight>
                <a:srgbClr val="C0C0C0"/>
              </a:highlight>
            </a:rPr>
            <a:t>("/cloud/project/Ishaku/Ishaku/Ishaku")</a:t>
          </a:r>
        </a:p>
      </dsp:txBody>
      <dsp:txXfrm rot="-5400000">
        <a:off x="445944" y="1219478"/>
        <a:ext cx="10526812" cy="385996"/>
      </dsp:txXfrm>
    </dsp:sp>
    <dsp:sp modelId="{4BC16D6C-C887-4C1F-B6EC-D35F4009B4AF}">
      <dsp:nvSpPr>
        <dsp:cNvPr id="0" name=""/>
        <dsp:cNvSpPr/>
      </dsp:nvSpPr>
      <dsp:spPr>
        <a:xfrm rot="5400000">
          <a:off x="-113434" y="2373881"/>
          <a:ext cx="658093" cy="460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kern="1200" dirty="0"/>
            <a:t>PCA1</a:t>
          </a:r>
        </a:p>
      </dsp:txBody>
      <dsp:txXfrm rot="-5400000">
        <a:off x="-14719" y="2505500"/>
        <a:ext cx="460665" cy="197428"/>
      </dsp:txXfrm>
    </dsp:sp>
    <dsp:sp modelId="{04CC8831-EA3A-40CA-9769-5C129556866F}">
      <dsp:nvSpPr>
        <dsp:cNvPr id="0" name=""/>
        <dsp:cNvSpPr/>
      </dsp:nvSpPr>
      <dsp:spPr>
        <a:xfrm rot="5400000">
          <a:off x="5027071" y="-2784799"/>
          <a:ext cx="1385440" cy="10547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 dirty="0" err="1">
              <a:highlight>
                <a:srgbClr val="C0C0C0"/>
              </a:highlight>
            </a:rPr>
            <a:t>eigenval</a:t>
          </a:r>
          <a:r>
            <a:rPr lang="en-NZ" sz="2000" kern="1200" dirty="0">
              <a:highlight>
                <a:srgbClr val="C0C0C0"/>
              </a:highlight>
            </a:rPr>
            <a:t> = </a:t>
          </a:r>
          <a:r>
            <a:rPr lang="en-NZ" sz="2000" kern="1200" dirty="0" err="1">
              <a:highlight>
                <a:srgbClr val="C0C0C0"/>
              </a:highlight>
            </a:rPr>
            <a:t>read.table</a:t>
          </a:r>
          <a:r>
            <a:rPr lang="en-NZ" sz="2000" kern="1200" dirty="0">
              <a:highlight>
                <a:srgbClr val="C0C0C0"/>
              </a:highlight>
            </a:rPr>
            <a:t>("</a:t>
          </a:r>
          <a:r>
            <a:rPr lang="en-NZ" sz="2000" kern="1200" dirty="0" err="1">
              <a:highlight>
                <a:srgbClr val="C0C0C0"/>
              </a:highlight>
            </a:rPr>
            <a:t>plink.eigenvec</a:t>
          </a:r>
          <a:r>
            <a:rPr lang="en-NZ" sz="2000" kern="1200" dirty="0">
              <a:highlight>
                <a:srgbClr val="C0C0C0"/>
              </a:highlight>
            </a:rPr>
            <a:t>", header = F)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 dirty="0"/>
            <a:t>head(eigenval)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>
              <a:highlight>
                <a:srgbClr val="C0C0C0"/>
              </a:highlight>
            </a:rPr>
            <a:t>complete = read.table("complete_1000_genomes_sample_list_.tsv", header = T,sep = '\t')</a:t>
          </a:r>
          <a:endParaRPr lang="en-NZ" sz="2000" kern="1200" dirty="0">
            <a:highlight>
              <a:srgbClr val="C0C0C0"/>
            </a:highligh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 dirty="0"/>
            <a:t>head(complete)</a:t>
          </a:r>
        </a:p>
      </dsp:txBody>
      <dsp:txXfrm rot="-5400000">
        <a:off x="445944" y="1863960"/>
        <a:ext cx="10480062" cy="1250176"/>
      </dsp:txXfrm>
    </dsp:sp>
    <dsp:sp modelId="{A29966BE-889A-4B9E-9DA6-9902A902703E}">
      <dsp:nvSpPr>
        <dsp:cNvPr id="0" name=""/>
        <dsp:cNvSpPr/>
      </dsp:nvSpPr>
      <dsp:spPr>
        <a:xfrm rot="5400000">
          <a:off x="-113434" y="3360201"/>
          <a:ext cx="658093" cy="460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NZ" sz="2000" kern="1200" dirty="0"/>
        </a:p>
      </dsp:txBody>
      <dsp:txXfrm rot="-5400000">
        <a:off x="-14719" y="3491820"/>
        <a:ext cx="460665" cy="197428"/>
      </dsp:txXfrm>
    </dsp:sp>
    <dsp:sp modelId="{93ACBEBC-74BA-4022-B667-8A3EB2DB48D1}">
      <dsp:nvSpPr>
        <dsp:cNvPr id="0" name=""/>
        <dsp:cNvSpPr/>
      </dsp:nvSpPr>
      <dsp:spPr>
        <a:xfrm rot="5400000">
          <a:off x="5365830" y="-1798479"/>
          <a:ext cx="707923" cy="10547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endParaRPr lang="en-NZ" sz="2000" kern="1200" dirty="0">
            <a:highlight>
              <a:srgbClr val="C0C0C0"/>
            </a:highligh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 dirty="0">
              <a:highlight>
                <a:srgbClr val="C0C0C0"/>
              </a:highlight>
            </a:rPr>
            <a:t>View(</a:t>
          </a:r>
          <a:r>
            <a:rPr lang="en-NZ" sz="2000" kern="1200" dirty="0" err="1">
              <a:highlight>
                <a:srgbClr val="C0C0C0"/>
              </a:highlight>
            </a:rPr>
            <a:t>eigenval</a:t>
          </a:r>
          <a:r>
            <a:rPr lang="en-NZ" sz="2000" kern="1200" dirty="0">
              <a:highlight>
                <a:srgbClr val="C0C0C0"/>
              </a:highlight>
            </a:rPr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 dirty="0">
              <a:highlight>
                <a:srgbClr val="C0C0C0"/>
              </a:highlight>
            </a:rPr>
            <a:t>View(complete)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endParaRPr lang="en-NZ" sz="2000" kern="1200" dirty="0">
            <a:highlight>
              <a:srgbClr val="C0C0C0"/>
            </a:highlight>
          </a:endParaRPr>
        </a:p>
      </dsp:txBody>
      <dsp:txXfrm rot="-5400000">
        <a:off x="445945" y="3155964"/>
        <a:ext cx="10513136" cy="638807"/>
      </dsp:txXfrm>
    </dsp:sp>
    <dsp:sp modelId="{0F481A70-FB70-4AA5-B07F-54C062B45ABE}">
      <dsp:nvSpPr>
        <dsp:cNvPr id="0" name=""/>
        <dsp:cNvSpPr/>
      </dsp:nvSpPr>
      <dsp:spPr>
        <a:xfrm rot="5400000">
          <a:off x="-113434" y="4061014"/>
          <a:ext cx="658093" cy="460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kern="1200" dirty="0"/>
            <a:t>Plot</a:t>
          </a:r>
        </a:p>
      </dsp:txBody>
      <dsp:txXfrm rot="-5400000">
        <a:off x="-14719" y="4192633"/>
        <a:ext cx="460665" cy="197428"/>
      </dsp:txXfrm>
    </dsp:sp>
    <dsp:sp modelId="{D00E08FE-5309-4737-8CB7-A2E9832F4DE6}">
      <dsp:nvSpPr>
        <dsp:cNvPr id="0" name=""/>
        <dsp:cNvSpPr/>
      </dsp:nvSpPr>
      <dsp:spPr>
        <a:xfrm rot="5400000">
          <a:off x="5402829" y="-1097665"/>
          <a:ext cx="633924" cy="10547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 dirty="0"/>
            <a:t>To merge the </a:t>
          </a:r>
          <a:r>
            <a:rPr lang="en-NZ" sz="2000" kern="1200" dirty="0" err="1"/>
            <a:t>eigenval</a:t>
          </a:r>
          <a:r>
            <a:rPr lang="en-NZ" sz="2000" kern="1200" dirty="0"/>
            <a:t> and complete 1000 genomes sample together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 dirty="0" err="1">
              <a:highlight>
                <a:srgbClr val="C0C0C0"/>
              </a:highlight>
            </a:rPr>
            <a:t>IshakuFinaldata</a:t>
          </a:r>
          <a:r>
            <a:rPr lang="en-NZ" sz="2000" kern="1200" dirty="0">
              <a:highlight>
                <a:srgbClr val="C0C0C0"/>
              </a:highlight>
            </a:rPr>
            <a:t> = merge(</a:t>
          </a:r>
          <a:r>
            <a:rPr lang="en-NZ" sz="2000" kern="1200" dirty="0" err="1">
              <a:highlight>
                <a:srgbClr val="C0C0C0"/>
              </a:highlight>
            </a:rPr>
            <a:t>eigenval,complete</a:t>
          </a:r>
          <a:r>
            <a:rPr lang="en-NZ" sz="2000" kern="1200" dirty="0">
              <a:highlight>
                <a:srgbClr val="C0C0C0"/>
              </a:highlight>
            </a:rPr>
            <a:t>, </a:t>
          </a:r>
          <a:r>
            <a:rPr lang="en-NZ" sz="2000" kern="1200" dirty="0" err="1">
              <a:highlight>
                <a:srgbClr val="C0C0C0"/>
              </a:highlight>
            </a:rPr>
            <a:t>by.x</a:t>
          </a:r>
          <a:r>
            <a:rPr lang="en-NZ" sz="2000" kern="1200" dirty="0">
              <a:highlight>
                <a:srgbClr val="C0C0C0"/>
              </a:highlight>
            </a:rPr>
            <a:t> = "V2", </a:t>
          </a:r>
          <a:r>
            <a:rPr lang="en-NZ" sz="2000" kern="1200" dirty="0" err="1">
              <a:highlight>
                <a:srgbClr val="C0C0C0"/>
              </a:highlight>
            </a:rPr>
            <a:t>by.y</a:t>
          </a:r>
          <a:r>
            <a:rPr lang="en-NZ" sz="2000" kern="1200" dirty="0">
              <a:highlight>
                <a:srgbClr val="C0C0C0"/>
              </a:highlight>
            </a:rPr>
            <a:t> = "</a:t>
          </a:r>
          <a:r>
            <a:rPr lang="en-NZ" sz="2000" kern="1200" dirty="0" err="1">
              <a:highlight>
                <a:srgbClr val="C0C0C0"/>
              </a:highlight>
            </a:rPr>
            <a:t>Sample.name",all</a:t>
          </a:r>
          <a:r>
            <a:rPr lang="en-NZ" sz="2000" kern="1200" dirty="0">
              <a:highlight>
                <a:srgbClr val="C0C0C0"/>
              </a:highlight>
            </a:rPr>
            <a:t> = F)</a:t>
          </a:r>
        </a:p>
      </dsp:txBody>
      <dsp:txXfrm rot="-5400000">
        <a:off x="445944" y="3890166"/>
        <a:ext cx="10516748" cy="572032"/>
      </dsp:txXfrm>
    </dsp:sp>
    <dsp:sp modelId="{9CEFEE14-C3F9-4B0F-A41D-5402E9E9A5EA}">
      <dsp:nvSpPr>
        <dsp:cNvPr id="0" name=""/>
        <dsp:cNvSpPr/>
      </dsp:nvSpPr>
      <dsp:spPr>
        <a:xfrm rot="5400000">
          <a:off x="-113434" y="5083400"/>
          <a:ext cx="658093" cy="460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kern="1200" dirty="0"/>
            <a:t>ggplot</a:t>
          </a:r>
        </a:p>
      </dsp:txBody>
      <dsp:txXfrm rot="-5400000">
        <a:off x="-14719" y="5215019"/>
        <a:ext cx="460665" cy="197428"/>
      </dsp:txXfrm>
    </dsp:sp>
    <dsp:sp modelId="{B866F569-C173-410B-9BAF-1F3A163E6FF6}">
      <dsp:nvSpPr>
        <dsp:cNvPr id="0" name=""/>
        <dsp:cNvSpPr/>
      </dsp:nvSpPr>
      <dsp:spPr>
        <a:xfrm rot="5400000">
          <a:off x="5081258" y="-75280"/>
          <a:ext cx="1277067" cy="10547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 dirty="0" err="1">
              <a:highlight>
                <a:srgbClr val="C0C0C0"/>
              </a:highlight>
              <a:latin typeface="+mn-lt"/>
            </a:rPr>
            <a:t>install.packages</a:t>
          </a:r>
          <a:r>
            <a:rPr lang="en-NZ" sz="2000" kern="1200" dirty="0">
              <a:highlight>
                <a:srgbClr val="C0C0C0"/>
              </a:highlight>
              <a:latin typeface="+mn-lt"/>
            </a:rPr>
            <a:t>("ggplot2")</a:t>
          </a:r>
          <a:endParaRPr lang="en-NZ" sz="800" kern="1200" dirty="0">
            <a:highlight>
              <a:srgbClr val="C0C0C0"/>
            </a:highligh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 dirty="0">
              <a:highlight>
                <a:srgbClr val="C0C0C0"/>
              </a:highlight>
              <a:latin typeface="+mn-lt"/>
            </a:rPr>
            <a:t>library("ggplot2")</a:t>
          </a:r>
          <a:endParaRPr lang="en-NZ" sz="800" kern="1200" dirty="0">
            <a:highlight>
              <a:srgbClr val="C0C0C0"/>
            </a:highligh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NZ" sz="2000" kern="1200" dirty="0">
              <a:highlight>
                <a:srgbClr val="C0C0C0"/>
              </a:highlight>
              <a:latin typeface="+mn-lt"/>
            </a:rPr>
            <a:t>ggplot(data=IshakuFinaldata, aes(V3,V4,color = Superpopulation.code)) + geom_point()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endParaRPr lang="en-NZ" sz="2000" kern="1200" dirty="0">
            <a:highlight>
              <a:srgbClr val="C0C0C0"/>
            </a:highlight>
            <a:latin typeface="+mn-lt"/>
          </a:endParaRPr>
        </a:p>
      </dsp:txBody>
      <dsp:txXfrm rot="-5400000">
        <a:off x="445945" y="4622374"/>
        <a:ext cx="10485353" cy="115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810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600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102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048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620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24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413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3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52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222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200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9749-A621-4DC5-8C70-D4C701EFB653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B381-B618-4704-8452-9428FD41A8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792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users.york.ac.uk/~dj757/popgenomics/workshop6.html" TargetMode="External"/><Relationship Id="rId2" Type="http://schemas.openxmlformats.org/officeDocument/2006/relationships/hyperlink" Target="https://docs.google.com/presentation/d/1HCUMQ20FkwpE_kT6LsXvGfaoyZkV_ljw_6vjdATLYOA/edit#slide=id.g126b1123f8d_0_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ckBio-Internship/public_datasets/tree/main/Global_genome_structure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DNA">
            <a:extLst>
              <a:ext uri="{FF2B5EF4-FFF2-40B4-BE49-F238E27FC236}">
                <a16:creationId xmlns:a16="http://schemas.microsoft.com/office/drawing/2014/main" id="{C9630CB7-FD5E-0A83-8327-99935A664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32524" b="112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17E5B-4563-977B-CA83-30894A9E1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NZ" sz="6200"/>
              <a:t>Visualization of the Global Genome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30172-47C2-FDF1-83F2-5796A7A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NZ"/>
              <a:t>Ishaku Lemu Haruna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474492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53FCB-DF40-13CA-DFA4-D3BC6A04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8031"/>
            <a:ext cx="3282696" cy="5257800"/>
          </a:xfrm>
        </p:spPr>
        <p:txBody>
          <a:bodyPr>
            <a:normAutofit/>
          </a:bodyPr>
          <a:lstStyle/>
          <a:p>
            <a:r>
              <a:rPr lang="en-NZ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C0DA-3B74-C9B1-5D24-0A4A1479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516" y="264160"/>
            <a:ext cx="7169404" cy="634999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NZ" sz="2000" b="1" dirty="0"/>
              <a:t>We are similar, yet different!</a:t>
            </a:r>
          </a:p>
          <a:p>
            <a:pPr marL="0" indent="0">
              <a:buNone/>
            </a:pPr>
            <a:endParaRPr lang="en-NZ" sz="2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NZ" sz="2000" dirty="0"/>
              <a:t>These variations are observed across different individuals in different continents. </a:t>
            </a:r>
          </a:p>
          <a:p>
            <a:pPr>
              <a:buFont typeface="Wingdings" panose="05000000000000000000" pitchFamily="2" charset="2"/>
              <a:buChar char="v"/>
            </a:pPr>
            <a:endParaRPr lang="en-NZ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NZ" sz="2000" dirty="0"/>
              <a:t>It is therefore important to understand the different components responsible for these variations across populations.</a:t>
            </a:r>
          </a:p>
          <a:p>
            <a:pPr marL="0" indent="0">
              <a:buNone/>
            </a:pPr>
            <a:endParaRPr lang="en-NZ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</a:t>
            </a:r>
            <a:r>
              <a:rPr lang="en-US" sz="2000" b="0" i="0" dirty="0">
                <a:effectLst/>
              </a:rPr>
              <a:t>rinciple components analysis (PCA) is used to identify population structure. </a:t>
            </a:r>
            <a:endParaRPr lang="en-NZ" sz="2000" dirty="0"/>
          </a:p>
          <a:p>
            <a:pPr marL="0" indent="0">
              <a:buNone/>
            </a:pPr>
            <a:endParaRPr lang="en-NZ" sz="2000" b="1" dirty="0"/>
          </a:p>
          <a:p>
            <a:pPr marL="0" indent="0">
              <a:buNone/>
            </a:pPr>
            <a:r>
              <a:rPr lang="en-NZ" sz="2000" b="1" dirty="0"/>
              <a:t>Justification</a:t>
            </a:r>
          </a:p>
          <a:p>
            <a:pPr marL="0" indent="0">
              <a:buNone/>
            </a:pPr>
            <a:r>
              <a:rPr lang="en-US" sz="2000" dirty="0"/>
              <a:t>One of the major challenges in human genetics today is the ability to precisely p</a:t>
            </a:r>
            <a:r>
              <a:rPr lang="en-US" sz="2000" b="0" i="0" dirty="0">
                <a:effectLst/>
              </a:rPr>
              <a:t>redict whether an individual will have a particular trait </a:t>
            </a:r>
            <a:r>
              <a:rPr lang="en-US" sz="2000" dirty="0"/>
              <a:t>via </a:t>
            </a:r>
            <a:r>
              <a:rPr lang="en-US" sz="2000" b="0" i="0" dirty="0">
                <a:effectLst/>
              </a:rPr>
              <a:t>genetic association studies. To effectively achieve this, </a:t>
            </a:r>
            <a:r>
              <a:rPr lang="en-US" sz="2000" dirty="0"/>
              <a:t>it is important to</a:t>
            </a:r>
            <a:r>
              <a:rPr lang="en-US" sz="2000" b="0" i="0" dirty="0">
                <a:effectLst/>
              </a:rPr>
              <a:t> identify population structure and/or infer ancestry differences among individuals from different populations. In this context, </a:t>
            </a:r>
            <a:r>
              <a:rPr lang="en-US" sz="2000" dirty="0"/>
              <a:t>a </a:t>
            </a:r>
            <a:r>
              <a:rPr lang="en-US" sz="2000" b="0" i="0" dirty="0">
                <a:effectLst/>
              </a:rPr>
              <a:t>project such as this becomes highly significant as it aims to identify the factors responsible for these variations.</a:t>
            </a:r>
          </a:p>
          <a:p>
            <a:pPr marL="0" indent="0">
              <a:buNone/>
            </a:pPr>
            <a:endParaRPr lang="en-NZ" sz="1700" dirty="0"/>
          </a:p>
        </p:txBody>
      </p:sp>
    </p:spTree>
    <p:extLst>
      <p:ext uri="{BB962C8B-B14F-4D97-AF65-F5344CB8AC3E}">
        <p14:creationId xmlns:p14="http://schemas.microsoft.com/office/powerpoint/2010/main" val="338494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99E64-3CCE-FF7C-63CD-BF9B283F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NZ">
                <a:solidFill>
                  <a:schemeClr val="bg1"/>
                </a:solidFill>
              </a:rPr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C909-78E0-1853-F605-EBAA16AF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0" i="0" u="none" strike="noStrike" dirty="0">
                <a:effectLst/>
              </a:rPr>
              <a:t>The main aim of this project was to visually represent the diversity of the global genome </a:t>
            </a:r>
            <a:r>
              <a:rPr lang="en-US" sz="2200" dirty="0"/>
              <a:t>and to identify the components responsible for this diversity….</a:t>
            </a:r>
            <a:endParaRPr lang="en-US" sz="22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sz="2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i="0" u="none" strike="noStrike" dirty="0">
                <a:effectLst/>
              </a:rPr>
              <a:t>Objective</a:t>
            </a:r>
            <a:endParaRPr lang="en-US" sz="2200" dirty="0"/>
          </a:p>
          <a:p>
            <a:pPr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200" b="0" i="0" u="none" strike="noStrike" dirty="0">
                <a:effectLst/>
              </a:rPr>
              <a:t>To determine what principal component is responsible for the variation in the data investigated</a:t>
            </a:r>
          </a:p>
          <a:p>
            <a:pPr marL="0" indent="0">
              <a:buNone/>
            </a:pP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89420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F5D30-8693-1067-AF24-4A9CF0E0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85"/>
            <a:ext cx="10515600" cy="415235"/>
          </a:xfrm>
        </p:spPr>
        <p:txBody>
          <a:bodyPr>
            <a:normAutofit/>
          </a:bodyPr>
          <a:lstStyle/>
          <a:p>
            <a:r>
              <a:rPr lang="en-NZ" sz="2300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F808F1-B67F-587B-BF13-1C9210418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592783"/>
              </p:ext>
            </p:extLst>
          </p:nvPr>
        </p:nvGraphicFramePr>
        <p:xfrm>
          <a:off x="838200" y="803083"/>
          <a:ext cx="11008360" cy="584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EAEDF03-B55E-DA73-F2D3-0CF6A33D49D8}"/>
              </a:ext>
            </a:extLst>
          </p:cNvPr>
          <p:cNvSpPr/>
          <p:nvPr/>
        </p:nvSpPr>
        <p:spPr>
          <a:xfrm>
            <a:off x="3606800" y="214685"/>
            <a:ext cx="4104640" cy="5883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Methodology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58221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452C-3F12-53D8-98F4-20C1F057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D50A-A8C8-B1C1-FAB4-8E497162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620"/>
            <a:ext cx="10515600" cy="5430343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ggplot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77281-C125-C41A-D79D-09F1962C4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44" t="29939" b="6047"/>
          <a:stretch/>
        </p:blipFill>
        <p:spPr bwMode="auto">
          <a:xfrm>
            <a:off x="4104403" y="681037"/>
            <a:ext cx="6877468" cy="5364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67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387B-6C24-5944-D714-CE87DB63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1B23-B609-D12B-7811-FDDD03C6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27581" cy="2372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NZ" dirty="0"/>
              <a:t>V3 (PC1) accounts for the largest possible variance in the data set investigated</a:t>
            </a:r>
          </a:p>
          <a:p>
            <a:pPr>
              <a:buFont typeface="Wingdings" panose="05000000000000000000" pitchFamily="2" charset="2"/>
              <a:buChar char="v"/>
            </a:pPr>
            <a:endParaRPr lang="en-NZ" dirty="0"/>
          </a:p>
          <a:p>
            <a:pPr>
              <a:buFont typeface="Wingdings" panose="05000000000000000000" pitchFamily="2" charset="2"/>
              <a:buChar char="v"/>
            </a:pPr>
            <a:r>
              <a:rPr lang="en-NZ" dirty="0"/>
              <a:t>Points with similar colours (as observed in the super population code (AFR) clustered together indicates that they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422688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51A1-44DF-23BD-E282-873C3509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86"/>
            <a:ext cx="10515600" cy="55659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318B-CA29-0F13-F592-24AD3D11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9683"/>
          </a:xfrm>
        </p:spPr>
        <p:txBody>
          <a:bodyPr>
            <a:normAutofit/>
          </a:bodyPr>
          <a:lstStyle/>
          <a:p>
            <a:r>
              <a:rPr lang="en-US" sz="1600" dirty="0" err="1">
                <a:hlinkClick r:id="rId2"/>
              </a:rPr>
              <a:t>Final_Projects_genomics</a:t>
            </a:r>
            <a:r>
              <a:rPr lang="en-US" sz="1600" dirty="0">
                <a:hlinkClick r:id="rId2"/>
              </a:rPr>
              <a:t> - Google Slides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Workshop 6: Analysis of population structure. (york.ac.uk)</a:t>
            </a:r>
            <a:endParaRPr lang="en-US" sz="1600" dirty="0"/>
          </a:p>
          <a:p>
            <a:r>
              <a:rPr lang="en-NZ" sz="1600" dirty="0" err="1">
                <a:hlinkClick r:id="rId4"/>
              </a:rPr>
              <a:t>public_datasets</a:t>
            </a:r>
            <a:r>
              <a:rPr lang="en-NZ" sz="1600" dirty="0">
                <a:hlinkClick r:id="rId4"/>
              </a:rPr>
              <a:t>/</a:t>
            </a:r>
            <a:r>
              <a:rPr lang="en-NZ" sz="1600" dirty="0" err="1">
                <a:hlinkClick r:id="rId4"/>
              </a:rPr>
              <a:t>Global_genome_structure_project</a:t>
            </a:r>
            <a:r>
              <a:rPr lang="en-NZ" sz="1600" dirty="0">
                <a:hlinkClick r:id="rId4"/>
              </a:rPr>
              <a:t> at main · </a:t>
            </a:r>
            <a:r>
              <a:rPr lang="en-NZ" sz="1600" dirty="0" err="1">
                <a:hlinkClick r:id="rId4"/>
              </a:rPr>
              <a:t>HackBio</a:t>
            </a:r>
            <a:r>
              <a:rPr lang="en-NZ" sz="1600" dirty="0">
                <a:hlinkClick r:id="rId4"/>
              </a:rPr>
              <a:t>-Internship/</a:t>
            </a:r>
            <a:r>
              <a:rPr lang="en-NZ" sz="1600" dirty="0" err="1">
                <a:hlinkClick r:id="rId4"/>
              </a:rPr>
              <a:t>public_datasets</a:t>
            </a:r>
            <a:r>
              <a:rPr lang="en-NZ" sz="1600" dirty="0">
                <a:hlinkClick r:id="rId4"/>
              </a:rPr>
              <a:t> (github.com)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322322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470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Visualization of the Global Genome Structure</vt:lpstr>
      <vt:lpstr>Introduction</vt:lpstr>
      <vt:lpstr>Aim and objectives</vt:lpstr>
      <vt:lpstr>Methodology</vt:lpstr>
      <vt:lpstr>Results and 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global genome structure</dc:title>
  <dc:creator>Haruna, Ishaku</dc:creator>
  <cp:lastModifiedBy>Haruna, Ishaku</cp:lastModifiedBy>
  <cp:revision>23</cp:revision>
  <dcterms:created xsi:type="dcterms:W3CDTF">2022-08-24T18:48:46Z</dcterms:created>
  <dcterms:modified xsi:type="dcterms:W3CDTF">2022-08-29T14:43:22Z</dcterms:modified>
</cp:coreProperties>
</file>