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91" r:id="rId5"/>
    <p:sldId id="292" r:id="rId6"/>
    <p:sldId id="278" r:id="rId7"/>
    <p:sldId id="260" r:id="rId8"/>
    <p:sldId id="282" r:id="rId9"/>
    <p:sldId id="264" r:id="rId10"/>
    <p:sldId id="290" r:id="rId11"/>
    <p:sldId id="285" r:id="rId12"/>
    <p:sldId id="281" r:id="rId13"/>
    <p:sldId id="27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BC89EF96-8CEA-46FF-86C4-4CE0E760980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4472C4"/>
          </a:solidFill>
        </a:fill>
      </a:tcStyle>
    </a:band1H>
    <a:band1V>
      <a:tcStyle>
        <a:tcBdr/>
        <a:fill>
          <a:solidFill>
            <a:srgbClr val="4472C4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2A488322-F2BA-4B5B-9748-0D474271808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75430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2A1DE9-5228-456A-A915-ECA275D45842}" type="datetime1"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18/06/2020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7CB18A-0906-4BB7-93AF-89E621CBB7A5}" type="slidenum">
              <a:t>‹#›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46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92DB724-F53B-4CF9-B3D3-EA5CEA0DF372}" type="datetime1">
              <a:rPr lang="fr-FR"/>
              <a:pPr lvl="0"/>
              <a:t>18/06/2020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D94EC33-92DB-4060-8D0A-6421F5B209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59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D94EC33-92DB-4060-8D0A-6421F5B209D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66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D94EC33-92DB-4060-8D0A-6421F5B209D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66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B02925-DC7A-4B2D-95AB-3F4A099C801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77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CF42C1-D368-40C2-9032-9E5CDC0531B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3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AF4012-F984-4C9A-9B30-26A17BB1C32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38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2B518D-BE2A-4117-9B34-A4CD1D7F2FE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99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933DA7-5FF4-4A26-8322-A39EE081EA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84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EE7EED-7590-4A04-99C3-5A707881593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1B556C-05CE-4E75-8FA9-48601B8FA2A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82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05ED7B-C019-4418-8CCB-ED9541B50CA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5D0A87-F636-4BF9-AEAA-BEA920D9CC7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0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CF30D2-B44D-489F-BC00-E85B92316BC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96237A-2262-45C7-82D2-E16B8B1F08B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fr-FR"/>
              <a:t>31/10/2019</a:t>
            </a:r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fr-FR"/>
              <a:t>2</a:t>
            </a:r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0128DCD-9B15-45B0-8B19-4DF2E949D8B3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6" y="2119451"/>
            <a:ext cx="12191996" cy="2643338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3159760"/>
              <a:gd name="f5" fmla="val 3159252"/>
              <a:gd name="f6" fmla="*/ f0 1 12192000"/>
              <a:gd name="f7" fmla="*/ f1 1 3159760"/>
              <a:gd name="f8" fmla="+- f4 0 f2"/>
              <a:gd name="f9" fmla="+- f3 0 f2"/>
              <a:gd name="f10" fmla="*/ f9 1 12192000"/>
              <a:gd name="f11" fmla="*/ f8 1 3159760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192000" h="3159760">
                <a:moveTo>
                  <a:pt x="f2" y="f5"/>
                </a:moveTo>
                <a:lnTo>
                  <a:pt x="f3" y="f5"/>
                </a:lnTo>
                <a:lnTo>
                  <a:pt x="f3" y="f2"/>
                </a:lnTo>
                <a:lnTo>
                  <a:pt x="f2" y="f2"/>
                </a:lnTo>
                <a:lnTo>
                  <a:pt x="f2" y="f5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0D0D0D"/>
              </a:solidFill>
              <a:uFillTx/>
              <a:latin typeface="Century Gothic"/>
            </a:endParaRPr>
          </a:p>
        </p:txBody>
      </p:sp>
      <p:pic>
        <p:nvPicPr>
          <p:cNvPr id="3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42" y="307069"/>
            <a:ext cx="2747753" cy="95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25"/>
          <p:cNvSpPr/>
          <p:nvPr/>
        </p:nvSpPr>
        <p:spPr>
          <a:xfrm>
            <a:off x="0" y="1849913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26"/>
          <p:cNvSpPr/>
          <p:nvPr/>
        </p:nvSpPr>
        <p:spPr>
          <a:xfrm>
            <a:off x="152403" y="1849913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1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27"/>
          <p:cNvSpPr/>
          <p:nvPr/>
        </p:nvSpPr>
        <p:spPr>
          <a:xfrm>
            <a:off x="306324" y="1849913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458727" y="1849913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object 29"/>
          <p:cNvSpPr/>
          <p:nvPr/>
        </p:nvSpPr>
        <p:spPr>
          <a:xfrm>
            <a:off x="11311621" y="4400833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75"/>
              <a:gd name="f7" fmla="val 723899"/>
              <a:gd name="f8" fmla="val 97917"/>
              <a:gd name="f9" fmla="*/ f0 1 279400"/>
              <a:gd name="f10" fmla="*/ f1 1 723900"/>
              <a:gd name="f11" fmla="+- f4 0 f2"/>
              <a:gd name="f12" fmla="+- f3 0 f2"/>
              <a:gd name="f13" fmla="*/ f12 1 279400"/>
              <a:gd name="f14" fmla="*/ f11 1 723900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object 30"/>
          <p:cNvSpPr/>
          <p:nvPr/>
        </p:nvSpPr>
        <p:spPr>
          <a:xfrm>
            <a:off x="11464024" y="4400833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75"/>
              <a:gd name="f7" fmla="val 723899"/>
              <a:gd name="f8" fmla="val 97917"/>
              <a:gd name="f9" fmla="*/ f0 1 279400"/>
              <a:gd name="f10" fmla="*/ f1 1 723900"/>
              <a:gd name="f11" fmla="+- f4 0 f2"/>
              <a:gd name="f12" fmla="+- f3 0 f2"/>
              <a:gd name="f13" fmla="*/ f12 1 279400"/>
              <a:gd name="f14" fmla="*/ f11 1 723900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object 31"/>
          <p:cNvSpPr/>
          <p:nvPr/>
        </p:nvSpPr>
        <p:spPr>
          <a:xfrm>
            <a:off x="11617945" y="4400833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75"/>
              <a:gd name="f7" fmla="val 723899"/>
              <a:gd name="f8" fmla="val 97917"/>
              <a:gd name="f9" fmla="*/ f0 1 279400"/>
              <a:gd name="f10" fmla="*/ f1 1 723900"/>
              <a:gd name="f11" fmla="+- f4 0 f2"/>
              <a:gd name="f12" fmla="+- f3 0 f2"/>
              <a:gd name="f13" fmla="*/ f12 1 279400"/>
              <a:gd name="f14" fmla="*/ f11 1 723900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object 32"/>
          <p:cNvSpPr/>
          <p:nvPr/>
        </p:nvSpPr>
        <p:spPr>
          <a:xfrm>
            <a:off x="11770348" y="4400833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75"/>
              <a:gd name="f7" fmla="val 723899"/>
              <a:gd name="f8" fmla="val 97917"/>
              <a:gd name="f9" fmla="*/ f0 1 279400"/>
              <a:gd name="f10" fmla="*/ f1 1 723900"/>
              <a:gd name="f11" fmla="+- f4 0 f2"/>
              <a:gd name="f12" fmla="+- f3 0 f2"/>
              <a:gd name="f13" fmla="*/ f12 1 279400"/>
              <a:gd name="f14" fmla="*/ f11 1 723900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object 33"/>
          <p:cNvSpPr/>
          <p:nvPr/>
        </p:nvSpPr>
        <p:spPr>
          <a:xfrm>
            <a:off x="11924269" y="4400833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75"/>
              <a:gd name="f7" fmla="val 723899"/>
              <a:gd name="f8" fmla="val 97917"/>
              <a:gd name="f9" fmla="*/ f0 1 279400"/>
              <a:gd name="f10" fmla="*/ f1 1 723900"/>
              <a:gd name="f11" fmla="+- f4 0 f2"/>
              <a:gd name="f12" fmla="+- f3 0 f2"/>
              <a:gd name="f13" fmla="*/ f12 1 279400"/>
              <a:gd name="f14" fmla="*/ f11 1 723900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B4C7E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ZoneTexte 43"/>
          <p:cNvSpPr txBox="1"/>
          <p:nvPr/>
        </p:nvSpPr>
        <p:spPr>
          <a:xfrm>
            <a:off x="306324" y="2468634"/>
            <a:ext cx="9156600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0" u="none" strike="noStrike" kern="0" cap="none" spc="0" baseline="0" dirty="0">
                <a:solidFill>
                  <a:srgbClr val="FFFFFF"/>
                </a:solidFill>
                <a:uFillTx/>
                <a:latin typeface="Century Gothic" panose="020B0502020202020204" pitchFamily="34" charset="0"/>
              </a:rPr>
              <a:t>APPLICATION MOBILE POUR LE TRACKING DES VOITURES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48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738131" y="5097907"/>
            <a:ext cx="5070347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 dirty="0">
                <a:solidFill>
                  <a:srgbClr val="4472C4"/>
                </a:solidFill>
                <a:uFillTx/>
                <a:latin typeface="Century Gothic" panose="020B0502020202020204" pitchFamily="34" charset="0"/>
                <a:cs typeface="Times New Roman" pitchFamily="18"/>
              </a:rPr>
              <a:t>Réalisé par </a:t>
            </a:r>
            <a:endParaRPr lang="fr-FR" sz="2400" b="0" i="0" u="none" strike="noStrike" kern="1200" cap="none" spc="0" baseline="0" dirty="0">
              <a:solidFill>
                <a:srgbClr val="4472C4"/>
              </a:solidFill>
              <a:uFillTx/>
              <a:latin typeface="Century Gothic" panose="020B0502020202020204" pitchFamily="34" charset="0"/>
            </a:endParaRPr>
          </a:p>
        </p:txBody>
      </p:sp>
      <p:sp>
        <p:nvSpPr>
          <p:cNvPr id="16" name="Rectangle 19"/>
          <p:cNvSpPr/>
          <p:nvPr/>
        </p:nvSpPr>
        <p:spPr>
          <a:xfrm>
            <a:off x="861297" y="5559569"/>
            <a:ext cx="2676000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ZAIL ISHAK</a:t>
            </a:r>
            <a:endParaRPr lang="en-US" sz="2400" b="1" u="none" strike="noStrike" kern="0" cap="none" spc="0" baseline="0" dirty="0">
              <a:solidFill>
                <a:srgbClr val="000000"/>
              </a:solidFill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fr-FR" sz="2400" b="0" i="1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7783948" y="5138905"/>
            <a:ext cx="3583469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0" cap="none" spc="0" baseline="0" dirty="0">
                <a:solidFill>
                  <a:srgbClr val="4472C4"/>
                </a:solidFill>
                <a:uFillTx/>
                <a:latin typeface="Century Gothic" panose="020B0502020202020204" pitchFamily="34" charset="0"/>
                <a:cs typeface="Times New Roman" pitchFamily="18"/>
              </a:rPr>
              <a:t>Encadré par </a:t>
            </a:r>
            <a:endParaRPr lang="fr-FR" sz="2400" b="0" i="0" u="none" strike="noStrike" kern="1200" cap="none" spc="0" baseline="0" dirty="0">
              <a:solidFill>
                <a:srgbClr val="4472C4"/>
              </a:solidFill>
              <a:uFillTx/>
              <a:latin typeface="Century Gothic" panose="020B0502020202020204" pitchFamily="34" charset="0"/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7993664" y="5600567"/>
            <a:ext cx="3624281" cy="46166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Mr. SAID GOUNANE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8"/>
          </p:nvPr>
        </p:nvSpPr>
        <p:spPr>
          <a:xfrm>
            <a:off x="8568421" y="6390566"/>
            <a:ext cx="2743200" cy="365129"/>
          </a:xfrm>
        </p:spPr>
        <p:txBody>
          <a:bodyPr/>
          <a:lstStyle/>
          <a:p>
            <a:pPr lvl="0"/>
            <a:fld id="{48B02925-DC7A-4B2D-95AB-3F4A099C801A}" type="slidenum">
              <a:rPr lang="fr-FR" smtClean="0"/>
              <a:t>1</a:t>
            </a:fld>
            <a:endParaRPr lang="fr-FR" dirty="0"/>
          </a:p>
        </p:txBody>
      </p:sp>
      <p:pic>
        <p:nvPicPr>
          <p:cNvPr id="1030" name="Picture 6" descr="Logo maps png 2 » PNG Image">
            <a:extLst>
              <a:ext uri="{FF2B5EF4-FFF2-40B4-BE49-F238E27FC236}">
                <a16:creationId xmlns:a16="http://schemas.microsoft.com/office/drawing/2014/main" id="{2E2B4FC3-66DD-4810-A041-C419A60FC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43" y="2271849"/>
            <a:ext cx="2227680" cy="202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9">
            <a:extLst>
              <a:ext uri="{FF2B5EF4-FFF2-40B4-BE49-F238E27FC236}">
                <a16:creationId xmlns:a16="http://schemas.microsoft.com/office/drawing/2014/main" id="{28F027A4-5A5A-474F-9FAA-AD95D8F0A85A}"/>
              </a:ext>
            </a:extLst>
          </p:cNvPr>
          <p:cNvSpPr/>
          <p:nvPr/>
        </p:nvSpPr>
        <p:spPr>
          <a:xfrm>
            <a:off x="7993664" y="6062229"/>
            <a:ext cx="3624281" cy="46166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Mr. FAHD KARAMI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8385" cy="419096"/>
          </a:xfrm>
          <a:custGeom>
            <a:avLst/>
            <a:gdLst>
              <a:gd name="f0" fmla="val w"/>
              <a:gd name="f1" fmla="val h"/>
              <a:gd name="f2" fmla="val 0"/>
              <a:gd name="f3" fmla="val 4898390"/>
              <a:gd name="f4" fmla="val 419100"/>
              <a:gd name="f5" fmla="val 4898136"/>
              <a:gd name="f6" fmla="val 4793361"/>
              <a:gd name="f7" fmla="*/ f0 1 4898390"/>
              <a:gd name="f8" fmla="*/ f1 1 419100"/>
              <a:gd name="f9" fmla="+- f4 0 f2"/>
              <a:gd name="f10" fmla="+- f3 0 f2"/>
              <a:gd name="f11" fmla="*/ f10 1 4898390"/>
              <a:gd name="f12" fmla="*/ f9 1 4191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898390" h="419100">
                <a:moveTo>
                  <a:pt x="f5" y="f2"/>
                </a:moveTo>
                <a:lnTo>
                  <a:pt x="f2" y="f2"/>
                </a:lnTo>
                <a:lnTo>
                  <a:pt x="f2" y="f4"/>
                </a:lnTo>
                <a:lnTo>
                  <a:pt x="f6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115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036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439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360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0" y="0"/>
            <a:ext cx="260988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60985"/>
              <a:gd name="f4" fmla="val 723900"/>
              <a:gd name="f5" fmla="val 260604"/>
              <a:gd name="f6" fmla="val 79367"/>
              <a:gd name="f7" fmla="*/ f0 1 260985"/>
              <a:gd name="f8" fmla="*/ f1 1 723900"/>
              <a:gd name="f9" fmla="+- f4 0 f2"/>
              <a:gd name="f10" fmla="+- f3 0 f2"/>
              <a:gd name="f11" fmla="*/ f10 1 260985"/>
              <a:gd name="f12" fmla="*/ f9 1 7239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260985" h="723900">
                <a:moveTo>
                  <a:pt x="f5" y="f2"/>
                </a:moveTo>
                <a:lnTo>
                  <a:pt x="f2" y="f2"/>
                </a:lnTo>
                <a:lnTo>
                  <a:pt x="f2" y="f4"/>
                </a:lnTo>
                <a:lnTo>
                  <a:pt x="f6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7356F91-CA94-4EBC-908A-08452F92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40" y="2907864"/>
            <a:ext cx="3723206" cy="862278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latin typeface="Century Gothic" panose="020B0502020202020204" pitchFamily="34" charset="0"/>
              </a:rPr>
              <a:t>Diagramme de cas d’utilisation 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2B518D-BE2A-4117-9B34-A4CD1D7F2FE1}" type="slidenum">
              <a:rPr lang="fr-FR" smtClean="0"/>
              <a:t>10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44FD22-8BE8-44C6-80E1-B73803010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85" y="0"/>
            <a:ext cx="7328621" cy="63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1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9278"/>
            <a:ext cx="12191996" cy="2821308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2821304"/>
              <a:gd name="f5" fmla="val 2820924"/>
              <a:gd name="f6" fmla="*/ f0 1 12192000"/>
              <a:gd name="f7" fmla="*/ f1 1 2821304"/>
              <a:gd name="f8" fmla="+- f4 0 f2"/>
              <a:gd name="f9" fmla="+- f3 0 f2"/>
              <a:gd name="f10" fmla="*/ f9 1 12192000"/>
              <a:gd name="f11" fmla="*/ f8 1 2821304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192000" h="2821304">
                <a:moveTo>
                  <a:pt x="f2" y="f5"/>
                </a:moveTo>
                <a:lnTo>
                  <a:pt x="f3" y="f5"/>
                </a:lnTo>
                <a:lnTo>
                  <a:pt x="f3" y="f2"/>
                </a:lnTo>
                <a:lnTo>
                  <a:pt x="f2" y="f2"/>
                </a:lnTo>
                <a:lnTo>
                  <a:pt x="f2" y="f5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 dirty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 dirty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kern="0" dirty="0">
                <a:solidFill>
                  <a:srgbClr val="FFFFFF"/>
                </a:solidFill>
                <a:latin typeface="Calibri"/>
              </a:rPr>
              <a:t>Démonstration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2B518D-BE2A-4117-9B34-A4CD1D7F2FE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04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" y="1669156"/>
            <a:ext cx="12191996" cy="2821308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2821304"/>
              <a:gd name="f5" fmla="val 2820924"/>
              <a:gd name="f6" fmla="*/ f0 1 12192000"/>
              <a:gd name="f7" fmla="*/ f1 1 2821304"/>
              <a:gd name="f8" fmla="+- f4 0 f2"/>
              <a:gd name="f9" fmla="+- f3 0 f2"/>
              <a:gd name="f10" fmla="*/ f9 1 12192000"/>
              <a:gd name="f11" fmla="*/ f8 1 2821304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192000" h="2821304">
                <a:moveTo>
                  <a:pt x="f2" y="f5"/>
                </a:moveTo>
                <a:lnTo>
                  <a:pt x="f3" y="f5"/>
                </a:lnTo>
                <a:lnTo>
                  <a:pt x="f3" y="f2"/>
                </a:lnTo>
                <a:lnTo>
                  <a:pt x="f2" y="f2"/>
                </a:lnTo>
                <a:lnTo>
                  <a:pt x="f2" y="f5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 dirty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 dirty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kern="0" dirty="0">
                <a:solidFill>
                  <a:srgbClr val="FFFFFF"/>
                </a:solidFill>
                <a:latin typeface="Calibri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2B518D-BE2A-4117-9B34-A4CD1D7F2FE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92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02" y="2165655"/>
            <a:ext cx="12191996" cy="2821308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2821304"/>
              <a:gd name="f5" fmla="val 2820924"/>
              <a:gd name="f6" fmla="*/ f0 1 12192000"/>
              <a:gd name="f7" fmla="*/ f1 1 2821304"/>
              <a:gd name="f8" fmla="+- f4 0 f2"/>
              <a:gd name="f9" fmla="+- f3 0 f2"/>
              <a:gd name="f10" fmla="*/ f9 1 12192000"/>
              <a:gd name="f11" fmla="*/ f8 1 2821304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192000" h="2821304">
                <a:moveTo>
                  <a:pt x="f2" y="f5"/>
                </a:moveTo>
                <a:lnTo>
                  <a:pt x="f3" y="f5"/>
                </a:lnTo>
                <a:lnTo>
                  <a:pt x="f3" y="f2"/>
                </a:lnTo>
                <a:lnTo>
                  <a:pt x="f2" y="f2"/>
                </a:lnTo>
                <a:lnTo>
                  <a:pt x="f2" y="f5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18154" y="753621"/>
            <a:ext cx="8674098" cy="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8674100"/>
              <a:gd name="f5" fmla="val 8673846"/>
              <a:gd name="f6" fmla="abs f0"/>
              <a:gd name="f7" fmla="abs f1"/>
              <a:gd name="f8" fmla="abs f2"/>
              <a:gd name="f9" fmla="*/ f0 1 8674100"/>
              <a:gd name="f10" fmla="+- f3 0 f3"/>
              <a:gd name="f11" fmla="+- f4 0 f3"/>
              <a:gd name="f12" fmla="?: f6 f0 1"/>
              <a:gd name="f13" fmla="?: f7 f1 1"/>
              <a:gd name="f14" fmla="?: f8 f2 1"/>
              <a:gd name="f15" fmla="*/ f11 1 8674100"/>
              <a:gd name="f16" fmla="*/ f10 1 0"/>
              <a:gd name="f17" fmla="*/ f12 1 8674100"/>
              <a:gd name="f18" fmla="*/ f13 1 21600"/>
              <a:gd name="f19" fmla="*/ 21600 f13 1"/>
              <a:gd name="f20" fmla="*/ 0 1 f15"/>
              <a:gd name="f21" fmla="*/ 8674100 1 f15"/>
              <a:gd name="f22" fmla="*/ 0 1 f16"/>
              <a:gd name="f23" fmla="*/ 1 1 f16"/>
              <a:gd name="f24" fmla="min f18 f17"/>
              <a:gd name="f25" fmla="*/ f19 1 f14"/>
              <a:gd name="f26" fmla="*/ f20 f9 1"/>
              <a:gd name="f27" fmla="*/ f21 f9 1"/>
              <a:gd name="f28" fmla="val f25"/>
              <a:gd name="f29" fmla="*/ f3 f24 1"/>
              <a:gd name="f30" fmla="+- f28 0 f3"/>
              <a:gd name="f31" fmla="*/ f30 1 0"/>
              <a:gd name="f32" fmla="*/ f23 f31 1"/>
              <a:gd name="f33" fmla="*/ f22 f31 1"/>
              <a:gd name="f34" fmla="*/ f33 f24 1"/>
              <a:gd name="f35" fmla="*/ f3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34" r="f27" b="f35"/>
            <a:pathLst>
              <a:path w="8674100">
                <a:moveTo>
                  <a:pt x="f3" y="f29"/>
                </a:moveTo>
                <a:lnTo>
                  <a:pt x="f5" y="f29"/>
                </a:lnTo>
              </a:path>
            </a:pathLst>
          </a:custGeom>
          <a:noFill/>
          <a:ln w="28959" cap="flat">
            <a:solidFill>
              <a:srgbClr val="313E4F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2973" y="1061462"/>
            <a:ext cx="7480934" cy="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7480934"/>
              <a:gd name="f5" fmla="val 7480554"/>
              <a:gd name="f6" fmla="abs f0"/>
              <a:gd name="f7" fmla="abs f1"/>
              <a:gd name="f8" fmla="abs f2"/>
              <a:gd name="f9" fmla="*/ f0 1 7480934"/>
              <a:gd name="f10" fmla="+- f3 0 f3"/>
              <a:gd name="f11" fmla="+- f4 0 f3"/>
              <a:gd name="f12" fmla="?: f6 f0 1"/>
              <a:gd name="f13" fmla="?: f7 f1 1"/>
              <a:gd name="f14" fmla="?: f8 f2 1"/>
              <a:gd name="f15" fmla="*/ f11 1 7480934"/>
              <a:gd name="f16" fmla="*/ f10 1 0"/>
              <a:gd name="f17" fmla="*/ f12 1 7480934"/>
              <a:gd name="f18" fmla="*/ f13 1 21600"/>
              <a:gd name="f19" fmla="*/ 21600 f13 1"/>
              <a:gd name="f20" fmla="*/ 0 1 f15"/>
              <a:gd name="f21" fmla="*/ 7480934 1 f15"/>
              <a:gd name="f22" fmla="*/ 0 1 f16"/>
              <a:gd name="f23" fmla="*/ 1 1 f16"/>
              <a:gd name="f24" fmla="min f18 f17"/>
              <a:gd name="f25" fmla="*/ f19 1 f14"/>
              <a:gd name="f26" fmla="*/ f20 f9 1"/>
              <a:gd name="f27" fmla="*/ f21 f9 1"/>
              <a:gd name="f28" fmla="val f25"/>
              <a:gd name="f29" fmla="*/ f3 f24 1"/>
              <a:gd name="f30" fmla="+- f28 0 f3"/>
              <a:gd name="f31" fmla="*/ f30 1 0"/>
              <a:gd name="f32" fmla="*/ f23 f31 1"/>
              <a:gd name="f33" fmla="*/ f22 f31 1"/>
              <a:gd name="f34" fmla="*/ f33 f24 1"/>
              <a:gd name="f35" fmla="*/ f3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34" r="f27" b="f35"/>
            <a:pathLst>
              <a:path w="7480934">
                <a:moveTo>
                  <a:pt x="f3" y="f29"/>
                </a:moveTo>
                <a:lnTo>
                  <a:pt x="f5" y="f29"/>
                </a:lnTo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761" y="1370841"/>
            <a:ext cx="6096003" cy="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6096000"/>
              <a:gd name="f5" fmla="val 6095999"/>
              <a:gd name="f6" fmla="abs f0"/>
              <a:gd name="f7" fmla="abs f1"/>
              <a:gd name="f8" fmla="abs f2"/>
              <a:gd name="f9" fmla="*/ f0 1 6096000"/>
              <a:gd name="f10" fmla="+- f3 0 f3"/>
              <a:gd name="f11" fmla="+- f4 0 f3"/>
              <a:gd name="f12" fmla="?: f6 f0 1"/>
              <a:gd name="f13" fmla="?: f7 f1 1"/>
              <a:gd name="f14" fmla="?: f8 f2 1"/>
              <a:gd name="f15" fmla="*/ f11 1 6096000"/>
              <a:gd name="f16" fmla="*/ f10 1 0"/>
              <a:gd name="f17" fmla="*/ f12 1 6096000"/>
              <a:gd name="f18" fmla="*/ f13 1 21600"/>
              <a:gd name="f19" fmla="*/ 21600 f13 1"/>
              <a:gd name="f20" fmla="*/ 0 1 f15"/>
              <a:gd name="f21" fmla="*/ 6096000 1 f15"/>
              <a:gd name="f22" fmla="*/ 0 1 f16"/>
              <a:gd name="f23" fmla="*/ 1 1 f16"/>
              <a:gd name="f24" fmla="min f18 f17"/>
              <a:gd name="f25" fmla="*/ f19 1 f14"/>
              <a:gd name="f26" fmla="*/ f20 f9 1"/>
              <a:gd name="f27" fmla="*/ f21 f9 1"/>
              <a:gd name="f28" fmla="val f25"/>
              <a:gd name="f29" fmla="*/ f3 f24 1"/>
              <a:gd name="f30" fmla="+- f28 0 f3"/>
              <a:gd name="f31" fmla="*/ f30 1 0"/>
              <a:gd name="f32" fmla="*/ f23 f31 1"/>
              <a:gd name="f33" fmla="*/ f22 f31 1"/>
              <a:gd name="f34" fmla="*/ f33 f24 1"/>
              <a:gd name="f35" fmla="*/ f3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34" r="f27" b="f35"/>
            <a:pathLst>
              <a:path w="6096000">
                <a:moveTo>
                  <a:pt x="f3" y="f29"/>
                </a:moveTo>
                <a:lnTo>
                  <a:pt x="f5" y="f29"/>
                </a:lnTo>
              </a:path>
            </a:pathLst>
          </a:custGeom>
          <a:noFill/>
          <a:ln w="28959" cap="flat">
            <a:solidFill>
              <a:srgbClr val="A6A6A6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1540" y="1920166"/>
            <a:ext cx="3058796" cy="399419"/>
          </a:xfrm>
          <a:custGeom>
            <a:avLst/>
            <a:gdLst>
              <a:gd name="f0" fmla="val w"/>
              <a:gd name="f1" fmla="val h"/>
              <a:gd name="f2" fmla="val 0"/>
              <a:gd name="f3" fmla="val 3058795"/>
              <a:gd name="f4" fmla="val 399414"/>
              <a:gd name="f5" fmla="val 3058668"/>
              <a:gd name="f6" fmla="val 99822"/>
              <a:gd name="f7" fmla="val 399288"/>
              <a:gd name="f8" fmla="val 2958846"/>
              <a:gd name="f9" fmla="*/ f0 1 3058795"/>
              <a:gd name="f10" fmla="*/ f1 1 399414"/>
              <a:gd name="f11" fmla="+- f4 0 f2"/>
              <a:gd name="f12" fmla="+- f3 0 f2"/>
              <a:gd name="f13" fmla="*/ f12 1 3058795"/>
              <a:gd name="f14" fmla="*/ f11 1 399414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3058795" h="399414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61928" y="4300724"/>
            <a:ext cx="661668" cy="1313819"/>
          </a:xfrm>
          <a:custGeom>
            <a:avLst/>
            <a:gdLst>
              <a:gd name="f0" fmla="val w"/>
              <a:gd name="f1" fmla="val h"/>
              <a:gd name="f2" fmla="val 0"/>
              <a:gd name="f3" fmla="val 661670"/>
              <a:gd name="f4" fmla="val 1313814"/>
              <a:gd name="f5" fmla="val 661416"/>
              <a:gd name="f6" fmla="val 328295"/>
              <a:gd name="f7" fmla="val 1313688"/>
              <a:gd name="f8" fmla="val 333121"/>
              <a:gd name="f9" fmla="*/ f0 1 661670"/>
              <a:gd name="f10" fmla="*/ f1 1 1313814"/>
              <a:gd name="f11" fmla="+- f4 0 f2"/>
              <a:gd name="f12" fmla="+- f3 0 f2"/>
              <a:gd name="f13" fmla="*/ f12 1 661670"/>
              <a:gd name="f14" fmla="*/ f11 1 1313814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661670" h="1313814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85607" y="4300724"/>
            <a:ext cx="661668" cy="1313819"/>
          </a:xfrm>
          <a:custGeom>
            <a:avLst/>
            <a:gdLst>
              <a:gd name="f0" fmla="val w"/>
              <a:gd name="f1" fmla="val h"/>
              <a:gd name="f2" fmla="val 0"/>
              <a:gd name="f3" fmla="val 661670"/>
              <a:gd name="f4" fmla="val 1313814"/>
              <a:gd name="f5" fmla="val 661416"/>
              <a:gd name="f6" fmla="val 328295"/>
              <a:gd name="f7" fmla="val 1313688"/>
              <a:gd name="f8" fmla="val 333121"/>
              <a:gd name="f9" fmla="*/ f0 1 661670"/>
              <a:gd name="f10" fmla="*/ f1 1 1313814"/>
              <a:gd name="f11" fmla="+- f4 0 f2"/>
              <a:gd name="f12" fmla="+- f3 0 f2"/>
              <a:gd name="f13" fmla="*/ f12 1 661670"/>
              <a:gd name="f14" fmla="*/ f11 1 1313814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661670" h="1313814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07748" y="4300724"/>
            <a:ext cx="661668" cy="1313819"/>
          </a:xfrm>
          <a:custGeom>
            <a:avLst/>
            <a:gdLst>
              <a:gd name="f0" fmla="val w"/>
              <a:gd name="f1" fmla="val h"/>
              <a:gd name="f2" fmla="val 0"/>
              <a:gd name="f3" fmla="val 661670"/>
              <a:gd name="f4" fmla="val 1313814"/>
              <a:gd name="f5" fmla="val 661416"/>
              <a:gd name="f6" fmla="val 328295"/>
              <a:gd name="f7" fmla="val 1313688"/>
              <a:gd name="f8" fmla="val 333121"/>
              <a:gd name="f9" fmla="*/ f0 1 661670"/>
              <a:gd name="f10" fmla="*/ f1 1 1313814"/>
              <a:gd name="f11" fmla="+- f4 0 f2"/>
              <a:gd name="f12" fmla="+- f3 0 f2"/>
              <a:gd name="f13" fmla="*/ f12 1 661670"/>
              <a:gd name="f14" fmla="*/ f11 1 1313814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661670" h="1313814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29900" y="4300724"/>
            <a:ext cx="661668" cy="1313819"/>
          </a:xfrm>
          <a:custGeom>
            <a:avLst/>
            <a:gdLst>
              <a:gd name="f0" fmla="val w"/>
              <a:gd name="f1" fmla="val h"/>
              <a:gd name="f2" fmla="val 0"/>
              <a:gd name="f3" fmla="val 661670"/>
              <a:gd name="f4" fmla="val 1313814"/>
              <a:gd name="f5" fmla="val 661416"/>
              <a:gd name="f6" fmla="val 328295"/>
              <a:gd name="f7" fmla="val 1313688"/>
              <a:gd name="f8" fmla="val 333121"/>
              <a:gd name="f9" fmla="*/ f0 1 661670"/>
              <a:gd name="f10" fmla="*/ f1 1 1313814"/>
              <a:gd name="f11" fmla="+- f4 0 f2"/>
              <a:gd name="f12" fmla="+- f3 0 f2"/>
              <a:gd name="f13" fmla="*/ f12 1 661670"/>
              <a:gd name="f14" fmla="*/ f11 1 1313814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661670" h="1313814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08008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3"/>
              <a:gd name="f7" fmla="val 484632"/>
              <a:gd name="f8" fmla="val 64135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96752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3"/>
              <a:gd name="f7" fmla="val 484632"/>
              <a:gd name="f8" fmla="val 64135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85507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74252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62996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50224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3"/>
              <a:gd name="f7" fmla="val 484632"/>
              <a:gd name="f8" fmla="val 64134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38968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3"/>
              <a:gd name="f7" fmla="val 484632"/>
              <a:gd name="f8" fmla="val 64134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27723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16468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03695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2"/>
              <a:gd name="f7" fmla="val 484632"/>
              <a:gd name="f8" fmla="val 64134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92440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2"/>
              <a:gd name="f7" fmla="val 484632"/>
              <a:gd name="f8" fmla="val 64134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81184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69939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4"/>
              <a:gd name="f6" fmla="val 120777"/>
              <a:gd name="f7" fmla="val 484632"/>
              <a:gd name="f8" fmla="val 63627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58684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4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45911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3"/>
              <a:gd name="f7" fmla="val 484632"/>
              <a:gd name="f8" fmla="val 64135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34655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3"/>
              <a:gd name="f7" fmla="val 484632"/>
              <a:gd name="f8" fmla="val 64135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23400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12155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99372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3"/>
              <a:gd name="f7" fmla="val 484632"/>
              <a:gd name="f8" fmla="val 64134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88127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3"/>
              <a:gd name="f7" fmla="val 484632"/>
              <a:gd name="f8" fmla="val 64134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76872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65616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54371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41588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2"/>
              <a:gd name="f7" fmla="val 484632"/>
              <a:gd name="f8" fmla="val 64134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30343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2"/>
              <a:gd name="f7" fmla="val 484632"/>
              <a:gd name="f8" fmla="val 64134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19088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4"/>
              <a:gd name="f4" fmla="val 485139"/>
              <a:gd name="f5" fmla="val 184404"/>
              <a:gd name="f6" fmla="val 120777"/>
              <a:gd name="f7" fmla="val 484632"/>
              <a:gd name="f8" fmla="val 63626"/>
              <a:gd name="f9" fmla="*/ f0 1 184784"/>
              <a:gd name="f10" fmla="*/ f1 1 485139"/>
              <a:gd name="f11" fmla="+- f4 0 f2"/>
              <a:gd name="f12" fmla="+- f3 0 f2"/>
              <a:gd name="f13" fmla="*/ f12 1 18478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07832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5"/>
              <a:gd name="f4" fmla="val 485139"/>
              <a:gd name="f5" fmla="val 184403"/>
              <a:gd name="f6" fmla="val 120776"/>
              <a:gd name="f7" fmla="val 484632"/>
              <a:gd name="f8" fmla="val 63626"/>
              <a:gd name="f9" fmla="*/ f0 1 184785"/>
              <a:gd name="f10" fmla="*/ f1 1 485139"/>
              <a:gd name="f11" fmla="+- f4 0 f2"/>
              <a:gd name="f12" fmla="+- f3 0 f2"/>
              <a:gd name="f13" fmla="*/ f12 1 184785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5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95060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2"/>
              <a:gd name="f7" fmla="val 484632"/>
              <a:gd name="f8" fmla="val 64135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83804" y="5129783"/>
            <a:ext cx="186052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6054"/>
              <a:gd name="f4" fmla="val 485139"/>
              <a:gd name="f5" fmla="val 185927"/>
              <a:gd name="f6" fmla="val 121792"/>
              <a:gd name="f7" fmla="val 484632"/>
              <a:gd name="f8" fmla="val 64134"/>
              <a:gd name="f9" fmla="*/ f0 1 186054"/>
              <a:gd name="f10" fmla="*/ f1 1 485139"/>
              <a:gd name="f11" fmla="+- f4 0 f2"/>
              <a:gd name="f12" fmla="+- f3 0 f2"/>
              <a:gd name="f13" fmla="*/ f12 1 186054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6054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72559" y="5129783"/>
            <a:ext cx="184781" cy="485144"/>
          </a:xfrm>
          <a:custGeom>
            <a:avLst/>
            <a:gdLst>
              <a:gd name="f0" fmla="val w"/>
              <a:gd name="f1" fmla="val h"/>
              <a:gd name="f2" fmla="val 0"/>
              <a:gd name="f3" fmla="val 184785"/>
              <a:gd name="f4" fmla="val 485139"/>
              <a:gd name="f5" fmla="val 184404"/>
              <a:gd name="f6" fmla="val 120777"/>
              <a:gd name="f7" fmla="val 484632"/>
              <a:gd name="f8" fmla="val 63627"/>
              <a:gd name="f9" fmla="*/ f0 1 184785"/>
              <a:gd name="f10" fmla="*/ f1 1 485139"/>
              <a:gd name="f11" fmla="+- f4 0 f2"/>
              <a:gd name="f12" fmla="+- f3 0 f2"/>
              <a:gd name="f13" fmla="*/ f12 1 184785"/>
              <a:gd name="f14" fmla="*/ f11 1 48513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84785" h="48513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8707" y="1758692"/>
            <a:ext cx="96524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6520"/>
              <a:gd name="f4" fmla="val 254635"/>
              <a:gd name="f5" fmla="val 96011"/>
              <a:gd name="f6" fmla="val 62890"/>
              <a:gd name="f7" fmla="val 254507"/>
              <a:gd name="f8" fmla="val 33121"/>
              <a:gd name="f9" fmla="*/ f0 1 96520"/>
              <a:gd name="f10" fmla="*/ f1 1 254635"/>
              <a:gd name="f11" fmla="+- f4 0 f2"/>
              <a:gd name="f12" fmla="+- f3 0 f2"/>
              <a:gd name="f13" fmla="*/ f12 1 9652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652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9271" y="1758692"/>
            <a:ext cx="96524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6520"/>
              <a:gd name="f4" fmla="val 254635"/>
              <a:gd name="f5" fmla="val 96011"/>
              <a:gd name="f6" fmla="val 62890"/>
              <a:gd name="f7" fmla="val 254507"/>
              <a:gd name="f8" fmla="val 33121"/>
              <a:gd name="f9" fmla="*/ f0 1 96520"/>
              <a:gd name="f10" fmla="*/ f1 1 254635"/>
              <a:gd name="f11" fmla="+- f4 0 f2"/>
              <a:gd name="f12" fmla="+- f3 0 f2"/>
              <a:gd name="f13" fmla="*/ f12 1 9652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652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9835" y="1758692"/>
            <a:ext cx="96524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6520"/>
              <a:gd name="f4" fmla="val 254635"/>
              <a:gd name="f5" fmla="val 96011"/>
              <a:gd name="f6" fmla="val 62890"/>
              <a:gd name="f7" fmla="val 254507"/>
              <a:gd name="f8" fmla="val 33121"/>
              <a:gd name="f9" fmla="*/ f0 1 96520"/>
              <a:gd name="f10" fmla="*/ f1 1 254635"/>
              <a:gd name="f11" fmla="+- f4 0 f2"/>
              <a:gd name="f12" fmla="+- f3 0 f2"/>
              <a:gd name="f13" fmla="*/ f12 1 9652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652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0399" y="1758692"/>
            <a:ext cx="97785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7789"/>
              <a:gd name="f4" fmla="val 254635"/>
              <a:gd name="f5" fmla="val 97536"/>
              <a:gd name="f6" fmla="val 63880"/>
              <a:gd name="f7" fmla="val 254507"/>
              <a:gd name="f8" fmla="val 33655"/>
              <a:gd name="f9" fmla="*/ f0 1 97789"/>
              <a:gd name="f10" fmla="*/ f1 1 254635"/>
              <a:gd name="f11" fmla="+- f4 0 f2"/>
              <a:gd name="f12" fmla="+- f3 0 f2"/>
              <a:gd name="f13" fmla="*/ f12 1 97789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7789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963" y="1758692"/>
            <a:ext cx="97785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7789"/>
              <a:gd name="f4" fmla="val 254635"/>
              <a:gd name="f5" fmla="val 97536"/>
              <a:gd name="f6" fmla="val 63886"/>
              <a:gd name="f7" fmla="val 254507"/>
              <a:gd name="f8" fmla="val 33649"/>
              <a:gd name="f9" fmla="*/ f0 1 97789"/>
              <a:gd name="f10" fmla="*/ f1 1 254635"/>
              <a:gd name="f11" fmla="+- f4 0 f2"/>
              <a:gd name="f12" fmla="+- f3 0 f2"/>
              <a:gd name="f13" fmla="*/ f12 1 97789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7789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27" y="1758692"/>
            <a:ext cx="97785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7790"/>
              <a:gd name="f4" fmla="val 254635"/>
              <a:gd name="f5" fmla="val 97536"/>
              <a:gd name="f6" fmla="val 63886"/>
              <a:gd name="f7" fmla="val 254507"/>
              <a:gd name="f8" fmla="val 33649"/>
              <a:gd name="f9" fmla="*/ f0 1 97790"/>
              <a:gd name="f10" fmla="*/ f1 1 254635"/>
              <a:gd name="f11" fmla="+- f4 0 f2"/>
              <a:gd name="f12" fmla="+- f3 0 f2"/>
              <a:gd name="f13" fmla="*/ f12 1 9779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779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1758692"/>
            <a:ext cx="40005" cy="158118"/>
          </a:xfrm>
          <a:custGeom>
            <a:avLst/>
            <a:gdLst>
              <a:gd name="f0" fmla="val w"/>
              <a:gd name="f1" fmla="val h"/>
              <a:gd name="f2" fmla="val 0"/>
              <a:gd name="f3" fmla="val 40005"/>
              <a:gd name="f4" fmla="val 158114"/>
              <a:gd name="f5" fmla="val 39624"/>
              <a:gd name="f6" fmla="val 5973"/>
              <a:gd name="f7" fmla="val 23797"/>
              <a:gd name="f8" fmla="val 157853"/>
              <a:gd name="f9" fmla="*/ f0 1 40005"/>
              <a:gd name="f10" fmla="*/ f1 1 158114"/>
              <a:gd name="f11" fmla="+- f4 0 f2"/>
              <a:gd name="f12" fmla="+- f3 0 f2"/>
              <a:gd name="f13" fmla="*/ f12 1 40005"/>
              <a:gd name="f14" fmla="*/ f11 1 158114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40005" h="158114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2" y="f8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2104" y="1758692"/>
            <a:ext cx="97785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7790"/>
              <a:gd name="f4" fmla="val 254635"/>
              <a:gd name="f5" fmla="val 97536"/>
              <a:gd name="f6" fmla="val 63881"/>
              <a:gd name="f7" fmla="val 254507"/>
              <a:gd name="f8" fmla="val 33655"/>
              <a:gd name="f9" fmla="*/ f0 1 97790"/>
              <a:gd name="f10" fmla="*/ f1 1 254635"/>
              <a:gd name="f11" fmla="+- f4 0 f2"/>
              <a:gd name="f12" fmla="+- f3 0 f2"/>
              <a:gd name="f13" fmla="*/ f12 1 9779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779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2668" y="1758692"/>
            <a:ext cx="97785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7790"/>
              <a:gd name="f4" fmla="val 254635"/>
              <a:gd name="f5" fmla="val 97535"/>
              <a:gd name="f6" fmla="val 63881"/>
              <a:gd name="f7" fmla="val 254507"/>
              <a:gd name="f8" fmla="val 33654"/>
              <a:gd name="f9" fmla="*/ f0 1 97790"/>
              <a:gd name="f10" fmla="*/ f1 1 254635"/>
              <a:gd name="f11" fmla="+- f4 0 f2"/>
              <a:gd name="f12" fmla="+- f3 0 f2"/>
              <a:gd name="f13" fmla="*/ f12 1 9779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779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13232" y="1758692"/>
            <a:ext cx="97785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7790"/>
              <a:gd name="f4" fmla="val 254635"/>
              <a:gd name="f5" fmla="val 97536"/>
              <a:gd name="f6" fmla="val 63881"/>
              <a:gd name="f7" fmla="val 254507"/>
              <a:gd name="f8" fmla="val 33655"/>
              <a:gd name="f9" fmla="*/ f0 1 97790"/>
              <a:gd name="f10" fmla="*/ f1 1 254635"/>
              <a:gd name="f11" fmla="+- f4 0 f2"/>
              <a:gd name="f12" fmla="+- f3 0 f2"/>
              <a:gd name="f13" fmla="*/ f12 1 9779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779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53796" y="1758692"/>
            <a:ext cx="97785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7790"/>
              <a:gd name="f4" fmla="val 254635"/>
              <a:gd name="f5" fmla="val 97536"/>
              <a:gd name="f6" fmla="val 63881"/>
              <a:gd name="f7" fmla="val 254507"/>
              <a:gd name="f8" fmla="val 33655"/>
              <a:gd name="f9" fmla="*/ f0 1 97790"/>
              <a:gd name="f10" fmla="*/ f1 1 254635"/>
              <a:gd name="f11" fmla="+- f4 0 f2"/>
              <a:gd name="f12" fmla="+- f3 0 f2"/>
              <a:gd name="f13" fmla="*/ f12 1 9779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779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94360" y="1758692"/>
            <a:ext cx="97785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7790"/>
              <a:gd name="f4" fmla="val 254635"/>
              <a:gd name="f5" fmla="val 97536"/>
              <a:gd name="f6" fmla="val 63881"/>
              <a:gd name="f7" fmla="val 254507"/>
              <a:gd name="f8" fmla="val 33655"/>
              <a:gd name="f9" fmla="*/ f0 1 97790"/>
              <a:gd name="f10" fmla="*/ f1 1 254635"/>
              <a:gd name="f11" fmla="+- f4 0 f2"/>
              <a:gd name="f12" fmla="+- f3 0 f2"/>
              <a:gd name="f13" fmla="*/ f12 1 9779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779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6451" y="1758692"/>
            <a:ext cx="96524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6520"/>
              <a:gd name="f4" fmla="val 254635"/>
              <a:gd name="f5" fmla="val 96011"/>
              <a:gd name="f6" fmla="val 62890"/>
              <a:gd name="f7" fmla="val 254507"/>
              <a:gd name="f8" fmla="val 33121"/>
              <a:gd name="f9" fmla="*/ f0 1 96520"/>
              <a:gd name="f10" fmla="*/ f1 1 254635"/>
              <a:gd name="f11" fmla="+- f4 0 f2"/>
              <a:gd name="f12" fmla="+- f3 0 f2"/>
              <a:gd name="f13" fmla="*/ f12 1 9652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652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7015" y="1758692"/>
            <a:ext cx="96524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6520"/>
              <a:gd name="f4" fmla="val 254635"/>
              <a:gd name="f5" fmla="val 96011"/>
              <a:gd name="f6" fmla="val 62890"/>
              <a:gd name="f7" fmla="val 254507"/>
              <a:gd name="f8" fmla="val 33121"/>
              <a:gd name="f9" fmla="*/ f0 1 96520"/>
              <a:gd name="f10" fmla="*/ f1 1 254635"/>
              <a:gd name="f11" fmla="+- f4 0 f2"/>
              <a:gd name="f12" fmla="+- f3 0 f2"/>
              <a:gd name="f13" fmla="*/ f12 1 9652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652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7579" y="1758692"/>
            <a:ext cx="96524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6520"/>
              <a:gd name="f4" fmla="val 254635"/>
              <a:gd name="f5" fmla="val 96011"/>
              <a:gd name="f6" fmla="val 62890"/>
              <a:gd name="f7" fmla="val 254507"/>
              <a:gd name="f8" fmla="val 33121"/>
              <a:gd name="f9" fmla="*/ f0 1 96520"/>
              <a:gd name="f10" fmla="*/ f1 1 254635"/>
              <a:gd name="f11" fmla="+- f4 0 f2"/>
              <a:gd name="f12" fmla="+- f3 0 f2"/>
              <a:gd name="f13" fmla="*/ f12 1 9652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652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8143" y="1758692"/>
            <a:ext cx="96524" cy="254632"/>
          </a:xfrm>
          <a:custGeom>
            <a:avLst/>
            <a:gdLst>
              <a:gd name="f0" fmla="val w"/>
              <a:gd name="f1" fmla="val h"/>
              <a:gd name="f2" fmla="val 0"/>
              <a:gd name="f3" fmla="val 96520"/>
              <a:gd name="f4" fmla="val 254635"/>
              <a:gd name="f5" fmla="val 96011"/>
              <a:gd name="f6" fmla="val 62890"/>
              <a:gd name="f7" fmla="val 254507"/>
              <a:gd name="f8" fmla="val 33121"/>
              <a:gd name="f9" fmla="*/ f0 1 96520"/>
              <a:gd name="f10" fmla="*/ f1 1 254635"/>
              <a:gd name="f11" fmla="+- f4 0 f2"/>
              <a:gd name="f12" fmla="+- f3 0 f2"/>
              <a:gd name="f13" fmla="*/ f12 1 96520"/>
              <a:gd name="f14" fmla="*/ f11 1 254635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6520" h="25463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9" name="ZoneTexte 43"/>
          <p:cNvSpPr txBox="1"/>
          <p:nvPr/>
        </p:nvSpPr>
        <p:spPr>
          <a:xfrm>
            <a:off x="1132682" y="2782875"/>
            <a:ext cx="10541158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TT" sz="5400" b="1" kern="0" dirty="0">
                <a:solidFill>
                  <a:srgbClr val="FFFFFF"/>
                </a:solidFill>
                <a:latin typeface="Calibri"/>
              </a:rPr>
              <a:t>Merci pour </a:t>
            </a:r>
            <a:r>
              <a:rPr lang="en-TT" sz="5400" b="1" kern="0" dirty="0" err="1">
                <a:solidFill>
                  <a:srgbClr val="FFFFFF"/>
                </a:solidFill>
                <a:latin typeface="Calibri"/>
              </a:rPr>
              <a:t>votre</a:t>
            </a:r>
            <a:r>
              <a:rPr lang="en-TT" sz="5400" b="1" kern="0" dirty="0">
                <a:solidFill>
                  <a:srgbClr val="FFFFFF"/>
                </a:solidFill>
                <a:latin typeface="Calibri"/>
              </a:rPr>
              <a:t> attention</a:t>
            </a:r>
            <a:r>
              <a:rPr lang="en-TT" sz="60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	</a:t>
            </a: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8"/>
          </p:nvPr>
        </p:nvSpPr>
        <p:spPr>
          <a:xfrm>
            <a:off x="8650224" y="6294101"/>
            <a:ext cx="2743200" cy="365129"/>
          </a:xfrm>
        </p:spPr>
        <p:txBody>
          <a:bodyPr/>
          <a:lstStyle/>
          <a:p>
            <a:pPr lvl="0"/>
            <a:fld id="{995D0A87-F636-4BF9-AEAA-BEA920D9CC71}" type="slidenum">
              <a:rPr lang="fr-FR" smtClean="0"/>
              <a:t>13</a:t>
            </a:fld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1563889" y="5995833"/>
            <a:ext cx="9212400" cy="622800"/>
          </a:xfrm>
          <a:custGeom>
            <a:avLst/>
            <a:gdLst>
              <a:gd name="f0" fmla="val w"/>
              <a:gd name="f1" fmla="val h"/>
              <a:gd name="f2" fmla="val 0"/>
              <a:gd name="f3" fmla="val 8514715"/>
              <a:gd name="f4" fmla="val 805179"/>
              <a:gd name="f5" fmla="val 8514588"/>
              <a:gd name="f6" fmla="val 318769"/>
              <a:gd name="f7" fmla="val 804672"/>
              <a:gd name="f8" fmla="val 8195817"/>
              <a:gd name="f9" fmla="*/ f0 1 8514715"/>
              <a:gd name="f10" fmla="*/ f1 1 805179"/>
              <a:gd name="f11" fmla="+- f4 0 f2"/>
              <a:gd name="f12" fmla="+- f3 0 f2"/>
              <a:gd name="f13" fmla="*/ f12 1 8514715"/>
              <a:gd name="f14" fmla="*/ f11 1 80517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8514715" h="80517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11"/>
          <p:cNvSpPr/>
          <p:nvPr/>
        </p:nvSpPr>
        <p:spPr>
          <a:xfrm>
            <a:off x="4869009" y="6162772"/>
            <a:ext cx="2071129" cy="288922"/>
          </a:xfrm>
          <a:custGeom>
            <a:avLst/>
            <a:gdLst>
              <a:gd name="f0" fmla="val w"/>
              <a:gd name="f1" fmla="val h"/>
              <a:gd name="f2" fmla="val 0"/>
              <a:gd name="f3" fmla="val 2034540"/>
              <a:gd name="f4" fmla="val 288925"/>
              <a:gd name="f5" fmla="val 142493"/>
              <a:gd name="f6" fmla="val 10744"/>
              <a:gd name="f7" fmla="val 85375"/>
              <a:gd name="f8" fmla="val 20867"/>
              <a:gd name="f9" fmla="val 39877"/>
              <a:gd name="f10" fmla="val 51231"/>
              <a:gd name="f11" fmla="val 9985"/>
              <a:gd name="f12" fmla="val 97502"/>
              <a:gd name="f13" fmla="val 155346"/>
              <a:gd name="f14" fmla="val 2236"/>
              <a:gd name="f15" fmla="val 184093"/>
              <a:gd name="f16" fmla="val 20091"/>
              <a:gd name="f17" fmla="val 232509"/>
              <a:gd name="f18" fmla="val 55068"/>
              <a:gd name="f19" fmla="val 268076"/>
              <a:gd name="f20" fmla="val 103213"/>
              <a:gd name="f21" fmla="val 286236"/>
              <a:gd name="f22" fmla="val 131952"/>
              <a:gd name="f23" fmla="val 288505"/>
              <a:gd name="f24" fmla="val 154435"/>
              <a:gd name="f25" fmla="val 287607"/>
              <a:gd name="f26" fmla="val 174656"/>
              <a:gd name="f27" fmla="val 284911"/>
              <a:gd name="f28" fmla="val 192639"/>
              <a:gd name="f29" fmla="val 280415"/>
              <a:gd name="f30" fmla="val 208406"/>
              <a:gd name="f31" fmla="val 274116"/>
              <a:gd name="f32" fmla="val 238925"/>
              <a:gd name="f33" fmla="val 143128"/>
              <a:gd name="f34" fmla="val 124983"/>
              <a:gd name="f35" fmla="val 237417"/>
              <a:gd name="f36" fmla="val 82550"/>
              <a:gd name="f37" fmla="val 214820"/>
              <a:gd name="f38" fmla="val 61600"/>
              <a:gd name="f39" fmla="val 169993"/>
              <a:gd name="f40" fmla="val 60198"/>
              <a:gd name="f41" fmla="val 151193"/>
              <a:gd name="f42" fmla="val 61674"/>
              <a:gd name="f43" fmla="val 131869"/>
              <a:gd name="f44" fmla="val 83819"/>
              <a:gd name="f45" fmla="val 85471"/>
              <a:gd name="f46" fmla="val 128021"/>
              <a:gd name="f47" fmla="val 61909"/>
              <a:gd name="f48" fmla="val 146685"/>
              <a:gd name="f49" fmla="val 60337"/>
              <a:gd name="f50" fmla="val 20980"/>
              <a:gd name="f51" fmla="val 194357"/>
              <a:gd name="f52" fmla="val 16503"/>
              <a:gd name="f53" fmla="val 178688"/>
              <a:gd name="f54" fmla="val 13304"/>
              <a:gd name="f55" fmla="val 161401"/>
              <a:gd name="f56" fmla="val 11384"/>
              <a:gd name="f57" fmla="val 221589"/>
              <a:gd name="f58" fmla="val 193260"/>
              <a:gd name="f59" fmla="val 229173"/>
              <a:gd name="f60" fmla="val 177339"/>
              <a:gd name="f61" fmla="val 234591"/>
              <a:gd name="f62" fmla="val 160633"/>
              <a:gd name="f63" fmla="val 237841"/>
              <a:gd name="f64" fmla="val 163472"/>
              <a:gd name="f65" fmla="val 61335"/>
              <a:gd name="f66" fmla="val 179355"/>
              <a:gd name="f67" fmla="val 64327"/>
              <a:gd name="f68" fmla="val 194333"/>
              <a:gd name="f69" fmla="val 69312"/>
              <a:gd name="f70" fmla="val 76288"/>
              <a:gd name="f71" fmla="val 343662"/>
              <a:gd name="f72" fmla="val 87388"/>
              <a:gd name="f73" fmla="val 300704"/>
              <a:gd name="f74" fmla="val 94149"/>
              <a:gd name="f75" fmla="val 267462"/>
              <a:gd name="f76" fmla="val 114427"/>
              <a:gd name="f77" fmla="val 246205"/>
              <a:gd name="f78" fmla="val 146551"/>
              <a:gd name="f79" fmla="val 239140"/>
              <a:gd name="f80" fmla="val 188810"/>
              <a:gd name="f81" fmla="val 240855"/>
              <a:gd name="f82" fmla="val 210663"/>
              <a:gd name="f83" fmla="val 254571"/>
              <a:gd name="f84" fmla="val 247119"/>
              <a:gd name="f85" fmla="val 298862"/>
              <a:gd name="f86" fmla="val 281809"/>
              <a:gd name="f87" fmla="val 340867"/>
              <a:gd name="f88" fmla="val 363515"/>
              <a:gd name="f89" fmla="val 286762"/>
              <a:gd name="f90" fmla="val 383651"/>
              <a:gd name="f91" fmla="val 281530"/>
              <a:gd name="f92" fmla="val 401286"/>
              <a:gd name="f93" fmla="val 272807"/>
              <a:gd name="f94" fmla="val 416433"/>
              <a:gd name="f95" fmla="val 260591"/>
              <a:gd name="f96" fmla="val 428608"/>
              <a:gd name="f97" fmla="val 245516"/>
              <a:gd name="f98" fmla="val 342645"/>
              <a:gd name="f99" fmla="val 322143"/>
              <a:gd name="f100" fmla="val 241928"/>
              <a:gd name="f101" fmla="val 307498"/>
              <a:gd name="f102" fmla="val 231165"/>
              <a:gd name="f103" fmla="val 298711"/>
              <a:gd name="f104" fmla="val 213230"/>
              <a:gd name="f105" fmla="val 295863"/>
              <a:gd name="f106" fmla="val 295935"/>
              <a:gd name="f107" fmla="val 185521"/>
              <a:gd name="f108" fmla="val 308101"/>
              <a:gd name="f109" fmla="val 145465"/>
              <a:gd name="f110" fmla="val 342264"/>
              <a:gd name="f111" fmla="val 130378"/>
              <a:gd name="f112" fmla="val 430083"/>
              <a:gd name="f113" fmla="val 429103"/>
              <a:gd name="f114" fmla="val 128446"/>
              <a:gd name="f115" fmla="val 417194"/>
              <a:gd name="f116" fmla="val 113995"/>
              <a:gd name="f117" fmla="val 402383"/>
              <a:gd name="f118" fmla="val 102353"/>
              <a:gd name="f119" fmla="val 385190"/>
              <a:gd name="f120" fmla="val 94038"/>
              <a:gd name="f121" fmla="val 365617"/>
              <a:gd name="f122" fmla="val 89051"/>
              <a:gd name="f123" fmla="val 362080"/>
              <a:gd name="f124" fmla="val 133890"/>
              <a:gd name="f125" fmla="val 376205"/>
              <a:gd name="f126" fmla="val 144425"/>
              <a:gd name="f127" fmla="val 384663"/>
              <a:gd name="f128" fmla="val 161983"/>
              <a:gd name="f129" fmla="val 387476"/>
              <a:gd name="f130" fmla="val 186563"/>
              <a:gd name="f131" fmla="val 384686"/>
              <a:gd name="f132" fmla="val 212351"/>
              <a:gd name="f133" fmla="val 376300"/>
              <a:gd name="f134" fmla="val 230774"/>
              <a:gd name="f135" fmla="val 362295"/>
              <a:gd name="f136" fmla="val 241830"/>
              <a:gd name="f137" fmla="val 437403"/>
              <a:gd name="f138" fmla="val 227871"/>
              <a:gd name="f139" fmla="val 442632"/>
              <a:gd name="f140" fmla="val 207900"/>
              <a:gd name="f141" fmla="val 444372"/>
              <a:gd name="f142" fmla="val 442680"/>
              <a:gd name="f143" fmla="val 164212"/>
              <a:gd name="f144" fmla="val 437594"/>
              <a:gd name="f145" fmla="val 145186"/>
              <a:gd name="f146" fmla="val 539749"/>
              <a:gd name="f147" fmla="val 92062"/>
              <a:gd name="f148" fmla="val 483742"/>
              <a:gd name="f149" fmla="val 283832"/>
              <a:gd name="f150" fmla="val 174421"/>
              <a:gd name="f151" fmla="val 540414"/>
              <a:gd name="f152" fmla="val 165228"/>
              <a:gd name="f153" fmla="val 562229"/>
              <a:gd name="f154" fmla="val 133481"/>
              <a:gd name="f155" fmla="val 576834"/>
              <a:gd name="f156" fmla="val 661271"/>
              <a:gd name="f157" fmla="val 657487"/>
              <a:gd name="f158" fmla="val 122580"/>
              <a:gd name="f159" fmla="val 591502"/>
              <a:gd name="f160" fmla="val 133283"/>
              <a:gd name="f161" fmla="val 601980"/>
              <a:gd name="f162" fmla="val 141997"/>
              <a:gd name="f163" fmla="val 608266"/>
              <a:gd name="f164" fmla="val 156518"/>
              <a:gd name="f165" fmla="val 610362"/>
              <a:gd name="f166" fmla="val 176847"/>
              <a:gd name="f167" fmla="val 665988"/>
              <a:gd name="f168" fmla="val 166446"/>
              <a:gd name="f169" fmla="val 661989"/>
              <a:gd name="f170" fmla="val 131858"/>
              <a:gd name="f171" fmla="val 602107"/>
              <a:gd name="f172" fmla="val 583033"/>
              <a:gd name="f173" fmla="val 89586"/>
              <a:gd name="f174" fmla="val 566388"/>
              <a:gd name="f175" fmla="val 96183"/>
              <a:gd name="f176" fmla="val 552172"/>
              <a:gd name="f177" fmla="val 107180"/>
              <a:gd name="f178" fmla="val 540385"/>
              <a:gd name="f179" fmla="val 650001"/>
              <a:gd name="f180" fmla="val 107153"/>
              <a:gd name="f181" fmla="val 630037"/>
              <a:gd name="f182" fmla="val 92329"/>
              <a:gd name="f183" fmla="val 809243"/>
              <a:gd name="f184" fmla="val 765524"/>
              <a:gd name="f185" fmla="val 94429"/>
              <a:gd name="f186" fmla="val 731519"/>
              <a:gd name="f187" fmla="val 115557"/>
              <a:gd name="f188" fmla="val 709691"/>
              <a:gd name="f189" fmla="val 148913"/>
              <a:gd name="f190" fmla="val 702437"/>
              <a:gd name="f191" fmla="val 192633"/>
              <a:gd name="f192" fmla="val 704127"/>
              <a:gd name="f193" fmla="val 212886"/>
              <a:gd name="f194" fmla="val 729488"/>
              <a:gd name="f195" fmla="val 261810"/>
              <a:gd name="f196" fmla="val 779494"/>
              <a:gd name="f197" fmla="val 286838"/>
              <a:gd name="f198" fmla="val 800354"/>
              <a:gd name="f199" fmla="val 817858"/>
              <a:gd name="f200" fmla="val 287769"/>
              <a:gd name="f201" fmla="val 833231"/>
              <a:gd name="f202" fmla="val 285561"/>
              <a:gd name="f203" fmla="val 846484"/>
              <a:gd name="f204" fmla="val 281878"/>
              <a:gd name="f205" fmla="val 857631"/>
              <a:gd name="f206" fmla="val 276720"/>
              <a:gd name="f207" fmla="val 813942"/>
              <a:gd name="f208" fmla="val 801939"/>
              <a:gd name="f209" fmla="val 244566"/>
              <a:gd name="f210" fmla="val 767383"/>
              <a:gd name="f211" fmla="val 222057"/>
              <a:gd name="f212" fmla="val 759079"/>
              <a:gd name="f213" fmla="val 760053"/>
              <a:gd name="f214" fmla="val 175925"/>
              <a:gd name="f215" fmla="val 783004"/>
              <a:gd name="f216" fmla="val 139159"/>
              <a:gd name="f217" fmla="val 815847"/>
              <a:gd name="f218" fmla="val 857758"/>
              <a:gd name="f219" fmla="val 96405"/>
              <a:gd name="f220" fmla="val 848802"/>
              <a:gd name="f221" fmla="val 92457"/>
              <a:gd name="f222" fmla="val 837739"/>
              <a:gd name="f223" fmla="val 89639"/>
              <a:gd name="f224" fmla="val 824557"/>
              <a:gd name="f225" fmla="val 87951"/>
              <a:gd name="f226" fmla="val 231292"/>
              <a:gd name="f227" fmla="val 846893"/>
              <a:gd name="f228" fmla="val 237511"/>
              <a:gd name="f229" fmla="val 836025"/>
              <a:gd name="f230" fmla="val 241957"/>
              <a:gd name="f231" fmla="val 825037"/>
              <a:gd name="f232" fmla="val 244626"/>
              <a:gd name="f233" fmla="val 826968"/>
              <a:gd name="f234" fmla="val 131256"/>
              <a:gd name="f235" fmla="val 837660"/>
              <a:gd name="f236" fmla="val 133891"/>
              <a:gd name="f237" fmla="val 847923"/>
              <a:gd name="f238" fmla="val 138280"/>
              <a:gd name="f239" fmla="val 144424"/>
              <a:gd name="f240" fmla="val 951738"/>
              <a:gd name="f241" fmla="val 895858"/>
              <a:gd name="f242" fmla="val 1054989"/>
              <a:gd name="f243" fmla="val 998982"/>
              <a:gd name="f244" fmla="val 207708"/>
              <a:gd name="f245" fmla="val 1003153"/>
              <a:gd name="f246" fmla="val 243060"/>
              <a:gd name="f247" fmla="val 1015682"/>
              <a:gd name="f248" fmla="val 268309"/>
              <a:gd name="f249" fmla="val 1036593"/>
              <a:gd name="f250" fmla="val 283457"/>
              <a:gd name="f251" fmla="val 1065911"/>
              <a:gd name="f252" fmla="val 1083528"/>
              <a:gd name="f253" fmla="val 286382"/>
              <a:gd name="f254" fmla="val 1099216"/>
              <a:gd name="f255" fmla="val 280011"/>
              <a:gd name="f256" fmla="val 1112952"/>
              <a:gd name="f257" fmla="val 269394"/>
              <a:gd name="f258" fmla="val 1124712"/>
              <a:gd name="f259" fmla="val 254533"/>
              <a:gd name="f260" fmla="val 1181226"/>
              <a:gd name="f261" fmla="val 1088643"/>
              <a:gd name="f262" fmla="val 1073902"/>
              <a:gd name="f263" fmla="val 242828"/>
              <a:gd name="f264" fmla="val 1063386"/>
              <a:gd name="f265" fmla="val 234764"/>
              <a:gd name="f266" fmla="val 1057086"/>
              <a:gd name="f267" fmla="val 221325"/>
              <a:gd name="f268" fmla="val 202514"/>
              <a:gd name="f269" fmla="val 1125473"/>
              <a:gd name="f270" fmla="val 1125428"/>
              <a:gd name="f271" fmla="val 1124852"/>
              <a:gd name="f272" fmla="val 211352"/>
              <a:gd name="f273" fmla="val 1096599"/>
              <a:gd name="f274" fmla="val 244778"/>
              <a:gd name="f275" fmla="val 1226946"/>
              <a:gd name="f276" fmla="val 232333"/>
              <a:gd name="f277" fmla="val 278625"/>
              <a:gd name="f278" fmla="val 1240547"/>
              <a:gd name="f279" fmla="val 282949"/>
              <a:gd name="f280" fmla="val 1254696"/>
              <a:gd name="f281" fmla="val 286037"/>
              <a:gd name="f282" fmla="val 1269416"/>
              <a:gd name="f283" fmla="val 287888"/>
              <a:gd name="f284" fmla="val 1284732"/>
              <a:gd name="f285" fmla="val 1303565"/>
              <a:gd name="f286" fmla="val 287481"/>
              <a:gd name="f287" fmla="val 1348232"/>
              <a:gd name="f288" fmla="val 272122"/>
              <a:gd name="f289" fmla="val 1366946"/>
              <a:gd name="f290" fmla="val 249847"/>
              <a:gd name="f291" fmla="val 1283335"/>
              <a:gd name="f292" fmla="val 1269452"/>
              <a:gd name="f293" fmla="val 248751"/>
              <a:gd name="f294" fmla="val 1255426"/>
              <a:gd name="f295" fmla="val 245467"/>
              <a:gd name="f296" fmla="val 1241258"/>
              <a:gd name="f297" fmla="val 239994"/>
              <a:gd name="f298" fmla="val 1309878"/>
              <a:gd name="f299" fmla="val 1262247"/>
              <a:gd name="f300" fmla="val 96411"/>
              <a:gd name="f301" fmla="val 1232677"/>
              <a:gd name="f302" fmla="val 122515"/>
              <a:gd name="f303" fmla="val 147726"/>
              <a:gd name="f304" fmla="val 1227780"/>
              <a:gd name="f305" fmla="val 158737"/>
              <a:gd name="f306" fmla="val 1248408"/>
              <a:gd name="f307" fmla="val 191214"/>
              <a:gd name="f308" fmla="val 1289431"/>
              <a:gd name="f309" fmla="val 209270"/>
              <a:gd name="f310" fmla="val 1301932"/>
              <a:gd name="f311" fmla="val 213961"/>
              <a:gd name="f312" fmla="val 1310862"/>
              <a:gd name="f313" fmla="val 219195"/>
              <a:gd name="f314" fmla="val 1316220"/>
              <a:gd name="f315" fmla="val 224972"/>
              <a:gd name="f316" fmla="val 1318006"/>
              <a:gd name="f317" fmla="val 1315839"/>
              <a:gd name="f318" fmla="val 239410"/>
              <a:gd name="f319" fmla="val 1309338"/>
              <a:gd name="f320" fmla="val 245208"/>
              <a:gd name="f321" fmla="val 1298503"/>
              <a:gd name="f322" fmla="val 248687"/>
              <a:gd name="f323" fmla="val 1370484"/>
              <a:gd name="f324" fmla="val 240090"/>
              <a:gd name="f325" fmla="val 1371981"/>
              <a:gd name="f326" fmla="val 226098"/>
              <a:gd name="f327" fmla="val 1371552"/>
              <a:gd name="f328" fmla="val 218694"/>
              <a:gd name="f329" fmla="val 1351299"/>
              <a:gd name="f330" fmla="val 184328"/>
              <a:gd name="f331" fmla="val 1306067"/>
              <a:gd name="f332" fmla="val 164719"/>
              <a:gd name="f333" fmla="val 1295419"/>
              <a:gd name="f334" fmla="val 160327"/>
              <a:gd name="f335" fmla="val 1287843"/>
              <a:gd name="f336" fmla="val 155308"/>
              <a:gd name="f337" fmla="val 1283315"/>
              <a:gd name="f338" fmla="val 149659"/>
              <a:gd name="f339" fmla="val 1281811"/>
              <a:gd name="f340" fmla="val 143383"/>
              <a:gd name="f341" fmla="val 138188"/>
              <a:gd name="f342" fmla="val 1284478"/>
              <a:gd name="f343" fmla="val 133997"/>
              <a:gd name="f344" fmla="val 1295399"/>
              <a:gd name="f345" fmla="val 127635"/>
              <a:gd name="f346" fmla="val 1302512"/>
              <a:gd name="f347" fmla="val 126047"/>
              <a:gd name="f348" fmla="val 1360678"/>
              <a:gd name="f349" fmla="val 95186"/>
              <a:gd name="f350" fmla="val 1348347"/>
              <a:gd name="f351" fmla="val 91771"/>
              <a:gd name="f352" fmla="val 1335754"/>
              <a:gd name="f353" fmla="val 89334"/>
              <a:gd name="f354" fmla="val 1322923"/>
              <a:gd name="f355" fmla="val 87874"/>
              <a:gd name="f356" fmla="val 1311401"/>
              <a:gd name="f357" fmla="val 1324566"/>
              <a:gd name="f358" fmla="val 126871"/>
              <a:gd name="f359" fmla="val 1337182"/>
              <a:gd name="f360" fmla="val 129343"/>
              <a:gd name="f361" fmla="val 1349228"/>
              <a:gd name="f362" fmla="val 133462"/>
              <a:gd name="f363" fmla="val 139230"/>
              <a:gd name="f364" fmla="val 1444370"/>
              <a:gd name="f365" fmla="val 1206"/>
              <a:gd name="f366" fmla="val 1425193"/>
              <a:gd name="f367" fmla="val 1417446"/>
              <a:gd name="f368" fmla="val 3898"/>
              <a:gd name="f369" fmla="val 1405255"/>
              <a:gd name="f370" fmla="val 14655"/>
              <a:gd name="f371" fmla="val 1402207"/>
              <a:gd name="f372" fmla="val 21615"/>
              <a:gd name="f373" fmla="val 1402256"/>
              <a:gd name="f374" fmla="val 38608"/>
              <a:gd name="f375" fmla="val 45478"/>
              <a:gd name="f376" fmla="val 1411478"/>
              <a:gd name="f377" fmla="val 51142"/>
              <a:gd name="f378" fmla="val 1417573"/>
              <a:gd name="f379" fmla="val 56807"/>
              <a:gd name="f380" fmla="val 1425320"/>
              <a:gd name="f381" fmla="val 59639"/>
              <a:gd name="f382" fmla="val 1444116"/>
              <a:gd name="f383" fmla="val 1451990"/>
              <a:gd name="f384" fmla="val 56845"/>
              <a:gd name="f385" fmla="val 1464183"/>
              <a:gd name="f386" fmla="val 45631"/>
              <a:gd name="f387" fmla="val 1467231"/>
              <a:gd name="f388" fmla="val 1467134"/>
              <a:gd name="f389" fmla="val 1464310"/>
              <a:gd name="f390" fmla="val 14935"/>
              <a:gd name="f391" fmla="val 1458214"/>
              <a:gd name="f392" fmla="val 9448"/>
              <a:gd name="f393" fmla="val 1452244"/>
              <a:gd name="f394" fmla="val 3962"/>
              <a:gd name="f395" fmla="val 1462278"/>
              <a:gd name="f396" fmla="val 1406397"/>
              <a:gd name="f397" fmla="val 1605534"/>
              <a:gd name="f398" fmla="val 1562576"/>
              <a:gd name="f399" fmla="val 1529334"/>
              <a:gd name="f400" fmla="val 1508077"/>
              <a:gd name="f401" fmla="val 1501013"/>
              <a:gd name="f402" fmla="val 1502727"/>
              <a:gd name="f403" fmla="val 1516443"/>
              <a:gd name="f404" fmla="val 1560734"/>
              <a:gd name="f405" fmla="val 1602739"/>
              <a:gd name="f406" fmla="val 1625387"/>
              <a:gd name="f407" fmla="val 1645523"/>
              <a:gd name="f408" fmla="val 1663158"/>
              <a:gd name="f409" fmla="val 1678305"/>
              <a:gd name="f410" fmla="val 1690480"/>
              <a:gd name="f411" fmla="val 1604517"/>
              <a:gd name="f412" fmla="val 1584015"/>
              <a:gd name="f413" fmla="val 1569370"/>
              <a:gd name="f414" fmla="val 1560583"/>
              <a:gd name="f415" fmla="val 1557735"/>
              <a:gd name="f416" fmla="val 1557807"/>
              <a:gd name="f417" fmla="val 1569973"/>
              <a:gd name="f418" fmla="val 1604137"/>
              <a:gd name="f419" fmla="val 1691955"/>
              <a:gd name="f420" fmla="val 1690975"/>
              <a:gd name="f421" fmla="val 1679066"/>
              <a:gd name="f422" fmla="val 1664255"/>
              <a:gd name="f423" fmla="val 1647063"/>
              <a:gd name="f424" fmla="val 1627489"/>
              <a:gd name="f425" fmla="val 1623952"/>
              <a:gd name="f426" fmla="val 1638077"/>
              <a:gd name="f427" fmla="val 1646535"/>
              <a:gd name="f428" fmla="val 1649348"/>
              <a:gd name="f429" fmla="val 1646558"/>
              <a:gd name="f430" fmla="val 1638172"/>
              <a:gd name="f431" fmla="val 1624167"/>
              <a:gd name="f432" fmla="val 1699275"/>
              <a:gd name="f433" fmla="val 1704504"/>
              <a:gd name="f434" fmla="val 1706244"/>
              <a:gd name="f435" fmla="val 1704552"/>
              <a:gd name="f436" fmla="val 1699466"/>
              <a:gd name="f437" fmla="val 1801621"/>
              <a:gd name="f438" fmla="val 1745614"/>
              <a:gd name="f439" fmla="val 1802286"/>
              <a:gd name="f440" fmla="val 1824100"/>
              <a:gd name="f441" fmla="val 1838706"/>
              <a:gd name="f442" fmla="val 1923143"/>
              <a:gd name="f443" fmla="val 1919359"/>
              <a:gd name="f444" fmla="val 1853374"/>
              <a:gd name="f445" fmla="val 1863852"/>
              <a:gd name="f446" fmla="val 1870138"/>
              <a:gd name="f447" fmla="val 1872234"/>
              <a:gd name="f448" fmla="val 1927860"/>
              <a:gd name="f449" fmla="val 1923861"/>
              <a:gd name="f450" fmla="val 1863979"/>
              <a:gd name="f451" fmla="val 1844905"/>
              <a:gd name="f452" fmla="val 1828260"/>
              <a:gd name="f453" fmla="val 1814044"/>
              <a:gd name="f454" fmla="val 1802257"/>
              <a:gd name="f455" fmla="val 1911873"/>
              <a:gd name="f456" fmla="val 1891909"/>
              <a:gd name="f457" fmla="val 2010283"/>
              <a:gd name="f458" fmla="val 229044"/>
              <a:gd name="f459" fmla="val 1991867"/>
              <a:gd name="f460" fmla="val 1983993"/>
              <a:gd name="f461" fmla="val 231813"/>
              <a:gd name="f462" fmla="val 1977516"/>
              <a:gd name="f463" fmla="val 237363"/>
              <a:gd name="f464" fmla="val 1970913"/>
              <a:gd name="f465" fmla="val 242912"/>
              <a:gd name="f466" fmla="val 1967611"/>
              <a:gd name="f467" fmla="val 250024"/>
              <a:gd name="f468" fmla="val 267246"/>
              <a:gd name="f469" fmla="val 1970786"/>
              <a:gd name="f470" fmla="val 274345"/>
              <a:gd name="f471" fmla="val 1977263"/>
              <a:gd name="f472" fmla="val 280009"/>
              <a:gd name="f473" fmla="val 1983613"/>
              <a:gd name="f474" fmla="val 285673"/>
              <a:gd name="f475" fmla="val 1991360"/>
              <a:gd name="f476" fmla="val 2000376"/>
              <a:gd name="f477" fmla="val 2034032"/>
              <a:gd name="f478" fmla="val 267589"/>
              <a:gd name="f479" fmla="val 2033929"/>
              <a:gd name="f480" fmla="val 2030857"/>
              <a:gd name="f481" fmla="val 243205"/>
              <a:gd name="f482" fmla="val 2018157"/>
              <a:gd name="f483" fmla="val 231876"/>
              <a:gd name="f484" fmla="*/ f0 1 2034540"/>
              <a:gd name="f485" fmla="*/ f1 1 288925"/>
              <a:gd name="f486" fmla="+- f4 0 f2"/>
              <a:gd name="f487" fmla="+- f3 0 f2"/>
              <a:gd name="f488" fmla="*/ f487 1 2034540"/>
              <a:gd name="f489" fmla="*/ f486 1 288925"/>
              <a:gd name="f490" fmla="*/ f2 1 f488"/>
              <a:gd name="f491" fmla="*/ f3 1 f488"/>
              <a:gd name="f492" fmla="*/ f2 1 f489"/>
              <a:gd name="f493" fmla="*/ f4 1 f489"/>
              <a:gd name="f494" fmla="*/ f490 f484 1"/>
              <a:gd name="f495" fmla="*/ f491 f484 1"/>
              <a:gd name="f496" fmla="*/ f493 f485 1"/>
              <a:gd name="f497" fmla="*/ f492 f48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94" t="f497" r="f495" b="f496"/>
            <a:pathLst>
              <a:path w="2034540" h="288925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0" y="f32"/>
                </a:lnTo>
                <a:lnTo>
                  <a:pt x="f33" y="f32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30" y="f49"/>
                </a:lnTo>
                <a:lnTo>
                  <a:pt x="f30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" y="f6"/>
                </a:lnTo>
                <a:close/>
              </a:path>
              <a:path w="2034540" h="288925">
                <a:moveTo>
                  <a:pt x="f30" y="f57"/>
                </a:move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33" y="f32"/>
                </a:lnTo>
                <a:lnTo>
                  <a:pt x="f30" y="f32"/>
                </a:lnTo>
                <a:lnTo>
                  <a:pt x="f30" y="f57"/>
                </a:lnTo>
                <a:close/>
              </a:path>
              <a:path w="2034540" h="288925">
                <a:moveTo>
                  <a:pt x="f30" y="f49"/>
                </a:moveTo>
                <a:lnTo>
                  <a:pt x="f48" y="f49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30" y="f70"/>
                </a:lnTo>
                <a:lnTo>
                  <a:pt x="f30" y="f49"/>
                </a:lnTo>
                <a:close/>
              </a:path>
              <a:path w="2034540" h="288925">
                <a:moveTo>
                  <a:pt x="f71" y="f72"/>
                </a:move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23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7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80"/>
                </a:lnTo>
                <a:lnTo>
                  <a:pt x="f106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1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71" y="f72"/>
                </a:lnTo>
                <a:close/>
              </a:path>
              <a:path w="2034540" h="288925">
                <a:moveTo>
                  <a:pt x="f112" y="f111"/>
                </a:moveTo>
                <a:lnTo>
                  <a:pt x="f110" y="f111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98" y="f97"/>
                </a:lnTo>
                <a:lnTo>
                  <a:pt x="f96" y="f97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07"/>
                </a:lnTo>
                <a:lnTo>
                  <a:pt x="f142" y="f143"/>
                </a:lnTo>
                <a:lnTo>
                  <a:pt x="f144" y="f145"/>
                </a:lnTo>
                <a:lnTo>
                  <a:pt x="f112" y="f111"/>
                </a:lnTo>
                <a:close/>
              </a:path>
              <a:path w="2034540" h="288925">
                <a:moveTo>
                  <a:pt x="f146" y="f147"/>
                </a:moveTo>
                <a:lnTo>
                  <a:pt x="f148" y="f147"/>
                </a:lnTo>
                <a:lnTo>
                  <a:pt x="f148" y="f149"/>
                </a:lnTo>
                <a:lnTo>
                  <a:pt x="f146" y="f149"/>
                </a:lnTo>
                <a:lnTo>
                  <a:pt x="f146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11"/>
                </a:lnTo>
                <a:lnTo>
                  <a:pt x="f156" y="f111"/>
                </a:lnTo>
                <a:lnTo>
                  <a:pt x="f157" y="f158"/>
                </a:lnTo>
                <a:lnTo>
                  <a:pt x="f146" y="f158"/>
                </a:lnTo>
                <a:lnTo>
                  <a:pt x="f146" y="f147"/>
                </a:lnTo>
                <a:close/>
              </a:path>
              <a:path w="2034540" h="288925">
                <a:moveTo>
                  <a:pt x="f156" y="f111"/>
                </a:moveTo>
                <a:lnTo>
                  <a:pt x="f155" y="f111"/>
                </a:lnTo>
                <a:lnTo>
                  <a:pt x="f159" y="f160"/>
                </a:lnTo>
                <a:lnTo>
                  <a:pt x="f161" y="f162"/>
                </a:lnTo>
                <a:lnTo>
                  <a:pt x="f163" y="f164"/>
                </a:lnTo>
                <a:lnTo>
                  <a:pt x="f165" y="f166"/>
                </a:lnTo>
                <a:lnTo>
                  <a:pt x="f165" y="f149"/>
                </a:lnTo>
                <a:lnTo>
                  <a:pt x="f167" y="f149"/>
                </a:lnTo>
                <a:lnTo>
                  <a:pt x="f167" y="f168"/>
                </a:lnTo>
                <a:lnTo>
                  <a:pt x="f169" y="f170"/>
                </a:lnTo>
                <a:lnTo>
                  <a:pt x="f156" y="f111"/>
                </a:lnTo>
                <a:close/>
              </a:path>
              <a:path w="2034540" h="288925">
                <a:moveTo>
                  <a:pt x="f171" y="f72"/>
                </a:move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58"/>
                </a:lnTo>
                <a:lnTo>
                  <a:pt x="f157" y="f158"/>
                </a:lnTo>
                <a:lnTo>
                  <a:pt x="f179" y="f180"/>
                </a:lnTo>
                <a:lnTo>
                  <a:pt x="f181" y="f182"/>
                </a:lnTo>
                <a:lnTo>
                  <a:pt x="f171" y="f72"/>
                </a:lnTo>
                <a:close/>
              </a:path>
              <a:path w="2034540" h="288925">
                <a:moveTo>
                  <a:pt x="f183" y="f72"/>
                </a:move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23"/>
                </a:lnTo>
                <a:lnTo>
                  <a:pt x="f199" y="f200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5" y="f97"/>
                </a:lnTo>
                <a:lnTo>
                  <a:pt x="f207" y="f97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80"/>
                </a:lnTo>
                <a:lnTo>
                  <a:pt x="f213" y="f214"/>
                </a:lnTo>
                <a:lnTo>
                  <a:pt x="f215" y="f216"/>
                </a:lnTo>
                <a:lnTo>
                  <a:pt x="f217" y="f111"/>
                </a:lnTo>
                <a:lnTo>
                  <a:pt x="f218" y="f111"/>
                </a:lnTo>
                <a:lnTo>
                  <a:pt x="f218" y="f219"/>
                </a:lnTo>
                <a:lnTo>
                  <a:pt x="f220" y="f221"/>
                </a:lnTo>
                <a:lnTo>
                  <a:pt x="f222" y="f223"/>
                </a:lnTo>
                <a:lnTo>
                  <a:pt x="f224" y="f225"/>
                </a:lnTo>
                <a:lnTo>
                  <a:pt x="f183" y="f72"/>
                </a:lnTo>
                <a:close/>
              </a:path>
              <a:path w="2034540" h="288925">
                <a:moveTo>
                  <a:pt x="f205" y="f226"/>
                </a:move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07" y="f97"/>
                </a:lnTo>
                <a:lnTo>
                  <a:pt x="f205" y="f97"/>
                </a:lnTo>
                <a:lnTo>
                  <a:pt x="f205" y="f226"/>
                </a:lnTo>
                <a:close/>
              </a:path>
              <a:path w="2034540" h="288925">
                <a:moveTo>
                  <a:pt x="f218" y="f111"/>
                </a:moveTo>
                <a:lnTo>
                  <a:pt x="f217" y="f111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18" y="f239"/>
                </a:lnTo>
                <a:lnTo>
                  <a:pt x="f218" y="f111"/>
                </a:lnTo>
                <a:close/>
              </a:path>
              <a:path w="2034540" h="288925">
                <a:moveTo>
                  <a:pt x="f240" y="f2"/>
                </a:moveTo>
                <a:lnTo>
                  <a:pt x="f241" y="f2"/>
                </a:lnTo>
                <a:lnTo>
                  <a:pt x="f241" y="f149"/>
                </a:lnTo>
                <a:lnTo>
                  <a:pt x="f240" y="f149"/>
                </a:lnTo>
                <a:lnTo>
                  <a:pt x="f240" y="f2"/>
                </a:lnTo>
                <a:close/>
              </a:path>
              <a:path w="2034540" h="288925">
                <a:moveTo>
                  <a:pt x="f242" y="f147"/>
                </a:moveTo>
                <a:lnTo>
                  <a:pt x="f243" y="f147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248"/>
                </a:lnTo>
                <a:lnTo>
                  <a:pt x="f249" y="f250"/>
                </a:lnTo>
                <a:lnTo>
                  <a:pt x="f251" y="f23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58" y="f259"/>
                </a:lnTo>
                <a:lnTo>
                  <a:pt x="f260" y="f259"/>
                </a:lnTo>
                <a:lnTo>
                  <a:pt x="f260" y="f97"/>
                </a:lnTo>
                <a:lnTo>
                  <a:pt x="f261" y="f97"/>
                </a:lnTo>
                <a:lnTo>
                  <a:pt x="f262" y="f263"/>
                </a:lnTo>
                <a:lnTo>
                  <a:pt x="f264" y="f265"/>
                </a:lnTo>
                <a:lnTo>
                  <a:pt x="f266" y="f267"/>
                </a:lnTo>
                <a:lnTo>
                  <a:pt x="f242" y="f268"/>
                </a:lnTo>
                <a:lnTo>
                  <a:pt x="f242" y="f147"/>
                </a:lnTo>
                <a:close/>
              </a:path>
              <a:path w="2034540" h="288925">
                <a:moveTo>
                  <a:pt x="f260" y="f259"/>
                </a:moveTo>
                <a:lnTo>
                  <a:pt x="f269" y="f259"/>
                </a:lnTo>
                <a:lnTo>
                  <a:pt x="f269" y="f149"/>
                </a:lnTo>
                <a:lnTo>
                  <a:pt x="f260" y="f149"/>
                </a:lnTo>
                <a:lnTo>
                  <a:pt x="f260" y="f259"/>
                </a:lnTo>
                <a:close/>
              </a:path>
              <a:path w="2034540" h="288925">
                <a:moveTo>
                  <a:pt x="f260" y="f147"/>
                </a:moveTo>
                <a:lnTo>
                  <a:pt x="f269" y="f147"/>
                </a:lnTo>
                <a:lnTo>
                  <a:pt x="f270" y="f268"/>
                </a:lnTo>
                <a:lnTo>
                  <a:pt x="f271" y="f272"/>
                </a:lnTo>
                <a:lnTo>
                  <a:pt x="f273" y="f274"/>
                </a:lnTo>
                <a:lnTo>
                  <a:pt x="f261" y="f97"/>
                </a:lnTo>
                <a:lnTo>
                  <a:pt x="f260" y="f97"/>
                </a:lnTo>
                <a:lnTo>
                  <a:pt x="f260" y="f147"/>
                </a:lnTo>
                <a:close/>
              </a:path>
              <a:path w="2034540" h="288925">
                <a:moveTo>
                  <a:pt x="f275" y="f276"/>
                </a:moveTo>
                <a:lnTo>
                  <a:pt x="f275" y="f277"/>
                </a:lnTo>
                <a:lnTo>
                  <a:pt x="f278" y="f279"/>
                </a:lnTo>
                <a:lnTo>
                  <a:pt x="f280" y="f281"/>
                </a:lnTo>
                <a:lnTo>
                  <a:pt x="f282" y="f283"/>
                </a:lnTo>
                <a:lnTo>
                  <a:pt x="f284" y="f23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0"/>
                </a:lnTo>
                <a:lnTo>
                  <a:pt x="f29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75" y="f276"/>
                </a:lnTo>
                <a:close/>
              </a:path>
              <a:path w="2034540" h="288925">
                <a:moveTo>
                  <a:pt x="f298" y="f72"/>
                </a:moveTo>
                <a:lnTo>
                  <a:pt x="f299" y="f300"/>
                </a:lnTo>
                <a:lnTo>
                  <a:pt x="f301" y="f302"/>
                </a:lnTo>
                <a:lnTo>
                  <a:pt x="f275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6" y="f226"/>
                </a:lnTo>
                <a:lnTo>
                  <a:pt x="f317" y="f318"/>
                </a:lnTo>
                <a:lnTo>
                  <a:pt x="f319" y="f320"/>
                </a:lnTo>
                <a:lnTo>
                  <a:pt x="f321" y="f322"/>
                </a:lnTo>
                <a:lnTo>
                  <a:pt x="f291" y="f290"/>
                </a:lnTo>
                <a:lnTo>
                  <a:pt x="f289" y="f290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39" y="f341"/>
                </a:lnTo>
                <a:lnTo>
                  <a:pt x="f342" y="f343"/>
                </a:lnTo>
                <a:lnTo>
                  <a:pt x="f344" y="f345"/>
                </a:lnTo>
                <a:lnTo>
                  <a:pt x="f346" y="f347"/>
                </a:lnTo>
                <a:lnTo>
                  <a:pt x="f348" y="f347"/>
                </a:lnTo>
                <a:lnTo>
                  <a:pt x="f348" y="f349"/>
                </a:lnTo>
                <a:lnTo>
                  <a:pt x="f350" y="f351"/>
                </a:lnTo>
                <a:lnTo>
                  <a:pt x="f352" y="f353"/>
                </a:lnTo>
                <a:lnTo>
                  <a:pt x="f354" y="f355"/>
                </a:lnTo>
                <a:lnTo>
                  <a:pt x="f298" y="f72"/>
                </a:lnTo>
                <a:close/>
              </a:path>
              <a:path w="2034540" h="288925">
                <a:moveTo>
                  <a:pt x="f348" y="f347"/>
                </a:moveTo>
                <a:lnTo>
                  <a:pt x="f356" y="f347"/>
                </a:lnTo>
                <a:lnTo>
                  <a:pt x="f357" y="f358"/>
                </a:lnTo>
                <a:lnTo>
                  <a:pt x="f359" y="f360"/>
                </a:lnTo>
                <a:lnTo>
                  <a:pt x="f361" y="f362"/>
                </a:lnTo>
                <a:lnTo>
                  <a:pt x="f348" y="f363"/>
                </a:lnTo>
                <a:lnTo>
                  <a:pt x="f348" y="f347"/>
                </a:lnTo>
                <a:close/>
              </a:path>
              <a:path w="2034540" h="288925">
                <a:moveTo>
                  <a:pt x="f364" y="f365"/>
                </a:moveTo>
                <a:lnTo>
                  <a:pt x="f366" y="f365"/>
                </a:lnTo>
                <a:lnTo>
                  <a:pt x="f367" y="f368"/>
                </a:lnTo>
                <a:lnTo>
                  <a:pt x="f369" y="f370"/>
                </a:lnTo>
                <a:lnTo>
                  <a:pt x="f371" y="f372"/>
                </a:lnTo>
                <a:lnTo>
                  <a:pt x="f373" y="f374"/>
                </a:lnTo>
                <a:lnTo>
                  <a:pt x="f369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1"/>
                </a:lnTo>
                <a:lnTo>
                  <a:pt x="f383" y="f384"/>
                </a:lnTo>
                <a:lnTo>
                  <a:pt x="f385" y="f386"/>
                </a:lnTo>
                <a:lnTo>
                  <a:pt x="f387" y="f374"/>
                </a:lnTo>
                <a:lnTo>
                  <a:pt x="f388" y="f372"/>
                </a:lnTo>
                <a:lnTo>
                  <a:pt x="f389" y="f390"/>
                </a:lnTo>
                <a:lnTo>
                  <a:pt x="f391" y="f392"/>
                </a:lnTo>
                <a:lnTo>
                  <a:pt x="f393" y="f394"/>
                </a:lnTo>
                <a:lnTo>
                  <a:pt x="f364" y="f365"/>
                </a:lnTo>
                <a:close/>
              </a:path>
              <a:path w="2034540" h="288925">
                <a:moveTo>
                  <a:pt x="f395" y="f147"/>
                </a:moveTo>
                <a:lnTo>
                  <a:pt x="f396" y="f147"/>
                </a:lnTo>
                <a:lnTo>
                  <a:pt x="f396" y="f149"/>
                </a:lnTo>
                <a:lnTo>
                  <a:pt x="f395" y="f149"/>
                </a:lnTo>
                <a:lnTo>
                  <a:pt x="f395" y="f147"/>
                </a:lnTo>
                <a:close/>
              </a:path>
              <a:path w="2034540" h="288925">
                <a:moveTo>
                  <a:pt x="f397" y="f72"/>
                </a:moveTo>
                <a:lnTo>
                  <a:pt x="f398" y="f74"/>
                </a:lnTo>
                <a:lnTo>
                  <a:pt x="f399" y="f76"/>
                </a:lnTo>
                <a:lnTo>
                  <a:pt x="f400" y="f78"/>
                </a:lnTo>
                <a:lnTo>
                  <a:pt x="f401" y="f80"/>
                </a:lnTo>
                <a:lnTo>
                  <a:pt x="f402" y="f82"/>
                </a:lnTo>
                <a:lnTo>
                  <a:pt x="f403" y="f84"/>
                </a:lnTo>
                <a:lnTo>
                  <a:pt x="f404" y="f86"/>
                </a:lnTo>
                <a:lnTo>
                  <a:pt x="f405" y="f23"/>
                </a:lnTo>
                <a:lnTo>
                  <a:pt x="f406" y="f89"/>
                </a:lnTo>
                <a:lnTo>
                  <a:pt x="f407" y="f91"/>
                </a:lnTo>
                <a:lnTo>
                  <a:pt x="f408" y="f93"/>
                </a:lnTo>
                <a:lnTo>
                  <a:pt x="f409" y="f95"/>
                </a:lnTo>
                <a:lnTo>
                  <a:pt x="f410" y="f97"/>
                </a:lnTo>
                <a:lnTo>
                  <a:pt x="f411" y="f97"/>
                </a:lnTo>
                <a:lnTo>
                  <a:pt x="f412" y="f100"/>
                </a:lnTo>
                <a:lnTo>
                  <a:pt x="f413" y="f102"/>
                </a:lnTo>
                <a:lnTo>
                  <a:pt x="f414" y="f104"/>
                </a:lnTo>
                <a:lnTo>
                  <a:pt x="f415" y="f80"/>
                </a:lnTo>
                <a:lnTo>
                  <a:pt x="f416" y="f107"/>
                </a:lnTo>
                <a:lnTo>
                  <a:pt x="f417" y="f109"/>
                </a:lnTo>
                <a:lnTo>
                  <a:pt x="f418" y="f111"/>
                </a:lnTo>
                <a:lnTo>
                  <a:pt x="f419" y="f111"/>
                </a:lnTo>
                <a:lnTo>
                  <a:pt x="f420" y="f114"/>
                </a:lnTo>
                <a:lnTo>
                  <a:pt x="f421" y="f116"/>
                </a:lnTo>
                <a:lnTo>
                  <a:pt x="f422" y="f118"/>
                </a:lnTo>
                <a:lnTo>
                  <a:pt x="f423" y="f120"/>
                </a:lnTo>
                <a:lnTo>
                  <a:pt x="f424" y="f122"/>
                </a:lnTo>
                <a:lnTo>
                  <a:pt x="f397" y="f72"/>
                </a:lnTo>
                <a:close/>
              </a:path>
              <a:path w="2034540" h="288925">
                <a:moveTo>
                  <a:pt x="f419" y="f111"/>
                </a:moveTo>
                <a:lnTo>
                  <a:pt x="f418" y="f111"/>
                </a:lnTo>
                <a:lnTo>
                  <a:pt x="f425" y="f124"/>
                </a:lnTo>
                <a:lnTo>
                  <a:pt x="f426" y="f126"/>
                </a:lnTo>
                <a:lnTo>
                  <a:pt x="f427" y="f128"/>
                </a:lnTo>
                <a:lnTo>
                  <a:pt x="f428" y="f130"/>
                </a:lnTo>
                <a:lnTo>
                  <a:pt x="f429" y="f132"/>
                </a:lnTo>
                <a:lnTo>
                  <a:pt x="f430" y="f134"/>
                </a:lnTo>
                <a:lnTo>
                  <a:pt x="f431" y="f136"/>
                </a:lnTo>
                <a:lnTo>
                  <a:pt x="f411" y="f97"/>
                </a:lnTo>
                <a:lnTo>
                  <a:pt x="f410" y="f97"/>
                </a:lnTo>
                <a:lnTo>
                  <a:pt x="f432" y="f138"/>
                </a:lnTo>
                <a:lnTo>
                  <a:pt x="f433" y="f140"/>
                </a:lnTo>
                <a:lnTo>
                  <a:pt x="f434" y="f107"/>
                </a:lnTo>
                <a:lnTo>
                  <a:pt x="f435" y="f143"/>
                </a:lnTo>
                <a:lnTo>
                  <a:pt x="f436" y="f145"/>
                </a:lnTo>
                <a:lnTo>
                  <a:pt x="f419" y="f111"/>
                </a:lnTo>
                <a:close/>
              </a:path>
              <a:path w="2034540" h="288925">
                <a:moveTo>
                  <a:pt x="f437" y="f147"/>
                </a:moveTo>
                <a:lnTo>
                  <a:pt x="f438" y="f147"/>
                </a:lnTo>
                <a:lnTo>
                  <a:pt x="f438" y="f149"/>
                </a:lnTo>
                <a:lnTo>
                  <a:pt x="f437" y="f149"/>
                </a:lnTo>
                <a:lnTo>
                  <a:pt x="f437" y="f150"/>
                </a:lnTo>
                <a:lnTo>
                  <a:pt x="f439" y="f152"/>
                </a:lnTo>
                <a:lnTo>
                  <a:pt x="f440" y="f154"/>
                </a:lnTo>
                <a:lnTo>
                  <a:pt x="f441" y="f111"/>
                </a:lnTo>
                <a:lnTo>
                  <a:pt x="f442" y="f111"/>
                </a:lnTo>
                <a:lnTo>
                  <a:pt x="f443" y="f158"/>
                </a:lnTo>
                <a:lnTo>
                  <a:pt x="f437" y="f158"/>
                </a:lnTo>
                <a:lnTo>
                  <a:pt x="f437" y="f147"/>
                </a:lnTo>
                <a:close/>
              </a:path>
              <a:path w="2034540" h="288925">
                <a:moveTo>
                  <a:pt x="f442" y="f111"/>
                </a:moveTo>
                <a:lnTo>
                  <a:pt x="f441" y="f111"/>
                </a:lnTo>
                <a:lnTo>
                  <a:pt x="f444" y="f160"/>
                </a:lnTo>
                <a:lnTo>
                  <a:pt x="f445" y="f162"/>
                </a:lnTo>
                <a:lnTo>
                  <a:pt x="f446" y="f164"/>
                </a:lnTo>
                <a:lnTo>
                  <a:pt x="f447" y="f166"/>
                </a:lnTo>
                <a:lnTo>
                  <a:pt x="f447" y="f149"/>
                </a:lnTo>
                <a:lnTo>
                  <a:pt x="f448" y="f149"/>
                </a:lnTo>
                <a:lnTo>
                  <a:pt x="f448" y="f168"/>
                </a:lnTo>
                <a:lnTo>
                  <a:pt x="f449" y="f170"/>
                </a:lnTo>
                <a:lnTo>
                  <a:pt x="f442" y="f111"/>
                </a:lnTo>
                <a:close/>
              </a:path>
              <a:path w="2034540" h="288925">
                <a:moveTo>
                  <a:pt x="f450" y="f72"/>
                </a:moveTo>
                <a:lnTo>
                  <a:pt x="f451" y="f173"/>
                </a:lnTo>
                <a:lnTo>
                  <a:pt x="f452" y="f175"/>
                </a:lnTo>
                <a:lnTo>
                  <a:pt x="f453" y="f177"/>
                </a:lnTo>
                <a:lnTo>
                  <a:pt x="f454" y="f158"/>
                </a:lnTo>
                <a:lnTo>
                  <a:pt x="f443" y="f158"/>
                </a:lnTo>
                <a:lnTo>
                  <a:pt x="f455" y="f180"/>
                </a:lnTo>
                <a:lnTo>
                  <a:pt x="f456" y="f182"/>
                </a:lnTo>
                <a:lnTo>
                  <a:pt x="f450" y="f72"/>
                </a:lnTo>
                <a:close/>
              </a:path>
              <a:path w="2034540" h="288925">
                <a:moveTo>
                  <a:pt x="f457" y="f458"/>
                </a:moveTo>
                <a:lnTo>
                  <a:pt x="f459" y="f458"/>
                </a:lnTo>
                <a:lnTo>
                  <a:pt x="f460" y="f461"/>
                </a:lnTo>
                <a:lnTo>
                  <a:pt x="f462" y="f463"/>
                </a:lnTo>
                <a:lnTo>
                  <a:pt x="f464" y="f465"/>
                </a:lnTo>
                <a:lnTo>
                  <a:pt x="f466" y="f467"/>
                </a:lnTo>
                <a:lnTo>
                  <a:pt x="f466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73" y="f474"/>
                </a:lnTo>
                <a:lnTo>
                  <a:pt x="f475" y="f23"/>
                </a:lnTo>
                <a:lnTo>
                  <a:pt x="f476" y="f23"/>
                </a:lnTo>
                <a:lnTo>
                  <a:pt x="f477" y="f478"/>
                </a:lnTo>
                <a:lnTo>
                  <a:pt x="f479" y="f467"/>
                </a:lnTo>
                <a:lnTo>
                  <a:pt x="f480" y="f481"/>
                </a:lnTo>
                <a:lnTo>
                  <a:pt x="f482" y="f483"/>
                </a:lnTo>
                <a:lnTo>
                  <a:pt x="f457" y="f458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object 30"/>
          <p:cNvSpPr/>
          <p:nvPr/>
        </p:nvSpPr>
        <p:spPr>
          <a:xfrm>
            <a:off x="1565431" y="1699634"/>
            <a:ext cx="9212400" cy="622800"/>
          </a:xfrm>
          <a:custGeom>
            <a:avLst/>
            <a:gdLst>
              <a:gd name="f0" fmla="val w"/>
              <a:gd name="f1" fmla="val h"/>
              <a:gd name="f2" fmla="val 0"/>
              <a:gd name="f3" fmla="val 9020810"/>
              <a:gd name="f4" fmla="val 944879"/>
              <a:gd name="f5" fmla="val 9020556"/>
              <a:gd name="f6" fmla="val 337693"/>
              <a:gd name="f7" fmla="val 944880"/>
              <a:gd name="f8" fmla="val 8682863"/>
              <a:gd name="f9" fmla="*/ f0 1 9020810"/>
              <a:gd name="f10" fmla="*/ f1 1 944879"/>
              <a:gd name="f11" fmla="+- f4 0 f2"/>
              <a:gd name="f12" fmla="+- f3 0 f2"/>
              <a:gd name="f13" fmla="*/ f12 1 9020810"/>
              <a:gd name="f14" fmla="*/ f11 1 94487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020810" h="94487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ZoneTexte 44"/>
          <p:cNvSpPr txBox="1"/>
          <p:nvPr/>
        </p:nvSpPr>
        <p:spPr>
          <a:xfrm>
            <a:off x="1913287" y="2319998"/>
            <a:ext cx="660688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kern="0" dirty="0">
                <a:solidFill>
                  <a:srgbClr val="FFFFFF"/>
                </a:solidFill>
                <a:latin typeface="Calibri"/>
              </a:rPr>
              <a:t>    </a:t>
            </a:r>
            <a:r>
              <a:rPr lang="fr-FR" sz="2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1- Les Outils utilisées</a:t>
            </a:r>
            <a:endParaRPr lang="en-US" sz="28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ctangle 45"/>
          <p:cNvSpPr/>
          <p:nvPr/>
        </p:nvSpPr>
        <p:spPr>
          <a:xfrm>
            <a:off x="3269974" y="0"/>
            <a:ext cx="5170458" cy="70788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i="0" strike="noStrike" kern="1200" cap="none" spc="0" baseline="0" dirty="0">
                <a:solidFill>
                  <a:srgbClr val="4472C4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sz="2400" i="0" strike="noStrike" kern="120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2"/>
          <p:cNvSpPr/>
          <p:nvPr/>
        </p:nvSpPr>
        <p:spPr>
          <a:xfrm>
            <a:off x="1565431" y="659907"/>
            <a:ext cx="9210858" cy="622800"/>
          </a:xfrm>
          <a:custGeom>
            <a:avLst/>
            <a:gdLst>
              <a:gd name="f0" fmla="val w"/>
              <a:gd name="f1" fmla="val h"/>
              <a:gd name="f2" fmla="val 0"/>
              <a:gd name="f3" fmla="val 8132445"/>
              <a:gd name="f4" fmla="val 805180"/>
              <a:gd name="f5" fmla="val 8132063"/>
              <a:gd name="f6" fmla="val 304457"/>
              <a:gd name="f7" fmla="val 804672"/>
              <a:gd name="f8" fmla="val 7827644"/>
              <a:gd name="f9" fmla="*/ f0 1 8132445"/>
              <a:gd name="f10" fmla="*/ f1 1 805180"/>
              <a:gd name="f11" fmla="+- f4 0 f2"/>
              <a:gd name="f12" fmla="+- f3 0 f2"/>
              <a:gd name="f13" fmla="*/ f12 1 8132445"/>
              <a:gd name="f14" fmla="*/ f11 1 805180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8132445" h="80518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object 20"/>
          <p:cNvSpPr/>
          <p:nvPr/>
        </p:nvSpPr>
        <p:spPr>
          <a:xfrm>
            <a:off x="4745396" y="797064"/>
            <a:ext cx="2294887" cy="288922"/>
          </a:xfrm>
          <a:custGeom>
            <a:avLst/>
            <a:gdLst>
              <a:gd name="f0" fmla="val w"/>
              <a:gd name="f1" fmla="val h"/>
              <a:gd name="f2" fmla="val 0"/>
              <a:gd name="f3" fmla="val 2294890"/>
              <a:gd name="f4" fmla="val 288925"/>
              <a:gd name="f5" fmla="val 57149"/>
              <a:gd name="f6" fmla="val 15239"/>
              <a:gd name="f7" fmla="val 283845"/>
              <a:gd name="f8" fmla="val 169544"/>
              <a:gd name="f9" fmla="val 92075"/>
              <a:gd name="f10" fmla="val 113537"/>
              <a:gd name="f11" fmla="val 174371"/>
              <a:gd name="f12" fmla="val 170191"/>
              <a:gd name="f13" fmla="val 165179"/>
              <a:gd name="f14" fmla="val 191976"/>
              <a:gd name="f15" fmla="val 133492"/>
              <a:gd name="f16" fmla="val 206629"/>
              <a:gd name="f17" fmla="val 130428"/>
              <a:gd name="f18" fmla="val 290967"/>
              <a:gd name="f19" fmla="val 287163"/>
              <a:gd name="f20" fmla="val 122555"/>
              <a:gd name="f21" fmla="val 221224"/>
              <a:gd name="f22" fmla="val 133334"/>
              <a:gd name="f23" fmla="val 231663"/>
              <a:gd name="f24" fmla="val 142049"/>
              <a:gd name="f25" fmla="val 237936"/>
              <a:gd name="f26" fmla="val 156575"/>
              <a:gd name="f27" fmla="val 240030"/>
              <a:gd name="f28" fmla="val 176911"/>
              <a:gd name="f29" fmla="val 295656"/>
              <a:gd name="f30" fmla="val 166497"/>
              <a:gd name="f31" fmla="val 291677"/>
              <a:gd name="f32" fmla="val 131899"/>
              <a:gd name="f33" fmla="val 231901"/>
              <a:gd name="f34" fmla="val 87375"/>
              <a:gd name="f35" fmla="val 212756"/>
              <a:gd name="f36" fmla="val 89568"/>
              <a:gd name="f37" fmla="val 196087"/>
              <a:gd name="f38" fmla="val 96154"/>
              <a:gd name="f39" fmla="val 181876"/>
              <a:gd name="f40" fmla="val 107172"/>
              <a:gd name="f41" fmla="val 170180"/>
              <a:gd name="f42" fmla="val 279733"/>
              <a:gd name="f43" fmla="val 259812"/>
              <a:gd name="f44" fmla="val 92327"/>
              <a:gd name="f45" fmla="val 412749"/>
              <a:gd name="f46" fmla="val 133858"/>
              <a:gd name="f47" fmla="val 357123"/>
              <a:gd name="f48" fmla="val 224409"/>
              <a:gd name="f49" fmla="val 360935"/>
              <a:gd name="f50" fmla="val 252432"/>
              <a:gd name="f51" fmla="val 372379"/>
              <a:gd name="f52" fmla="val 272478"/>
              <a:gd name="f53" fmla="val 391467"/>
              <a:gd name="f54" fmla="val 284523"/>
              <a:gd name="f55" fmla="val 418210"/>
              <a:gd name="f56" fmla="val 288544"/>
              <a:gd name="f57" fmla="val 430184"/>
              <a:gd name="f58" fmla="val 288113"/>
              <a:gd name="f59" fmla="val 440563"/>
              <a:gd name="f60" fmla="val 286813"/>
              <a:gd name="f61" fmla="val 449322"/>
              <a:gd name="f62" fmla="val 284632"/>
              <a:gd name="f63" fmla="val 456437"/>
              <a:gd name="f64" fmla="val 281559"/>
              <a:gd name="f65" fmla="val 245363"/>
              <a:gd name="f66" fmla="val 437006"/>
              <a:gd name="f67" fmla="val 426412"/>
              <a:gd name="f68" fmla="val 243437"/>
              <a:gd name="f69" fmla="val 418830"/>
              <a:gd name="f70" fmla="val 237664"/>
              <a:gd name="f71" fmla="val 414272"/>
              <a:gd name="f72" fmla="val 228058"/>
              <a:gd name="f73" fmla="val 214630"/>
              <a:gd name="f74" fmla="val 239775"/>
              <a:gd name="f75" fmla="val 449833"/>
              <a:gd name="f76" fmla="val 243459"/>
              <a:gd name="f77" fmla="val 443356"/>
              <a:gd name="f78" fmla="val 325628"/>
              <a:gd name="f79" fmla="val 34036"/>
              <a:gd name="f80" fmla="val 49911"/>
              <a:gd name="f81" fmla="val 545972"/>
              <a:gd name="f82" fmla="val 489966"/>
              <a:gd name="f83" fmla="val 191643"/>
              <a:gd name="f84" fmla="val 546665"/>
              <a:gd name="f85" fmla="val 179568"/>
              <a:gd name="f86" fmla="val 563193"/>
              <a:gd name="f87" fmla="val 145176"/>
              <a:gd name="f88" fmla="val 587374"/>
              <a:gd name="f89" fmla="val 137033"/>
              <a:gd name="f90" fmla="val 612140"/>
              <a:gd name="f91" fmla="val 128143"/>
              <a:gd name="f92" fmla="val 594352"/>
              <a:gd name="f93" fmla="val 137392"/>
              <a:gd name="f94" fmla="val 600805"/>
              <a:gd name="f95" fmla="val 138477"/>
              <a:gd name="f96" fmla="val 606734"/>
              <a:gd name="f97" fmla="val 140301"/>
              <a:gd name="f98" fmla="val 142875"/>
              <a:gd name="f99" fmla="val 603631"/>
              <a:gd name="f100" fmla="val 88773"/>
              <a:gd name="f101" fmla="val 597026"/>
              <a:gd name="f102" fmla="val 580165"/>
              <a:gd name="f103" fmla="val 91227"/>
              <a:gd name="f104" fmla="val 566150"/>
              <a:gd name="f105" fmla="val 98599"/>
              <a:gd name="f106" fmla="val 554968"/>
              <a:gd name="f107" fmla="val 110900"/>
              <a:gd name="f108" fmla="val 546607"/>
              <a:gd name="f109" fmla="val 91059"/>
              <a:gd name="f110" fmla="val 608710"/>
              <a:gd name="f111" fmla="val 89535"/>
              <a:gd name="f112" fmla="val 732408"/>
              <a:gd name="f113" fmla="val 689451"/>
              <a:gd name="f114" fmla="val 94138"/>
              <a:gd name="f115" fmla="val 656208"/>
              <a:gd name="f116" fmla="val 114426"/>
              <a:gd name="f117" fmla="val 634888"/>
              <a:gd name="f118" fmla="val 146542"/>
              <a:gd name="f119" fmla="val 627760"/>
              <a:gd name="f120" fmla="val 188849"/>
              <a:gd name="f121" fmla="val 629495"/>
              <a:gd name="f122" fmla="val 210687"/>
              <a:gd name="f123" fmla="val 643298"/>
              <a:gd name="f124" fmla="val 247124"/>
              <a:gd name="f125" fmla="val 687609"/>
              <a:gd name="f126" fmla="val 281813"/>
              <a:gd name="f127" fmla="val 729615"/>
              <a:gd name="f128" fmla="val 752209"/>
              <a:gd name="f129" fmla="val 286785"/>
              <a:gd name="f130" fmla="val 772350"/>
              <a:gd name="f131" fmla="val 281527"/>
              <a:gd name="f132" fmla="val 790015"/>
              <a:gd name="f133" fmla="val 272792"/>
              <a:gd name="f134" fmla="val 805180"/>
              <a:gd name="f135" fmla="val 260603"/>
              <a:gd name="f136" fmla="val 817357"/>
              <a:gd name="f137" fmla="val 245490"/>
              <a:gd name="f138" fmla="val 731393"/>
              <a:gd name="f139" fmla="val 710890"/>
              <a:gd name="f140" fmla="val 241915"/>
              <a:gd name="f141" fmla="val 696245"/>
              <a:gd name="f142" fmla="val 231171"/>
              <a:gd name="f143" fmla="val 687458"/>
              <a:gd name="f144" fmla="val 213236"/>
              <a:gd name="f145" fmla="val 684618"/>
              <a:gd name="f146" fmla="val 684679"/>
              <a:gd name="f147" fmla="val 185547"/>
              <a:gd name="f148" fmla="val 696721"/>
              <a:gd name="f149" fmla="val 145414"/>
              <a:gd name="f150" fmla="val 731011"/>
              <a:gd name="f151" fmla="val 818801"/>
              <a:gd name="f152" fmla="val 817796"/>
              <a:gd name="f153" fmla="val 128450"/>
              <a:gd name="f154" fmla="val 805942"/>
              <a:gd name="f155" fmla="val 114046"/>
              <a:gd name="f156" fmla="val 791130"/>
              <a:gd name="f157" fmla="val 102377"/>
              <a:gd name="f158" fmla="val 773937"/>
              <a:gd name="f159" fmla="val 94043"/>
              <a:gd name="f160" fmla="val 754364"/>
              <a:gd name="f161" fmla="val 89042"/>
              <a:gd name="f162" fmla="val 750774"/>
              <a:gd name="f163" fmla="val 133931"/>
              <a:gd name="f164" fmla="val 764905"/>
              <a:gd name="f165" fmla="val 144446"/>
              <a:gd name="f166" fmla="val 773392"/>
              <a:gd name="f167" fmla="val 161986"/>
              <a:gd name="f168" fmla="val 776223"/>
              <a:gd name="f169" fmla="val 186562"/>
              <a:gd name="f170" fmla="val 773416"/>
              <a:gd name="f171" fmla="val 212326"/>
              <a:gd name="f172" fmla="val 765000"/>
              <a:gd name="f173" fmla="val 230743"/>
              <a:gd name="f174" fmla="val 750988"/>
              <a:gd name="f175" fmla="val 241802"/>
              <a:gd name="f176" fmla="val 826150"/>
              <a:gd name="f177" fmla="val 227837"/>
              <a:gd name="f178" fmla="val 831379"/>
              <a:gd name="f179" fmla="val 207883"/>
              <a:gd name="f180" fmla="val 833119"/>
              <a:gd name="f181" fmla="val 831409"/>
              <a:gd name="f182" fmla="val 164212"/>
              <a:gd name="f183" fmla="val 826293"/>
              <a:gd name="f184" fmla="val 948435"/>
              <a:gd name="f185" fmla="val 898215"/>
              <a:gd name="f186" fmla="val 103610"/>
              <a:gd name="f187" fmla="val 867013"/>
              <a:gd name="f188" fmla="val 149669"/>
              <a:gd name="f189" fmla="val 860932"/>
              <a:gd name="f190" fmla="val 192277"/>
              <a:gd name="f191" fmla="val 862266"/>
              <a:gd name="f192" fmla="val 213058"/>
              <a:gd name="f193" fmla="val 882522"/>
              <a:gd name="f194" fmla="val 262636"/>
              <a:gd name="f195" fmla="val 923403"/>
              <a:gd name="f196" fmla="val 286924"/>
              <a:gd name="f197" fmla="val 940816"/>
              <a:gd name="f198" fmla="val 959415"/>
              <a:gd name="f199" fmla="val 286547"/>
              <a:gd name="f200" fmla="val 975598"/>
              <a:gd name="f201" fmla="val 280574"/>
              <a:gd name="f202" fmla="val 989375"/>
              <a:gd name="f203" fmla="val 270648"/>
              <a:gd name="f204" fmla="val 1000759"/>
              <a:gd name="f205" fmla="val 256794"/>
              <a:gd name="f206" fmla="val 1057401"/>
              <a:gd name="f207" fmla="val 959993"/>
              <a:gd name="f208" fmla="val 950632"/>
              <a:gd name="f209" fmla="val 244607"/>
              <a:gd name="f210" fmla="val 920543"/>
              <a:gd name="f211" fmla="val 213883"/>
              <a:gd name="f212" fmla="val 917701"/>
              <a:gd name="f213" fmla="val 190500"/>
              <a:gd name="f214" fmla="val 918438"/>
              <a:gd name="f215" fmla="val 177383"/>
              <a:gd name="f216" fmla="val 935817"/>
              <a:gd name="f217" fmla="val 139483"/>
              <a:gd name="f218" fmla="val 961517"/>
              <a:gd name="f219" fmla="val 991905"/>
              <a:gd name="f220" fmla="val 102592"/>
              <a:gd name="f221" fmla="val 980217"/>
              <a:gd name="f222" fmla="val 965719"/>
              <a:gd name="f223" fmla="val 89066"/>
              <a:gd name="f224" fmla="val 1001648"/>
              <a:gd name="f225" fmla="val 969920"/>
              <a:gd name="f226" fmla="val 131216"/>
              <a:gd name="f227" fmla="val 977598"/>
              <a:gd name="f228" fmla="val 133588"/>
              <a:gd name="f229" fmla="val 1001799"/>
              <a:gd name="f230" fmla="val 165971"/>
              <a:gd name="f231" fmla="val 1002537"/>
              <a:gd name="f232" fmla="val 175260"/>
              <a:gd name="f233" fmla="val 1002470"/>
              <a:gd name="f234" fmla="val 990472"/>
              <a:gd name="f235" fmla="val 230377"/>
              <a:gd name="f236" fmla="val 1161669"/>
              <a:gd name="f237" fmla="val 1105661"/>
              <a:gd name="f238" fmla="val 207772"/>
              <a:gd name="f239" fmla="val 1109851"/>
              <a:gd name="f240" fmla="val 243109"/>
              <a:gd name="f241" fmla="val 1122410"/>
              <a:gd name="f242" fmla="val 268351"/>
              <a:gd name="f243" fmla="val 1143327"/>
              <a:gd name="f244" fmla="val 283495"/>
              <a:gd name="f245" fmla="val 1172591"/>
              <a:gd name="f246" fmla="val 1190261"/>
              <a:gd name="f247" fmla="val 286422"/>
              <a:gd name="f248" fmla="val 1205944"/>
              <a:gd name="f249" fmla="val 280050"/>
              <a:gd name="f250" fmla="val 1219650"/>
              <a:gd name="f251" fmla="val 269416"/>
              <a:gd name="f252" fmla="val 1231392"/>
              <a:gd name="f253" fmla="val 254508"/>
              <a:gd name="f254" fmla="val 1287907"/>
              <a:gd name="f255" fmla="val 1195323"/>
              <a:gd name="f256" fmla="val 1180635"/>
              <a:gd name="f257" fmla="val 242802"/>
              <a:gd name="f258" fmla="val 1170114"/>
              <a:gd name="f259" fmla="val 234743"/>
              <a:gd name="f260" fmla="val 1163784"/>
              <a:gd name="f261" fmla="val 221327"/>
              <a:gd name="f262" fmla="val 202564"/>
              <a:gd name="f263" fmla="val 1232281"/>
              <a:gd name="f264" fmla="val 1232231"/>
              <a:gd name="f265" fmla="val 1231659"/>
              <a:gd name="f266" fmla="val 211355"/>
              <a:gd name="f267" fmla="val 1203352"/>
              <a:gd name="f268" fmla="val 244752"/>
              <a:gd name="f269" fmla="val 1434083"/>
              <a:gd name="f270" fmla="val 1390475"/>
              <a:gd name="f271" fmla="val 94424"/>
              <a:gd name="f272" fmla="val 1356486"/>
              <a:gd name="f273" fmla="val 115570"/>
              <a:gd name="f274" fmla="val 1334595"/>
              <a:gd name="f275" fmla="val 148923"/>
              <a:gd name="f276" fmla="val 1327276"/>
              <a:gd name="f277" fmla="val 192659"/>
              <a:gd name="f278" fmla="val 1328967"/>
              <a:gd name="f279" fmla="val 212901"/>
              <a:gd name="f280" fmla="val 1354328"/>
              <a:gd name="f281" fmla="val 261747"/>
              <a:gd name="f282" fmla="val 1404441"/>
              <a:gd name="f283" fmla="val 286875"/>
              <a:gd name="f284" fmla="val 1425320"/>
              <a:gd name="f285" fmla="val 1442823"/>
              <a:gd name="f286" fmla="val 287805"/>
              <a:gd name="f287" fmla="val 1458182"/>
              <a:gd name="f288" fmla="val 285591"/>
              <a:gd name="f289" fmla="val 1471398"/>
              <a:gd name="f290" fmla="val 281900"/>
              <a:gd name="f291" fmla="val 1482470"/>
              <a:gd name="f292" fmla="val 276733"/>
              <a:gd name="f293" fmla="val 1438783"/>
              <a:gd name="f294" fmla="val 1426781"/>
              <a:gd name="f295" fmla="val 244540"/>
              <a:gd name="f296" fmla="val 1392350"/>
              <a:gd name="f297" fmla="val 222067"/>
              <a:gd name="f298" fmla="val 1384045"/>
              <a:gd name="f299" fmla="val 1385020"/>
              <a:gd name="f300" fmla="val 175946"/>
              <a:gd name="f301" fmla="val 1407969"/>
              <a:gd name="f302" fmla="val 139215"/>
              <a:gd name="f303" fmla="val 1440687"/>
              <a:gd name="f304" fmla="val 1482724"/>
              <a:gd name="f305" fmla="val 96393"/>
              <a:gd name="f306" fmla="val 1473749"/>
              <a:gd name="f307" fmla="val 92465"/>
              <a:gd name="f308" fmla="val 1462643"/>
              <a:gd name="f309" fmla="val 89646"/>
              <a:gd name="f310" fmla="val 1449417"/>
              <a:gd name="f311" fmla="val 87945"/>
              <a:gd name="f312" fmla="val 231267"/>
              <a:gd name="f313" fmla="val 1471751"/>
              <a:gd name="f314" fmla="val 237507"/>
              <a:gd name="f315" fmla="val 1460912"/>
              <a:gd name="f316" fmla="val 241950"/>
              <a:gd name="f317" fmla="val 1449931"/>
              <a:gd name="f318" fmla="val 1451881"/>
              <a:gd name="f319" fmla="val 131308"/>
              <a:gd name="f320" fmla="val 1462611"/>
              <a:gd name="f321" fmla="val 133937"/>
              <a:gd name="f322" fmla="val 1472888"/>
              <a:gd name="f323" fmla="val 138304"/>
              <a:gd name="f324" fmla="val 144399"/>
              <a:gd name="f325" fmla="val 1590801"/>
              <a:gd name="f326" fmla="val 1535175"/>
              <a:gd name="f327" fmla="val 1538987"/>
              <a:gd name="f328" fmla="val 1550431"/>
              <a:gd name="f329" fmla="val 1569519"/>
              <a:gd name="f330" fmla="val 1596262"/>
              <a:gd name="f331" fmla="val 1608236"/>
              <a:gd name="f332" fmla="val 1618615"/>
              <a:gd name="f333" fmla="val 1627374"/>
              <a:gd name="f334" fmla="val 1634490"/>
              <a:gd name="f335" fmla="val 1615058"/>
              <a:gd name="f336" fmla="val 1604464"/>
              <a:gd name="f337" fmla="val 1596882"/>
              <a:gd name="f338" fmla="val 1592324"/>
              <a:gd name="f339" fmla="val 1627885"/>
              <a:gd name="f340" fmla="val 1621408"/>
              <a:gd name="f341" fmla="val 1503680"/>
              <a:gd name="f342" fmla="val 1705101"/>
              <a:gd name="f343" fmla="val 1270"/>
              <a:gd name="f344" fmla="val 1685924"/>
              <a:gd name="f345" fmla="val 1678050"/>
              <a:gd name="f346" fmla="val 3937"/>
              <a:gd name="f347" fmla="val 1672082"/>
              <a:gd name="f348" fmla="val 9271"/>
              <a:gd name="f349" fmla="val 1665985"/>
              <a:gd name="f350" fmla="val 14605"/>
              <a:gd name="f351" fmla="val 1662937"/>
              <a:gd name="f352" fmla="val 21589"/>
              <a:gd name="f353" fmla="val 1662993"/>
              <a:gd name="f354" fmla="val 38608"/>
              <a:gd name="f355" fmla="val 45465"/>
              <a:gd name="f356" fmla="val 51181"/>
              <a:gd name="f357" fmla="val 1678305"/>
              <a:gd name="f358" fmla="val 56769"/>
              <a:gd name="f359" fmla="val 1686051"/>
              <a:gd name="f360" fmla="val 59689"/>
              <a:gd name="f361" fmla="val 1704847"/>
              <a:gd name="f362" fmla="val 1712595"/>
              <a:gd name="f363" fmla="val 56896"/>
              <a:gd name="f364" fmla="val 1724913"/>
              <a:gd name="f365" fmla="val 45593"/>
              <a:gd name="f366" fmla="val 1727961"/>
              <a:gd name="f367" fmla="val 1727849"/>
              <a:gd name="f368" fmla="val 14986"/>
              <a:gd name="f369" fmla="val 1718945"/>
              <a:gd name="f370" fmla="val 9398"/>
              <a:gd name="f371" fmla="val 1712975"/>
              <a:gd name="f372" fmla="val 1722882"/>
              <a:gd name="f373" fmla="val 1667129"/>
              <a:gd name="f374" fmla="val 1866265"/>
              <a:gd name="f375" fmla="val 1823307"/>
              <a:gd name="f376" fmla="val 1790065"/>
              <a:gd name="f377" fmla="val 1768744"/>
              <a:gd name="f378" fmla="val 1761617"/>
              <a:gd name="f379" fmla="val 1763351"/>
              <a:gd name="f380" fmla="val 1777154"/>
              <a:gd name="f381" fmla="val 1821465"/>
              <a:gd name="f382" fmla="val 1863470"/>
              <a:gd name="f383" fmla="val 1886065"/>
              <a:gd name="f384" fmla="val 1906206"/>
              <a:gd name="f385" fmla="val 1923871"/>
              <a:gd name="f386" fmla="val 1939035"/>
              <a:gd name="f387" fmla="val 1951213"/>
              <a:gd name="f388" fmla="val 1865248"/>
              <a:gd name="f389" fmla="val 1844746"/>
              <a:gd name="f390" fmla="val 1830101"/>
              <a:gd name="f391" fmla="val 1821314"/>
              <a:gd name="f392" fmla="val 1818474"/>
              <a:gd name="f393" fmla="val 1818535"/>
              <a:gd name="f394" fmla="val 1830578"/>
              <a:gd name="f395" fmla="val 1864868"/>
              <a:gd name="f396" fmla="val 1952657"/>
              <a:gd name="f397" fmla="val 1951652"/>
              <a:gd name="f398" fmla="val 1939797"/>
              <a:gd name="f399" fmla="val 1924986"/>
              <a:gd name="f400" fmla="val 1907794"/>
              <a:gd name="f401" fmla="val 1888220"/>
              <a:gd name="f402" fmla="val 1884630"/>
              <a:gd name="f403" fmla="val 1898761"/>
              <a:gd name="f404" fmla="val 1907248"/>
              <a:gd name="f405" fmla="val 1910080"/>
              <a:gd name="f406" fmla="val 1907272"/>
              <a:gd name="f407" fmla="val 1898856"/>
              <a:gd name="f408" fmla="val 1884844"/>
              <a:gd name="f409" fmla="val 1960006"/>
              <a:gd name="f410" fmla="val 1965235"/>
              <a:gd name="f411" fmla="val 1966975"/>
              <a:gd name="f412" fmla="val 1965265"/>
              <a:gd name="f413" fmla="val 1960149"/>
              <a:gd name="f414" fmla="val 2062353"/>
              <a:gd name="f415" fmla="val 2006345"/>
              <a:gd name="f416" fmla="val 2062999"/>
              <a:gd name="f417" fmla="val 2084784"/>
              <a:gd name="f418" fmla="val 2099436"/>
              <a:gd name="f419" fmla="val 2183775"/>
              <a:gd name="f420" fmla="val 2179971"/>
              <a:gd name="f421" fmla="val 2114032"/>
              <a:gd name="f422" fmla="val 2124471"/>
              <a:gd name="f423" fmla="val 2130744"/>
              <a:gd name="f424" fmla="val 2132837"/>
              <a:gd name="f425" fmla="val 2188463"/>
              <a:gd name="f426" fmla="val 2184485"/>
              <a:gd name="f427" fmla="val 2124710"/>
              <a:gd name="f428" fmla="val 2105564"/>
              <a:gd name="f429" fmla="val 2088895"/>
              <a:gd name="f430" fmla="val 2074684"/>
              <a:gd name="f431" fmla="val 2062987"/>
              <a:gd name="f432" fmla="val 2172541"/>
              <a:gd name="f433" fmla="val 2152620"/>
              <a:gd name="f434" fmla="val 2271013"/>
              <a:gd name="f435" fmla="val 228981"/>
              <a:gd name="f436" fmla="val 2252598"/>
              <a:gd name="f437" fmla="val 2244724"/>
              <a:gd name="f438" fmla="val 231775"/>
              <a:gd name="f439" fmla="val 2231517"/>
              <a:gd name="f440" fmla="val 242950"/>
              <a:gd name="f441" fmla="val 2228215"/>
              <a:gd name="f442" fmla="val 250062"/>
              <a:gd name="f443" fmla="val 267208"/>
              <a:gd name="f444" fmla="val 274320"/>
              <a:gd name="f445" fmla="val 2237867"/>
              <a:gd name="f446" fmla="val 280035"/>
              <a:gd name="f447" fmla="val 2244344"/>
              <a:gd name="f448" fmla="val 285623"/>
              <a:gd name="f449" fmla="val 2251963"/>
              <a:gd name="f450" fmla="val 2260981"/>
              <a:gd name="f451" fmla="val 2294635"/>
              <a:gd name="f452" fmla="val 267588"/>
              <a:gd name="f453" fmla="val 2294578"/>
              <a:gd name="f454" fmla="val 2291460"/>
              <a:gd name="f455" fmla="val 243205"/>
              <a:gd name="f456" fmla="val 2285110"/>
              <a:gd name="f457" fmla="val 237489"/>
              <a:gd name="f458" fmla="val 2278760"/>
              <a:gd name="f459" fmla="*/ f0 1 2294890"/>
              <a:gd name="f460" fmla="*/ f1 1 288925"/>
              <a:gd name="f461" fmla="+- f4 0 f2"/>
              <a:gd name="f462" fmla="+- f3 0 f2"/>
              <a:gd name="f463" fmla="*/ f462 1 2294890"/>
              <a:gd name="f464" fmla="*/ f461 1 288925"/>
              <a:gd name="f465" fmla="*/ f2 1 f463"/>
              <a:gd name="f466" fmla="*/ f3 1 f463"/>
              <a:gd name="f467" fmla="*/ f2 1 f464"/>
              <a:gd name="f468" fmla="*/ f4 1 f464"/>
              <a:gd name="f469" fmla="*/ f465 f459 1"/>
              <a:gd name="f470" fmla="*/ f466 f459 1"/>
              <a:gd name="f471" fmla="*/ f468 f460 1"/>
              <a:gd name="f472" fmla="*/ f467 f4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69" t="f472" r="f470" b="f471"/>
            <a:pathLst>
              <a:path w="2294890" h="288925">
                <a:moveTo>
                  <a:pt x="f5" y="f6"/>
                </a:moveTo>
                <a:lnTo>
                  <a:pt x="f2" y="f6"/>
                </a:lnTo>
                <a:lnTo>
                  <a:pt x="f2" y="f7"/>
                </a:lnTo>
                <a:lnTo>
                  <a:pt x="f5" y="f7"/>
                </a:lnTo>
                <a:lnTo>
                  <a:pt x="f5" y="f6"/>
                </a:lnTo>
                <a:close/>
              </a:path>
              <a:path w="2294890" h="288925">
                <a:moveTo>
                  <a:pt x="f8" y="f9"/>
                </a:moveTo>
                <a:lnTo>
                  <a:pt x="f10" y="f9"/>
                </a:lnTo>
                <a:lnTo>
                  <a:pt x="f10" y="f7"/>
                </a:lnTo>
                <a:lnTo>
                  <a:pt x="f8" y="f7"/>
                </a:lnTo>
                <a:lnTo>
                  <a:pt x="f8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7"/>
                </a:lnTo>
                <a:lnTo>
                  <a:pt x="f19" y="f20"/>
                </a:lnTo>
                <a:lnTo>
                  <a:pt x="f8" y="f20"/>
                </a:lnTo>
                <a:lnTo>
                  <a:pt x="f8" y="f9"/>
                </a:lnTo>
                <a:close/>
              </a:path>
              <a:path w="2294890" h="288925">
                <a:moveTo>
                  <a:pt x="f18" y="f17"/>
                </a:moveTo>
                <a:lnTo>
                  <a:pt x="f16" y="f17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7" y="f7"/>
                </a:lnTo>
                <a:lnTo>
                  <a:pt x="f29" y="f7"/>
                </a:lnTo>
                <a:lnTo>
                  <a:pt x="f29" y="f30"/>
                </a:lnTo>
                <a:lnTo>
                  <a:pt x="f31" y="f32"/>
                </a:lnTo>
                <a:lnTo>
                  <a:pt x="f18" y="f17"/>
                </a:lnTo>
                <a:close/>
              </a:path>
              <a:path w="2294890" h="288925">
                <a:moveTo>
                  <a:pt x="f33" y="f34"/>
                </a:move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20"/>
                </a:lnTo>
                <a:lnTo>
                  <a:pt x="f19" y="f20"/>
                </a:lnTo>
                <a:lnTo>
                  <a:pt x="f42" y="f40"/>
                </a:lnTo>
                <a:lnTo>
                  <a:pt x="f43" y="f44"/>
                </a:lnTo>
                <a:lnTo>
                  <a:pt x="f33" y="f34"/>
                </a:lnTo>
                <a:close/>
              </a:path>
              <a:path w="2294890" h="288925">
                <a:moveTo>
                  <a:pt x="f45" y="f46"/>
                </a:moveTo>
                <a:lnTo>
                  <a:pt x="f47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65"/>
                </a:lnTo>
                <a:lnTo>
                  <a:pt x="f66" y="f65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45" y="f73"/>
                </a:lnTo>
                <a:lnTo>
                  <a:pt x="f45" y="f46"/>
                </a:lnTo>
                <a:close/>
              </a:path>
              <a:path w="2294890" h="288925">
                <a:moveTo>
                  <a:pt x="f63" y="f74"/>
                </a:moveTo>
                <a:lnTo>
                  <a:pt x="f75" y="f76"/>
                </a:lnTo>
                <a:lnTo>
                  <a:pt x="f77" y="f65"/>
                </a:lnTo>
                <a:lnTo>
                  <a:pt x="f63" y="f65"/>
                </a:lnTo>
                <a:lnTo>
                  <a:pt x="f63" y="f74"/>
                </a:lnTo>
                <a:close/>
              </a:path>
              <a:path w="2294890" h="288925">
                <a:moveTo>
                  <a:pt x="f63" y="f9"/>
                </a:moveTo>
                <a:lnTo>
                  <a:pt x="f78" y="f9"/>
                </a:lnTo>
                <a:lnTo>
                  <a:pt x="f78" y="f46"/>
                </a:lnTo>
                <a:lnTo>
                  <a:pt x="f63" y="f46"/>
                </a:lnTo>
                <a:lnTo>
                  <a:pt x="f63" y="f9"/>
                </a:lnTo>
                <a:close/>
              </a:path>
              <a:path w="2294890" h="288925">
                <a:moveTo>
                  <a:pt x="f45" y="f79"/>
                </a:moveTo>
                <a:lnTo>
                  <a:pt x="f47" y="f80"/>
                </a:lnTo>
                <a:lnTo>
                  <a:pt x="f47" y="f9"/>
                </a:lnTo>
                <a:lnTo>
                  <a:pt x="f45" y="f9"/>
                </a:lnTo>
                <a:lnTo>
                  <a:pt x="f45" y="f79"/>
                </a:lnTo>
                <a:close/>
              </a:path>
              <a:path w="2294890" h="288925">
                <a:moveTo>
                  <a:pt x="f81" y="f9"/>
                </a:moveTo>
                <a:lnTo>
                  <a:pt x="f82" y="f9"/>
                </a:lnTo>
                <a:lnTo>
                  <a:pt x="f82" y="f7"/>
                </a:lnTo>
                <a:lnTo>
                  <a:pt x="f81" y="f7"/>
                </a:lnTo>
                <a:lnTo>
                  <a:pt x="f81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89"/>
                </a:lnTo>
                <a:lnTo>
                  <a:pt x="f90" y="f91"/>
                </a:lnTo>
                <a:lnTo>
                  <a:pt x="f81" y="f91"/>
                </a:lnTo>
                <a:lnTo>
                  <a:pt x="f81" y="f9"/>
                </a:lnTo>
                <a:close/>
              </a:path>
              <a:path w="2294890" h="288925">
                <a:moveTo>
                  <a:pt x="f90" y="f89"/>
                </a:moveTo>
                <a:lnTo>
                  <a:pt x="f88" y="f89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0" y="f98"/>
                </a:lnTo>
                <a:lnTo>
                  <a:pt x="f90" y="f89"/>
                </a:lnTo>
                <a:close/>
              </a:path>
              <a:path w="2294890" h="288925">
                <a:moveTo>
                  <a:pt x="f99" y="f100"/>
                </a:moveTo>
                <a:lnTo>
                  <a:pt x="f101" y="f100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8" y="f91"/>
                </a:lnTo>
                <a:lnTo>
                  <a:pt x="f90" y="f91"/>
                </a:lnTo>
                <a:lnTo>
                  <a:pt x="f90" y="f109"/>
                </a:lnTo>
                <a:lnTo>
                  <a:pt x="f110" y="f111"/>
                </a:lnTo>
                <a:lnTo>
                  <a:pt x="f99" y="f100"/>
                </a:lnTo>
                <a:close/>
              </a:path>
              <a:path w="2294890" h="288925">
                <a:moveTo>
                  <a:pt x="f112" y="f34"/>
                </a:move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56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137"/>
                </a:lnTo>
                <a:lnTo>
                  <a:pt x="f138" y="f137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20"/>
                </a:lnTo>
                <a:lnTo>
                  <a:pt x="f146" y="f147"/>
                </a:lnTo>
                <a:lnTo>
                  <a:pt x="f148" y="f149"/>
                </a:lnTo>
                <a:lnTo>
                  <a:pt x="f150" y="f17"/>
                </a:lnTo>
                <a:lnTo>
                  <a:pt x="f151" y="f17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58" y="f159"/>
                </a:lnTo>
                <a:lnTo>
                  <a:pt x="f160" y="f161"/>
                </a:lnTo>
                <a:lnTo>
                  <a:pt x="f112" y="f34"/>
                </a:lnTo>
                <a:close/>
              </a:path>
              <a:path w="2294890" h="288925">
                <a:moveTo>
                  <a:pt x="f151" y="f17"/>
                </a:moveTo>
                <a:lnTo>
                  <a:pt x="f150" y="f17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38" y="f137"/>
                </a:lnTo>
                <a:lnTo>
                  <a:pt x="f136" y="f137"/>
                </a:lnTo>
                <a:lnTo>
                  <a:pt x="f176" y="f177"/>
                </a:lnTo>
                <a:lnTo>
                  <a:pt x="f178" y="f179"/>
                </a:lnTo>
                <a:lnTo>
                  <a:pt x="f180" y="f147"/>
                </a:lnTo>
                <a:lnTo>
                  <a:pt x="f181" y="f182"/>
                </a:lnTo>
                <a:lnTo>
                  <a:pt x="f183" y="f87"/>
                </a:lnTo>
                <a:lnTo>
                  <a:pt x="f151" y="f17"/>
                </a:lnTo>
                <a:close/>
              </a:path>
              <a:path w="2294890" h="288925">
                <a:moveTo>
                  <a:pt x="f184" y="f34"/>
                </a:moveTo>
                <a:lnTo>
                  <a:pt x="f185" y="f186"/>
                </a:lnTo>
                <a:lnTo>
                  <a:pt x="f187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95" y="f196"/>
                </a:lnTo>
                <a:lnTo>
                  <a:pt x="f197" y="f56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6" y="f137"/>
                </a:lnTo>
                <a:lnTo>
                  <a:pt x="f207" y="f137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7"/>
                </a:lnTo>
                <a:lnTo>
                  <a:pt x="f206" y="f17"/>
                </a:lnTo>
                <a:lnTo>
                  <a:pt x="f206" y="f116"/>
                </a:lnTo>
                <a:lnTo>
                  <a:pt x="f204" y="f116"/>
                </a:lnTo>
                <a:lnTo>
                  <a:pt x="f219" y="f220"/>
                </a:lnTo>
                <a:lnTo>
                  <a:pt x="f221" y="f114"/>
                </a:lnTo>
                <a:lnTo>
                  <a:pt x="f222" y="f223"/>
                </a:lnTo>
                <a:lnTo>
                  <a:pt x="f184" y="f34"/>
                </a:lnTo>
                <a:close/>
              </a:path>
              <a:path w="2294890" h="288925">
                <a:moveTo>
                  <a:pt x="f206" y="f205"/>
                </a:moveTo>
                <a:lnTo>
                  <a:pt x="f224" y="f205"/>
                </a:lnTo>
                <a:lnTo>
                  <a:pt x="f224" y="f7"/>
                </a:lnTo>
                <a:lnTo>
                  <a:pt x="f206" y="f7"/>
                </a:lnTo>
                <a:lnTo>
                  <a:pt x="f206" y="f205"/>
                </a:lnTo>
                <a:close/>
              </a:path>
              <a:path w="2294890" h="288925">
                <a:moveTo>
                  <a:pt x="f206" y="f17"/>
                </a:moveTo>
                <a:lnTo>
                  <a:pt x="f218" y="f17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190"/>
                </a:lnTo>
                <a:lnTo>
                  <a:pt x="f234" y="f235"/>
                </a:lnTo>
                <a:lnTo>
                  <a:pt x="f207" y="f137"/>
                </a:lnTo>
                <a:lnTo>
                  <a:pt x="f206" y="f137"/>
                </a:lnTo>
                <a:lnTo>
                  <a:pt x="f206" y="f17"/>
                </a:lnTo>
                <a:close/>
              </a:path>
              <a:path w="2294890" h="288925">
                <a:moveTo>
                  <a:pt x="f206" y="f2"/>
                </a:moveTo>
                <a:lnTo>
                  <a:pt x="f224" y="f2"/>
                </a:lnTo>
                <a:lnTo>
                  <a:pt x="f224" y="f116"/>
                </a:lnTo>
                <a:lnTo>
                  <a:pt x="f206" y="f116"/>
                </a:lnTo>
                <a:lnTo>
                  <a:pt x="f206" y="f2"/>
                </a:lnTo>
                <a:close/>
              </a:path>
              <a:path w="2294890" h="288925">
                <a:moveTo>
                  <a:pt x="f236" y="f9"/>
                </a:moveTo>
                <a:lnTo>
                  <a:pt x="f237" y="f9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56"/>
                </a:lnTo>
                <a:lnTo>
                  <a:pt x="f246" y="f247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3"/>
                </a:lnTo>
                <a:lnTo>
                  <a:pt x="f254" y="f137"/>
                </a:lnTo>
                <a:lnTo>
                  <a:pt x="f255" y="f137"/>
                </a:lnTo>
                <a:lnTo>
                  <a:pt x="f256" y="f257"/>
                </a:lnTo>
                <a:lnTo>
                  <a:pt x="f258" y="f259"/>
                </a:lnTo>
                <a:lnTo>
                  <a:pt x="f260" y="f261"/>
                </a:lnTo>
                <a:lnTo>
                  <a:pt x="f236" y="f262"/>
                </a:lnTo>
                <a:lnTo>
                  <a:pt x="f236" y="f9"/>
                </a:lnTo>
                <a:close/>
              </a:path>
              <a:path w="2294890" h="288925">
                <a:moveTo>
                  <a:pt x="f254" y="f253"/>
                </a:moveTo>
                <a:lnTo>
                  <a:pt x="f263" y="f253"/>
                </a:lnTo>
                <a:lnTo>
                  <a:pt x="f263" y="f7"/>
                </a:lnTo>
                <a:lnTo>
                  <a:pt x="f254" y="f7"/>
                </a:lnTo>
                <a:lnTo>
                  <a:pt x="f254" y="f253"/>
                </a:lnTo>
                <a:close/>
              </a:path>
              <a:path w="2294890" h="288925">
                <a:moveTo>
                  <a:pt x="f254" y="f9"/>
                </a:moveTo>
                <a:lnTo>
                  <a:pt x="f263" y="f9"/>
                </a:lnTo>
                <a:lnTo>
                  <a:pt x="f264" y="f262"/>
                </a:lnTo>
                <a:lnTo>
                  <a:pt x="f265" y="f266"/>
                </a:lnTo>
                <a:lnTo>
                  <a:pt x="f267" y="f268"/>
                </a:lnTo>
                <a:lnTo>
                  <a:pt x="f255" y="f137"/>
                </a:lnTo>
                <a:lnTo>
                  <a:pt x="f254" y="f137"/>
                </a:lnTo>
                <a:lnTo>
                  <a:pt x="f254" y="f9"/>
                </a:lnTo>
                <a:close/>
              </a:path>
              <a:path w="2294890" h="288925">
                <a:moveTo>
                  <a:pt x="f269" y="f34"/>
                </a:move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280" y="f281"/>
                </a:lnTo>
                <a:lnTo>
                  <a:pt x="f282" y="f283"/>
                </a:lnTo>
                <a:lnTo>
                  <a:pt x="f284" y="f5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37"/>
                </a:lnTo>
                <a:lnTo>
                  <a:pt x="f293" y="f137"/>
                </a:lnTo>
                <a:lnTo>
                  <a:pt x="f294" y="f295"/>
                </a:lnTo>
                <a:lnTo>
                  <a:pt x="f296" y="f297"/>
                </a:lnTo>
                <a:lnTo>
                  <a:pt x="f298" y="f120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17"/>
                </a:lnTo>
                <a:lnTo>
                  <a:pt x="f304" y="f17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311"/>
                </a:lnTo>
                <a:lnTo>
                  <a:pt x="f269" y="f34"/>
                </a:lnTo>
                <a:close/>
              </a:path>
              <a:path w="2294890" h="288925">
                <a:moveTo>
                  <a:pt x="f291" y="f312"/>
                </a:moveTo>
                <a:lnTo>
                  <a:pt x="f313" y="f314"/>
                </a:lnTo>
                <a:lnTo>
                  <a:pt x="f315" y="f316"/>
                </a:lnTo>
                <a:lnTo>
                  <a:pt x="f317" y="f209"/>
                </a:lnTo>
                <a:lnTo>
                  <a:pt x="f293" y="f137"/>
                </a:lnTo>
                <a:lnTo>
                  <a:pt x="f291" y="f137"/>
                </a:lnTo>
                <a:lnTo>
                  <a:pt x="f291" y="f312"/>
                </a:lnTo>
                <a:close/>
              </a:path>
              <a:path w="2294890" h="288925">
                <a:moveTo>
                  <a:pt x="f304" y="f17"/>
                </a:moveTo>
                <a:lnTo>
                  <a:pt x="f303" y="f17"/>
                </a:lnTo>
                <a:lnTo>
                  <a:pt x="f318" y="f319"/>
                </a:lnTo>
                <a:lnTo>
                  <a:pt x="f320" y="f321"/>
                </a:lnTo>
                <a:lnTo>
                  <a:pt x="f322" y="f323"/>
                </a:lnTo>
                <a:lnTo>
                  <a:pt x="f304" y="f324"/>
                </a:lnTo>
                <a:lnTo>
                  <a:pt x="f304" y="f17"/>
                </a:lnTo>
                <a:close/>
              </a:path>
              <a:path w="2294890" h="288925">
                <a:moveTo>
                  <a:pt x="f325" y="f46"/>
                </a:moveTo>
                <a:lnTo>
                  <a:pt x="f326" y="f46"/>
                </a:lnTo>
                <a:lnTo>
                  <a:pt x="f326" y="f48"/>
                </a:lnTo>
                <a:lnTo>
                  <a:pt x="f327" y="f50"/>
                </a:lnTo>
                <a:lnTo>
                  <a:pt x="f328" y="f52"/>
                </a:lnTo>
                <a:lnTo>
                  <a:pt x="f329" y="f54"/>
                </a:lnTo>
                <a:lnTo>
                  <a:pt x="f330" y="f56"/>
                </a:lnTo>
                <a:lnTo>
                  <a:pt x="f331" y="f58"/>
                </a:lnTo>
                <a:lnTo>
                  <a:pt x="f332" y="f60"/>
                </a:lnTo>
                <a:lnTo>
                  <a:pt x="f333" y="f62"/>
                </a:lnTo>
                <a:lnTo>
                  <a:pt x="f334" y="f64"/>
                </a:lnTo>
                <a:lnTo>
                  <a:pt x="f334" y="f65"/>
                </a:lnTo>
                <a:lnTo>
                  <a:pt x="f335" y="f65"/>
                </a:lnTo>
                <a:lnTo>
                  <a:pt x="f336" y="f68"/>
                </a:lnTo>
                <a:lnTo>
                  <a:pt x="f337" y="f70"/>
                </a:lnTo>
                <a:lnTo>
                  <a:pt x="f338" y="f72"/>
                </a:lnTo>
                <a:lnTo>
                  <a:pt x="f325" y="f73"/>
                </a:lnTo>
                <a:lnTo>
                  <a:pt x="f325" y="f46"/>
                </a:lnTo>
                <a:close/>
              </a:path>
              <a:path w="2294890" h="288925">
                <a:moveTo>
                  <a:pt x="f334" y="f74"/>
                </a:moveTo>
                <a:lnTo>
                  <a:pt x="f339" y="f76"/>
                </a:lnTo>
                <a:lnTo>
                  <a:pt x="f340" y="f65"/>
                </a:lnTo>
                <a:lnTo>
                  <a:pt x="f334" y="f65"/>
                </a:lnTo>
                <a:lnTo>
                  <a:pt x="f334" y="f74"/>
                </a:lnTo>
                <a:close/>
              </a:path>
              <a:path w="2294890" h="288925">
                <a:moveTo>
                  <a:pt x="f334" y="f9"/>
                </a:moveTo>
                <a:lnTo>
                  <a:pt x="f341" y="f9"/>
                </a:lnTo>
                <a:lnTo>
                  <a:pt x="f341" y="f46"/>
                </a:lnTo>
                <a:lnTo>
                  <a:pt x="f334" y="f46"/>
                </a:lnTo>
                <a:lnTo>
                  <a:pt x="f334" y="f9"/>
                </a:lnTo>
                <a:close/>
              </a:path>
              <a:path w="2294890" h="288925">
                <a:moveTo>
                  <a:pt x="f325" y="f79"/>
                </a:moveTo>
                <a:lnTo>
                  <a:pt x="f326" y="f80"/>
                </a:lnTo>
                <a:lnTo>
                  <a:pt x="f326" y="f9"/>
                </a:lnTo>
                <a:lnTo>
                  <a:pt x="f325" y="f9"/>
                </a:lnTo>
                <a:lnTo>
                  <a:pt x="f325" y="f79"/>
                </a:lnTo>
                <a:close/>
              </a:path>
              <a:path w="2294890" h="288925">
                <a:moveTo>
                  <a:pt x="f342" y="f343"/>
                </a:moveTo>
                <a:lnTo>
                  <a:pt x="f344" y="f343"/>
                </a:lnTo>
                <a:lnTo>
                  <a:pt x="f345" y="f346"/>
                </a:lnTo>
                <a:lnTo>
                  <a:pt x="f347" y="f348"/>
                </a:lnTo>
                <a:lnTo>
                  <a:pt x="f349" y="f350"/>
                </a:lnTo>
                <a:lnTo>
                  <a:pt x="f351" y="f352"/>
                </a:lnTo>
                <a:lnTo>
                  <a:pt x="f353" y="f354"/>
                </a:lnTo>
                <a:lnTo>
                  <a:pt x="f349" y="f355"/>
                </a:lnTo>
                <a:lnTo>
                  <a:pt x="f347" y="f356"/>
                </a:lnTo>
                <a:lnTo>
                  <a:pt x="f357" y="f358"/>
                </a:lnTo>
                <a:lnTo>
                  <a:pt x="f359" y="f360"/>
                </a:lnTo>
                <a:lnTo>
                  <a:pt x="f361" y="f360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54"/>
                </a:lnTo>
                <a:lnTo>
                  <a:pt x="f367" y="f352"/>
                </a:lnTo>
                <a:lnTo>
                  <a:pt x="f364" y="f368"/>
                </a:lnTo>
                <a:lnTo>
                  <a:pt x="f369" y="f370"/>
                </a:lnTo>
                <a:lnTo>
                  <a:pt x="f371" y="f346"/>
                </a:lnTo>
                <a:lnTo>
                  <a:pt x="f342" y="f343"/>
                </a:lnTo>
                <a:close/>
              </a:path>
              <a:path w="2294890" h="288925">
                <a:moveTo>
                  <a:pt x="f372" y="f9"/>
                </a:moveTo>
                <a:lnTo>
                  <a:pt x="f373" y="f9"/>
                </a:lnTo>
                <a:lnTo>
                  <a:pt x="f373" y="f7"/>
                </a:lnTo>
                <a:lnTo>
                  <a:pt x="f372" y="f7"/>
                </a:lnTo>
                <a:lnTo>
                  <a:pt x="f372" y="f9"/>
                </a:lnTo>
                <a:close/>
              </a:path>
              <a:path w="2294890" h="288925">
                <a:moveTo>
                  <a:pt x="f374" y="f34"/>
                </a:moveTo>
                <a:lnTo>
                  <a:pt x="f375" y="f114"/>
                </a:lnTo>
                <a:lnTo>
                  <a:pt x="f376" y="f116"/>
                </a:lnTo>
                <a:lnTo>
                  <a:pt x="f377" y="f118"/>
                </a:lnTo>
                <a:lnTo>
                  <a:pt x="f378" y="f120"/>
                </a:lnTo>
                <a:lnTo>
                  <a:pt x="f379" y="f122"/>
                </a:lnTo>
                <a:lnTo>
                  <a:pt x="f380" y="f124"/>
                </a:lnTo>
                <a:lnTo>
                  <a:pt x="f381" y="f126"/>
                </a:lnTo>
                <a:lnTo>
                  <a:pt x="f382" y="f56"/>
                </a:lnTo>
                <a:lnTo>
                  <a:pt x="f383" y="f129"/>
                </a:lnTo>
                <a:lnTo>
                  <a:pt x="f384" y="f131"/>
                </a:lnTo>
                <a:lnTo>
                  <a:pt x="f385" y="f133"/>
                </a:lnTo>
                <a:lnTo>
                  <a:pt x="f386" y="f135"/>
                </a:lnTo>
                <a:lnTo>
                  <a:pt x="f387" y="f137"/>
                </a:lnTo>
                <a:lnTo>
                  <a:pt x="f388" y="f137"/>
                </a:lnTo>
                <a:lnTo>
                  <a:pt x="f389" y="f140"/>
                </a:lnTo>
                <a:lnTo>
                  <a:pt x="f390" y="f142"/>
                </a:lnTo>
                <a:lnTo>
                  <a:pt x="f391" y="f144"/>
                </a:lnTo>
                <a:lnTo>
                  <a:pt x="f392" y="f120"/>
                </a:lnTo>
                <a:lnTo>
                  <a:pt x="f393" y="f147"/>
                </a:lnTo>
                <a:lnTo>
                  <a:pt x="f394" y="f149"/>
                </a:lnTo>
                <a:lnTo>
                  <a:pt x="f395" y="f17"/>
                </a:lnTo>
                <a:lnTo>
                  <a:pt x="f396" y="f17"/>
                </a:lnTo>
                <a:lnTo>
                  <a:pt x="f397" y="f153"/>
                </a:lnTo>
                <a:lnTo>
                  <a:pt x="f398" y="f155"/>
                </a:lnTo>
                <a:lnTo>
                  <a:pt x="f399" y="f157"/>
                </a:lnTo>
                <a:lnTo>
                  <a:pt x="f400" y="f159"/>
                </a:lnTo>
                <a:lnTo>
                  <a:pt x="f401" y="f161"/>
                </a:lnTo>
                <a:lnTo>
                  <a:pt x="f374" y="f34"/>
                </a:lnTo>
                <a:close/>
              </a:path>
              <a:path w="2294890" h="288925">
                <a:moveTo>
                  <a:pt x="f396" y="f17"/>
                </a:moveTo>
                <a:lnTo>
                  <a:pt x="f395" y="f17"/>
                </a:lnTo>
                <a:lnTo>
                  <a:pt x="f402" y="f163"/>
                </a:lnTo>
                <a:lnTo>
                  <a:pt x="f403" y="f165"/>
                </a:lnTo>
                <a:lnTo>
                  <a:pt x="f404" y="f167"/>
                </a:lnTo>
                <a:lnTo>
                  <a:pt x="f405" y="f169"/>
                </a:lnTo>
                <a:lnTo>
                  <a:pt x="f406" y="f171"/>
                </a:lnTo>
                <a:lnTo>
                  <a:pt x="f407" y="f173"/>
                </a:lnTo>
                <a:lnTo>
                  <a:pt x="f408" y="f175"/>
                </a:lnTo>
                <a:lnTo>
                  <a:pt x="f388" y="f137"/>
                </a:lnTo>
                <a:lnTo>
                  <a:pt x="f387" y="f137"/>
                </a:lnTo>
                <a:lnTo>
                  <a:pt x="f409" y="f177"/>
                </a:lnTo>
                <a:lnTo>
                  <a:pt x="f410" y="f179"/>
                </a:lnTo>
                <a:lnTo>
                  <a:pt x="f411" y="f147"/>
                </a:lnTo>
                <a:lnTo>
                  <a:pt x="f412" y="f182"/>
                </a:lnTo>
                <a:lnTo>
                  <a:pt x="f413" y="f87"/>
                </a:lnTo>
                <a:lnTo>
                  <a:pt x="f396" y="f17"/>
                </a:lnTo>
                <a:close/>
              </a:path>
              <a:path w="2294890" h="288925">
                <a:moveTo>
                  <a:pt x="f414" y="f9"/>
                </a:moveTo>
                <a:lnTo>
                  <a:pt x="f415" y="f9"/>
                </a:lnTo>
                <a:lnTo>
                  <a:pt x="f415" y="f7"/>
                </a:lnTo>
                <a:lnTo>
                  <a:pt x="f414" y="f7"/>
                </a:lnTo>
                <a:lnTo>
                  <a:pt x="f414" y="f11"/>
                </a:lnTo>
                <a:lnTo>
                  <a:pt x="f416" y="f13"/>
                </a:lnTo>
                <a:lnTo>
                  <a:pt x="f417" y="f15"/>
                </a:lnTo>
                <a:lnTo>
                  <a:pt x="f418" y="f17"/>
                </a:lnTo>
                <a:lnTo>
                  <a:pt x="f419" y="f17"/>
                </a:lnTo>
                <a:lnTo>
                  <a:pt x="f420" y="f20"/>
                </a:lnTo>
                <a:lnTo>
                  <a:pt x="f414" y="f20"/>
                </a:lnTo>
                <a:lnTo>
                  <a:pt x="f414" y="f9"/>
                </a:lnTo>
                <a:close/>
              </a:path>
              <a:path w="2294890" h="288925">
                <a:moveTo>
                  <a:pt x="f419" y="f17"/>
                </a:moveTo>
                <a:lnTo>
                  <a:pt x="f418" y="f17"/>
                </a:lnTo>
                <a:lnTo>
                  <a:pt x="f421" y="f22"/>
                </a:lnTo>
                <a:lnTo>
                  <a:pt x="f422" y="f24"/>
                </a:lnTo>
                <a:lnTo>
                  <a:pt x="f423" y="f26"/>
                </a:lnTo>
                <a:lnTo>
                  <a:pt x="f424" y="f28"/>
                </a:lnTo>
                <a:lnTo>
                  <a:pt x="f424" y="f7"/>
                </a:lnTo>
                <a:lnTo>
                  <a:pt x="f425" y="f7"/>
                </a:lnTo>
                <a:lnTo>
                  <a:pt x="f425" y="f30"/>
                </a:lnTo>
                <a:lnTo>
                  <a:pt x="f426" y="f32"/>
                </a:lnTo>
                <a:lnTo>
                  <a:pt x="f419" y="f17"/>
                </a:lnTo>
                <a:close/>
              </a:path>
              <a:path w="2294890" h="288925">
                <a:moveTo>
                  <a:pt x="f427" y="f34"/>
                </a:moveTo>
                <a:lnTo>
                  <a:pt x="f428" y="f36"/>
                </a:lnTo>
                <a:lnTo>
                  <a:pt x="f429" y="f38"/>
                </a:lnTo>
                <a:lnTo>
                  <a:pt x="f430" y="f40"/>
                </a:lnTo>
                <a:lnTo>
                  <a:pt x="f431" y="f20"/>
                </a:lnTo>
                <a:lnTo>
                  <a:pt x="f420" y="f20"/>
                </a:lnTo>
                <a:lnTo>
                  <a:pt x="f432" y="f40"/>
                </a:lnTo>
                <a:lnTo>
                  <a:pt x="f433" y="f44"/>
                </a:lnTo>
                <a:lnTo>
                  <a:pt x="f427" y="f34"/>
                </a:lnTo>
                <a:close/>
              </a:path>
              <a:path w="2294890" h="288925">
                <a:moveTo>
                  <a:pt x="f434" y="f435"/>
                </a:moveTo>
                <a:lnTo>
                  <a:pt x="f436" y="f435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1" y="f443"/>
                </a:lnTo>
                <a:lnTo>
                  <a:pt x="f439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56"/>
                </a:lnTo>
                <a:lnTo>
                  <a:pt x="f450" y="f56"/>
                </a:lnTo>
                <a:lnTo>
                  <a:pt x="f451" y="f452"/>
                </a:lnTo>
                <a:lnTo>
                  <a:pt x="f453" y="f442"/>
                </a:lnTo>
                <a:lnTo>
                  <a:pt x="f454" y="f455"/>
                </a:lnTo>
                <a:lnTo>
                  <a:pt x="f456" y="f457"/>
                </a:lnTo>
                <a:lnTo>
                  <a:pt x="f458" y="f33"/>
                </a:lnTo>
                <a:lnTo>
                  <a:pt x="f434" y="f43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36" y="6045214"/>
            <a:ext cx="289585" cy="1066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358" y="1000821"/>
            <a:ext cx="289585" cy="106689"/>
          </a:xfrm>
          <a:prstGeom prst="rect">
            <a:avLst/>
          </a:prstGeom>
        </p:spPr>
      </p:pic>
      <p:sp>
        <p:nvSpPr>
          <p:cNvPr id="25" name="object 30"/>
          <p:cNvSpPr/>
          <p:nvPr/>
        </p:nvSpPr>
        <p:spPr>
          <a:xfrm>
            <a:off x="1565431" y="4957451"/>
            <a:ext cx="9212400" cy="621454"/>
          </a:xfrm>
          <a:custGeom>
            <a:avLst/>
            <a:gdLst>
              <a:gd name="f0" fmla="val w"/>
              <a:gd name="f1" fmla="val h"/>
              <a:gd name="f2" fmla="val 0"/>
              <a:gd name="f3" fmla="val 9020810"/>
              <a:gd name="f4" fmla="val 944879"/>
              <a:gd name="f5" fmla="val 9020556"/>
              <a:gd name="f6" fmla="val 337693"/>
              <a:gd name="f7" fmla="val 944880"/>
              <a:gd name="f8" fmla="val 8682863"/>
              <a:gd name="f9" fmla="*/ f0 1 9020810"/>
              <a:gd name="f10" fmla="*/ f1 1 944879"/>
              <a:gd name="f11" fmla="+- f4 0 f2"/>
              <a:gd name="f12" fmla="+- f3 0 f2"/>
              <a:gd name="f13" fmla="*/ f12 1 9020810"/>
              <a:gd name="f14" fmla="*/ f11 1 94487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020810" h="94487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ZoneTexte 44"/>
          <p:cNvSpPr txBox="1"/>
          <p:nvPr/>
        </p:nvSpPr>
        <p:spPr>
          <a:xfrm>
            <a:off x="2338047" y="5015908"/>
            <a:ext cx="388698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kern="0" dirty="0">
                <a:solidFill>
                  <a:srgbClr val="FFFFFF"/>
                </a:solidFill>
                <a:latin typeface="Calibri"/>
              </a:rPr>
              <a:t>4- La démonstration</a:t>
            </a:r>
            <a:endParaRPr lang="fr-FR" sz="28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2B518D-BE2A-4117-9B34-A4CD1D7F2FE1}" type="slidenum">
              <a:rPr lang="fr-FR" smtClean="0"/>
              <a:t>2</a:t>
            </a:fld>
            <a:endParaRPr lang="fr-FR"/>
          </a:p>
        </p:txBody>
      </p:sp>
      <p:sp>
        <p:nvSpPr>
          <p:cNvPr id="23" name="object 30"/>
          <p:cNvSpPr/>
          <p:nvPr/>
        </p:nvSpPr>
        <p:spPr>
          <a:xfrm>
            <a:off x="1565431" y="3878396"/>
            <a:ext cx="9212400" cy="621454"/>
          </a:xfrm>
          <a:custGeom>
            <a:avLst/>
            <a:gdLst>
              <a:gd name="f0" fmla="val w"/>
              <a:gd name="f1" fmla="val h"/>
              <a:gd name="f2" fmla="val 0"/>
              <a:gd name="f3" fmla="val 9020810"/>
              <a:gd name="f4" fmla="val 944879"/>
              <a:gd name="f5" fmla="val 9020556"/>
              <a:gd name="f6" fmla="val 337693"/>
              <a:gd name="f7" fmla="val 944880"/>
              <a:gd name="f8" fmla="val 8682863"/>
              <a:gd name="f9" fmla="*/ f0 1 9020810"/>
              <a:gd name="f10" fmla="*/ f1 1 944879"/>
              <a:gd name="f11" fmla="+- f4 0 f2"/>
              <a:gd name="f12" fmla="+- f3 0 f2"/>
              <a:gd name="f13" fmla="*/ f12 1 9020810"/>
              <a:gd name="f14" fmla="*/ f11 1 94487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020810" h="94487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ZoneTexte 44"/>
          <p:cNvSpPr txBox="1"/>
          <p:nvPr/>
        </p:nvSpPr>
        <p:spPr>
          <a:xfrm>
            <a:off x="2338047" y="3927514"/>
            <a:ext cx="427897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3- La Conception</a:t>
            </a: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868E69DB-9A3B-49F6-99EE-94936474311C}"/>
              </a:ext>
            </a:extLst>
          </p:cNvPr>
          <p:cNvSpPr/>
          <p:nvPr/>
        </p:nvSpPr>
        <p:spPr>
          <a:xfrm>
            <a:off x="1565431" y="2780421"/>
            <a:ext cx="9212400" cy="622800"/>
          </a:xfrm>
          <a:custGeom>
            <a:avLst/>
            <a:gdLst>
              <a:gd name="f0" fmla="val w"/>
              <a:gd name="f1" fmla="val h"/>
              <a:gd name="f2" fmla="val 0"/>
              <a:gd name="f3" fmla="val 9020810"/>
              <a:gd name="f4" fmla="val 944879"/>
              <a:gd name="f5" fmla="val 9020556"/>
              <a:gd name="f6" fmla="val 337693"/>
              <a:gd name="f7" fmla="val 944880"/>
              <a:gd name="f8" fmla="val 8682863"/>
              <a:gd name="f9" fmla="*/ f0 1 9020810"/>
              <a:gd name="f10" fmla="*/ f1 1 944879"/>
              <a:gd name="f11" fmla="+- f4 0 f2"/>
              <a:gd name="f12" fmla="+- f3 0 f2"/>
              <a:gd name="f13" fmla="*/ f12 1 9020810"/>
              <a:gd name="f14" fmla="*/ f11 1 944879"/>
              <a:gd name="f15" fmla="*/ f2 1 f13"/>
              <a:gd name="f16" fmla="*/ f3 1 f13"/>
              <a:gd name="f17" fmla="*/ f2 1 f14"/>
              <a:gd name="f18" fmla="*/ f4 1 f14"/>
              <a:gd name="f19" fmla="*/ f15 f9 1"/>
              <a:gd name="f20" fmla="*/ f16 f9 1"/>
              <a:gd name="f21" fmla="*/ f18 f10 1"/>
              <a:gd name="f22" fmla="*/ f1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9020810" h="944879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8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ZoneTexte 44">
            <a:extLst>
              <a:ext uri="{FF2B5EF4-FFF2-40B4-BE49-F238E27FC236}">
                <a16:creationId xmlns:a16="http://schemas.microsoft.com/office/drawing/2014/main" id="{7CAB1CFB-B36C-47D0-A765-4DE0DB068442}"/>
              </a:ext>
            </a:extLst>
          </p:cNvPr>
          <p:cNvSpPr txBox="1"/>
          <p:nvPr/>
        </p:nvSpPr>
        <p:spPr>
          <a:xfrm>
            <a:off x="1891213" y="1823620"/>
            <a:ext cx="660688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kern="0" dirty="0">
                <a:solidFill>
                  <a:srgbClr val="FFFFFF"/>
                </a:solidFill>
                <a:latin typeface="Calibri"/>
              </a:rPr>
              <a:t>    </a:t>
            </a:r>
            <a:r>
              <a:rPr lang="fr-FR" sz="2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1- Objectif</a:t>
            </a:r>
            <a:endParaRPr lang="en-US" sz="28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ZoneTexte 44">
            <a:extLst>
              <a:ext uri="{FF2B5EF4-FFF2-40B4-BE49-F238E27FC236}">
                <a16:creationId xmlns:a16="http://schemas.microsoft.com/office/drawing/2014/main" id="{8F9E36C7-828D-40E1-AD84-1B633160D8EE}"/>
              </a:ext>
            </a:extLst>
          </p:cNvPr>
          <p:cNvSpPr txBox="1"/>
          <p:nvPr/>
        </p:nvSpPr>
        <p:spPr>
          <a:xfrm>
            <a:off x="2003721" y="2843217"/>
            <a:ext cx="660688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kern="0" dirty="0">
                <a:solidFill>
                  <a:srgbClr val="FFFFFF"/>
                </a:solidFill>
                <a:latin typeface="Calibri"/>
              </a:rPr>
              <a:t>    2</a:t>
            </a:r>
            <a:r>
              <a:rPr lang="fr-FR" sz="2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- Les Outils utilisées</a:t>
            </a:r>
            <a:endParaRPr lang="en-US" sz="28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52283"/>
            <a:ext cx="12191996" cy="2821308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2821304"/>
              <a:gd name="f5" fmla="val 2820924"/>
              <a:gd name="f6" fmla="*/ f0 1 12192000"/>
              <a:gd name="f7" fmla="*/ f1 1 2821304"/>
              <a:gd name="f8" fmla="+- f4 0 f2"/>
              <a:gd name="f9" fmla="+- f3 0 f2"/>
              <a:gd name="f10" fmla="*/ f9 1 12192000"/>
              <a:gd name="f11" fmla="*/ f8 1 2821304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192000" h="2821304">
                <a:moveTo>
                  <a:pt x="f2" y="f5"/>
                </a:moveTo>
                <a:lnTo>
                  <a:pt x="f3" y="f5"/>
                </a:lnTo>
                <a:lnTo>
                  <a:pt x="f3" y="f2"/>
                </a:lnTo>
                <a:lnTo>
                  <a:pt x="f2" y="f2"/>
                </a:lnTo>
                <a:lnTo>
                  <a:pt x="f2" y="f5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4" name="ZoneTexte 43"/>
          <p:cNvSpPr txBox="1"/>
          <p:nvPr/>
        </p:nvSpPr>
        <p:spPr>
          <a:xfrm>
            <a:off x="1357746" y="2808991"/>
            <a:ext cx="9156600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2B518D-BE2A-4117-9B34-A4CD1D7F2FE1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52283"/>
            <a:ext cx="12191996" cy="2821308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2821304"/>
              <a:gd name="f5" fmla="val 2820924"/>
              <a:gd name="f6" fmla="*/ f0 1 12192000"/>
              <a:gd name="f7" fmla="*/ f1 1 2821304"/>
              <a:gd name="f8" fmla="+- f4 0 f2"/>
              <a:gd name="f9" fmla="+- f3 0 f2"/>
              <a:gd name="f10" fmla="*/ f9 1 12192000"/>
              <a:gd name="f11" fmla="*/ f8 1 2821304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192000" h="2821304">
                <a:moveTo>
                  <a:pt x="f2" y="f5"/>
                </a:moveTo>
                <a:lnTo>
                  <a:pt x="f3" y="f5"/>
                </a:lnTo>
                <a:lnTo>
                  <a:pt x="f3" y="f2"/>
                </a:lnTo>
                <a:lnTo>
                  <a:pt x="f2" y="f2"/>
                </a:lnTo>
                <a:lnTo>
                  <a:pt x="f2" y="f5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4" name="ZoneTexte 43"/>
          <p:cNvSpPr txBox="1"/>
          <p:nvPr/>
        </p:nvSpPr>
        <p:spPr>
          <a:xfrm>
            <a:off x="1357746" y="2808991"/>
            <a:ext cx="9156600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 Objectif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2B518D-BE2A-4117-9B34-A4CD1D7F2F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12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8385" cy="618838"/>
          </a:xfrm>
          <a:custGeom>
            <a:avLst/>
            <a:gdLst>
              <a:gd name="f0" fmla="val w"/>
              <a:gd name="f1" fmla="val h"/>
              <a:gd name="f2" fmla="val 0"/>
              <a:gd name="f3" fmla="val 4898390"/>
              <a:gd name="f4" fmla="val 419100"/>
              <a:gd name="f5" fmla="val 4898136"/>
              <a:gd name="f6" fmla="val 4793361"/>
              <a:gd name="f7" fmla="*/ f0 1 4898390"/>
              <a:gd name="f8" fmla="*/ f1 1 419100"/>
              <a:gd name="f9" fmla="+- f4 0 f2"/>
              <a:gd name="f10" fmla="+- f3 0 f2"/>
              <a:gd name="f11" fmla="*/ f10 1 4898390"/>
              <a:gd name="f12" fmla="*/ f9 1 4191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898390" h="419100">
                <a:moveTo>
                  <a:pt x="f5" y="f2"/>
                </a:moveTo>
                <a:lnTo>
                  <a:pt x="f2" y="f2"/>
                </a:lnTo>
                <a:lnTo>
                  <a:pt x="f2" y="f4"/>
                </a:lnTo>
                <a:lnTo>
                  <a:pt x="f6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115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036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439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360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0" y="0"/>
            <a:ext cx="260988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60985"/>
              <a:gd name="f4" fmla="val 723900"/>
              <a:gd name="f5" fmla="val 260604"/>
              <a:gd name="f6" fmla="val 79367"/>
              <a:gd name="f7" fmla="*/ f0 1 260985"/>
              <a:gd name="f8" fmla="*/ f1 1 723900"/>
              <a:gd name="f9" fmla="+- f4 0 f2"/>
              <a:gd name="f10" fmla="+- f3 0 f2"/>
              <a:gd name="f11" fmla="*/ f10 1 260985"/>
              <a:gd name="f12" fmla="*/ f9 1 7239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260985" h="723900">
                <a:moveTo>
                  <a:pt x="f5" y="f2"/>
                </a:moveTo>
                <a:lnTo>
                  <a:pt x="f2" y="f2"/>
                </a:lnTo>
                <a:lnTo>
                  <a:pt x="f2" y="f4"/>
                </a:lnTo>
                <a:lnTo>
                  <a:pt x="f6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CD87EF-A578-4151-9C93-76DD72A1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62" y="1253332"/>
            <a:ext cx="10515600" cy="43513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>
                <a:latin typeface="Century Gothic" panose="020B0502020202020204" pitchFamily="34" charset="0"/>
              </a:rPr>
              <a:t>Mon projet consiste le développement d’une application mobile qui permet à l’utilisateur de 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dirty="0">
                <a:latin typeface="Century Gothic" panose="020B0502020202020204" pitchFamily="34" charset="0"/>
              </a:rPr>
              <a:t>Ajouter , modifier et supprimer une carte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dirty="0">
                <a:latin typeface="Century Gothic" panose="020B0502020202020204" pitchFamily="34" charset="0"/>
              </a:rPr>
              <a:t>Consulter les cartes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dirty="0">
                <a:latin typeface="Century Gothic" panose="020B0502020202020204" pitchFamily="34" charset="0"/>
              </a:rPr>
              <a:t>Consulter et modifier le profile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dirty="0">
                <a:latin typeface="Century Gothic" panose="020B0502020202020204" pitchFamily="34" charset="0"/>
              </a:rPr>
              <a:t>Traquer , consulter les statistiques des carte</a:t>
            </a:r>
          </a:p>
          <a:p>
            <a:pPr marL="0" indent="0" algn="just">
              <a:buNone/>
            </a:pPr>
            <a:r>
              <a:rPr lang="fr-FR" dirty="0">
                <a:latin typeface="Century Gothic" panose="020B0502020202020204" pitchFamily="34" charset="0"/>
              </a:rPr>
              <a:t>Et qui permet aussi  à l’administrateur de 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dirty="0">
                <a:latin typeface="Century Gothic" panose="020B0502020202020204" pitchFamily="34" charset="0"/>
              </a:rPr>
              <a:t>Consulter les utilisateurs et les cartes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dirty="0">
                <a:latin typeface="Century Gothic" panose="020B0502020202020204" pitchFamily="34" charset="0"/>
              </a:rPr>
              <a:t>Modifier le profile</a:t>
            </a:r>
          </a:p>
          <a:p>
            <a:pPr marL="457200" lvl="1" indent="0" algn="just">
              <a:buNone/>
            </a:pPr>
            <a:r>
              <a:rPr lang="fr-FR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2B518D-BE2A-4117-9B34-A4CD1D7F2F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26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52278"/>
            <a:ext cx="12191996" cy="2821308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2821304"/>
              <a:gd name="f5" fmla="val 2820924"/>
              <a:gd name="f6" fmla="*/ f0 1 12192000"/>
              <a:gd name="f7" fmla="*/ f1 1 2821304"/>
              <a:gd name="f8" fmla="+- f4 0 f2"/>
              <a:gd name="f9" fmla="+- f3 0 f2"/>
              <a:gd name="f10" fmla="*/ f9 1 12192000"/>
              <a:gd name="f11" fmla="*/ f8 1 2821304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192000" h="2821304">
                <a:moveTo>
                  <a:pt x="f2" y="f5"/>
                </a:moveTo>
                <a:lnTo>
                  <a:pt x="f3" y="f5"/>
                </a:lnTo>
                <a:lnTo>
                  <a:pt x="f3" y="f2"/>
                </a:lnTo>
                <a:lnTo>
                  <a:pt x="f2" y="f2"/>
                </a:lnTo>
                <a:lnTo>
                  <a:pt x="f2" y="f5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4" name="ZoneTexte 43"/>
          <p:cNvSpPr txBox="1"/>
          <p:nvPr/>
        </p:nvSpPr>
        <p:spPr>
          <a:xfrm>
            <a:off x="1357746" y="2808991"/>
            <a:ext cx="9156600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Les Outils utilisées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2B518D-BE2A-4117-9B34-A4CD1D7F2FE1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8385" cy="618838"/>
          </a:xfrm>
          <a:custGeom>
            <a:avLst/>
            <a:gdLst>
              <a:gd name="f0" fmla="val w"/>
              <a:gd name="f1" fmla="val h"/>
              <a:gd name="f2" fmla="val 0"/>
              <a:gd name="f3" fmla="val 4898390"/>
              <a:gd name="f4" fmla="val 419100"/>
              <a:gd name="f5" fmla="val 4898136"/>
              <a:gd name="f6" fmla="val 4793361"/>
              <a:gd name="f7" fmla="*/ f0 1 4898390"/>
              <a:gd name="f8" fmla="*/ f1 1 419100"/>
              <a:gd name="f9" fmla="+- f4 0 f2"/>
              <a:gd name="f10" fmla="+- f3 0 f2"/>
              <a:gd name="f11" fmla="*/ f10 1 4898390"/>
              <a:gd name="f12" fmla="*/ f9 1 4191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898390" h="419100">
                <a:moveTo>
                  <a:pt x="f5" y="f2"/>
                </a:moveTo>
                <a:lnTo>
                  <a:pt x="f2" y="f2"/>
                </a:lnTo>
                <a:lnTo>
                  <a:pt x="f2" y="f4"/>
                </a:lnTo>
                <a:lnTo>
                  <a:pt x="f6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115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036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439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360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0" y="0"/>
            <a:ext cx="260988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60985"/>
              <a:gd name="f4" fmla="val 723900"/>
              <a:gd name="f5" fmla="val 260604"/>
              <a:gd name="f6" fmla="val 79367"/>
              <a:gd name="f7" fmla="*/ f0 1 260985"/>
              <a:gd name="f8" fmla="*/ f1 1 723900"/>
              <a:gd name="f9" fmla="+- f4 0 f2"/>
              <a:gd name="f10" fmla="+- f3 0 f2"/>
              <a:gd name="f11" fmla="*/ f10 1 260985"/>
              <a:gd name="f12" fmla="*/ f9 1 7239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260985" h="723900">
                <a:moveTo>
                  <a:pt x="f5" y="f2"/>
                </a:moveTo>
                <a:lnTo>
                  <a:pt x="f2" y="f2"/>
                </a:lnTo>
                <a:lnTo>
                  <a:pt x="f2" y="f4"/>
                </a:lnTo>
                <a:lnTo>
                  <a:pt x="f6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2B518D-BE2A-4117-9B34-A4CD1D7F2FE1}" type="slidenum">
              <a:rPr lang="fr-FR" smtClean="0"/>
              <a:t>7</a:t>
            </a:fld>
            <a:endParaRPr lang="fr-FR"/>
          </a:p>
        </p:txBody>
      </p:sp>
      <p:pic>
        <p:nvPicPr>
          <p:cNvPr id="2050" name="Picture 2" descr="Socket.io tester">
            <a:extLst>
              <a:ext uri="{FF2B5EF4-FFF2-40B4-BE49-F238E27FC236}">
                <a16:creationId xmlns:a16="http://schemas.microsoft.com/office/drawing/2014/main" id="{3CDF4699-069D-4C3E-88FE-EEEC7873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90" y="16939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.js Logo History – Design, History and Evolution">
            <a:extLst>
              <a:ext uri="{FF2B5EF4-FFF2-40B4-BE49-F238E27FC236}">
                <a16:creationId xmlns:a16="http://schemas.microsoft.com/office/drawing/2014/main" id="{5BE702FC-AE01-446A-A6F1-59DF902A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56" y="1456592"/>
            <a:ext cx="2463335" cy="169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5CB1EA6-4D50-4EE9-8791-D0A4F940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3" y="1791068"/>
            <a:ext cx="1674055" cy="102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99277C3-FEE2-4038-B084-FFBF6F212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93" y="3707425"/>
            <a:ext cx="3454373" cy="10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0657E6-2578-4ACE-8606-6AB8FD7DB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612" y="3708597"/>
            <a:ext cx="3855663" cy="10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52278"/>
            <a:ext cx="12191996" cy="2821308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2821304"/>
              <a:gd name="f5" fmla="val 2820924"/>
              <a:gd name="f6" fmla="*/ f0 1 12192000"/>
              <a:gd name="f7" fmla="*/ f1 1 2821304"/>
              <a:gd name="f8" fmla="+- f4 0 f2"/>
              <a:gd name="f9" fmla="+- f3 0 f2"/>
              <a:gd name="f10" fmla="*/ f9 1 12192000"/>
              <a:gd name="f11" fmla="*/ f8 1 2821304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192000" h="2821304">
                <a:moveTo>
                  <a:pt x="f2" y="f5"/>
                </a:moveTo>
                <a:lnTo>
                  <a:pt x="f3" y="f5"/>
                </a:lnTo>
                <a:lnTo>
                  <a:pt x="f3" y="f2"/>
                </a:lnTo>
                <a:lnTo>
                  <a:pt x="f2" y="f2"/>
                </a:lnTo>
                <a:lnTo>
                  <a:pt x="f2" y="f5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marR="0" lvl="0" indent="0" algn="ctr" defTabSz="457200" rtl="0" fontAlgn="auto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70C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4" name="ZoneTexte 43"/>
          <p:cNvSpPr txBox="1"/>
          <p:nvPr/>
        </p:nvSpPr>
        <p:spPr>
          <a:xfrm>
            <a:off x="1357746" y="2808991"/>
            <a:ext cx="9156600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kern="0" dirty="0">
                <a:solidFill>
                  <a:srgbClr val="FFFFFF"/>
                </a:solidFill>
                <a:latin typeface="Calibri"/>
              </a:rPr>
              <a:t>Conception </a:t>
            </a:r>
            <a:endParaRPr lang="fr-FR" sz="40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2B518D-BE2A-4117-9B34-A4CD1D7F2F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91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98385" cy="419096"/>
          </a:xfrm>
          <a:custGeom>
            <a:avLst/>
            <a:gdLst>
              <a:gd name="f0" fmla="val w"/>
              <a:gd name="f1" fmla="val h"/>
              <a:gd name="f2" fmla="val 0"/>
              <a:gd name="f3" fmla="val 4898390"/>
              <a:gd name="f4" fmla="val 419100"/>
              <a:gd name="f5" fmla="val 4898136"/>
              <a:gd name="f6" fmla="val 4793361"/>
              <a:gd name="f7" fmla="*/ f0 1 4898390"/>
              <a:gd name="f8" fmla="*/ f1 1 419100"/>
              <a:gd name="f9" fmla="+- f4 0 f2"/>
              <a:gd name="f10" fmla="+- f3 0 f2"/>
              <a:gd name="f11" fmla="*/ f10 1 4898390"/>
              <a:gd name="f12" fmla="*/ f9 1 4191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898390" h="419100">
                <a:moveTo>
                  <a:pt x="f5" y="f2"/>
                </a:moveTo>
                <a:lnTo>
                  <a:pt x="f2" y="f2"/>
                </a:lnTo>
                <a:lnTo>
                  <a:pt x="f2" y="f4"/>
                </a:lnTo>
                <a:lnTo>
                  <a:pt x="f6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313E4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115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036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439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360" y="0"/>
            <a:ext cx="279404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79400"/>
              <a:gd name="f4" fmla="val 723900"/>
              <a:gd name="f5" fmla="val 278892"/>
              <a:gd name="f6" fmla="val 180962"/>
              <a:gd name="f7" fmla="val 97929"/>
              <a:gd name="f8" fmla="*/ f0 1 279400"/>
              <a:gd name="f9" fmla="*/ f1 1 723900"/>
              <a:gd name="f10" fmla="+- f4 0 f2"/>
              <a:gd name="f11" fmla="+- f3 0 f2"/>
              <a:gd name="f12" fmla="*/ f11 1 279400"/>
              <a:gd name="f13" fmla="*/ f10 1 7239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79400" h="723900">
                <a:moveTo>
                  <a:pt x="f5" y="f2"/>
                </a:moveTo>
                <a:lnTo>
                  <a:pt x="f6" y="f2"/>
                </a:lnTo>
                <a:lnTo>
                  <a:pt x="f2" y="f4"/>
                </a:lnTo>
                <a:lnTo>
                  <a:pt x="f7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0" y="0"/>
            <a:ext cx="260988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60985"/>
              <a:gd name="f4" fmla="val 723900"/>
              <a:gd name="f5" fmla="val 260604"/>
              <a:gd name="f6" fmla="val 79367"/>
              <a:gd name="f7" fmla="*/ f0 1 260985"/>
              <a:gd name="f8" fmla="*/ f1 1 723900"/>
              <a:gd name="f9" fmla="+- f4 0 f2"/>
              <a:gd name="f10" fmla="+- f3 0 f2"/>
              <a:gd name="f11" fmla="*/ f10 1 260985"/>
              <a:gd name="f12" fmla="*/ f9 1 7239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260985" h="723900">
                <a:moveTo>
                  <a:pt x="f5" y="f2"/>
                </a:moveTo>
                <a:lnTo>
                  <a:pt x="f2" y="f2"/>
                </a:lnTo>
                <a:lnTo>
                  <a:pt x="f2" y="f4"/>
                </a:lnTo>
                <a:lnTo>
                  <a:pt x="f6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DAE3F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7356F91-CA94-4EBC-908A-08452F92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71" y="6336864"/>
            <a:ext cx="3460653" cy="521136"/>
          </a:xfrm>
        </p:spPr>
        <p:txBody>
          <a:bodyPr>
            <a:noAutofit/>
          </a:bodyPr>
          <a:lstStyle/>
          <a:p>
            <a:r>
              <a:rPr lang="fr-FR" sz="2400" b="1" dirty="0">
                <a:latin typeface="Century Gothic" panose="020B0502020202020204" pitchFamily="34" charset="0"/>
              </a:rPr>
              <a:t>Diagramme de classe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2B518D-BE2A-4117-9B34-A4CD1D7F2FE1}" type="slidenum">
              <a:rPr lang="fr-FR" smtClean="0"/>
              <a:t>9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AE0908-2440-4B6F-96EB-2A36812B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92" y="441033"/>
            <a:ext cx="6997064" cy="59759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133</Words>
  <Application>Microsoft Office PowerPoint</Application>
  <PresentationFormat>Widescreen</PresentationFormat>
  <Paragraphs>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Times New Roman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Diagramme de classe </vt:lpstr>
      <vt:lpstr>Diagramme de cas d’utilisation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global</dc:creator>
  <cp:lastModifiedBy>ishak Zail</cp:lastModifiedBy>
  <cp:revision>98</cp:revision>
  <dcterms:created xsi:type="dcterms:W3CDTF">2019-10-31T04:59:27Z</dcterms:created>
  <dcterms:modified xsi:type="dcterms:W3CDTF">2020-06-18T11:57:53Z</dcterms:modified>
</cp:coreProperties>
</file>