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9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83" r:id="rId22"/>
    <p:sldId id="278" r:id="rId23"/>
    <p:sldId id="284" r:id="rId24"/>
    <p:sldId id="285" r:id="rId25"/>
    <p:sldId id="286" r:id="rId26"/>
    <p:sldId id="287" r:id="rId27"/>
    <p:sldId id="294" r:id="rId28"/>
    <p:sldId id="280" r:id="rId29"/>
    <p:sldId id="281" r:id="rId30"/>
    <p:sldId id="282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890ade14b5038e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1029A-830F-4FB2-8FD0-9C5F5A19B5E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A53BD-1938-4B20-BCEF-7CC1C30BE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92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1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56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18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4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2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1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6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9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0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5803-661E-436F-B67D-EB43CC6BCAF1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7679C0-389F-46F3-AF55-5963893F8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8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92" y="1122362"/>
            <a:ext cx="9170126" cy="3815398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"World Economic Indicator: Analyzing Factors for Sustainable Growth"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9" y="4349931"/>
            <a:ext cx="8686799" cy="888275"/>
          </a:xfrm>
        </p:spPr>
        <p:txBody>
          <a:bodyPr>
            <a:noAutofit/>
          </a:bodyPr>
          <a:lstStyle/>
          <a:p>
            <a:r>
              <a:rPr lang="en-US" sz="2800" dirty="0" smtClean="0"/>
              <a:t>-A </a:t>
            </a:r>
            <a:r>
              <a:rPr lang="en-US" sz="2800" dirty="0"/>
              <a:t>Data-Driven Approach to Identify Key Economic Growth </a:t>
            </a:r>
            <a:r>
              <a:rPr lang="en-US" sz="2800" dirty="0" smtClean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321898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0951" y="820271"/>
            <a:ext cx="883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 smtClean="0"/>
              <a:t>Health </a:t>
            </a:r>
            <a:r>
              <a:rPr lang="en-IN" dirty="0" err="1"/>
              <a:t>Exp</a:t>
            </a:r>
            <a:r>
              <a:rPr lang="en-IN" dirty="0"/>
              <a:t>/Capita </a:t>
            </a:r>
            <a:r>
              <a:rPr lang="en-IN" dirty="0" smtClean="0"/>
              <a:t>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we </a:t>
            </a:r>
            <a:r>
              <a:rPr lang="en-US" dirty="0">
                <a:solidFill>
                  <a:prstClr val="black"/>
                </a:solidFill>
              </a:rPr>
              <a:t>can see that there is a positive correlation </a:t>
            </a:r>
            <a:r>
              <a:rPr lang="en-US" dirty="0" smtClean="0">
                <a:solidFill>
                  <a:prstClr val="black"/>
                </a:solidFill>
              </a:rPr>
              <a:t>where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</a:t>
            </a:r>
            <a:r>
              <a:rPr lang="en-US" dirty="0" smtClean="0">
                <a:solidFill>
                  <a:prstClr val="black"/>
                </a:solidFill>
              </a:rPr>
              <a:t> Increases </a:t>
            </a:r>
            <a:r>
              <a:rPr lang="en-IN" dirty="0" smtClean="0"/>
              <a:t>Health </a:t>
            </a:r>
            <a:r>
              <a:rPr lang="en-IN" dirty="0" err="1"/>
              <a:t>Exp</a:t>
            </a:r>
            <a:r>
              <a:rPr lang="en-IN" dirty="0"/>
              <a:t>/Capita </a:t>
            </a:r>
            <a:r>
              <a:rPr lang="en-IN" dirty="0" smtClean="0"/>
              <a:t> </a:t>
            </a:r>
            <a:r>
              <a:rPr lang="en-US" dirty="0" smtClean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460" y="263619"/>
            <a:ext cx="41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3)Health </a:t>
            </a:r>
            <a:r>
              <a:rPr lang="en-IN" dirty="0" err="1"/>
              <a:t>Exp</a:t>
            </a:r>
            <a:r>
              <a:rPr lang="en-IN" dirty="0"/>
              <a:t>/Capita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460" y="2119246"/>
            <a:ext cx="5163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222222"/>
                </a:solidFill>
                <a:latin typeface="Google Sans"/>
              </a:rPr>
              <a:t>4)Lending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Interest vs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0951" y="2497545"/>
            <a:ext cx="896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analyzing the data of  </a:t>
            </a:r>
            <a:r>
              <a:rPr lang="en-IN" b="1" dirty="0" smtClean="0">
                <a:solidFill>
                  <a:srgbClr val="222222"/>
                </a:solidFill>
                <a:latin typeface="Google Sans"/>
              </a:rPr>
              <a:t>Lending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Interest </a:t>
            </a:r>
            <a:r>
              <a:rPr lang="en-IN" b="1" dirty="0" smtClean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 smtClean="0"/>
              <a:t>we </a:t>
            </a:r>
            <a:r>
              <a:rPr lang="en-US" dirty="0"/>
              <a:t>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 L</a:t>
            </a:r>
            <a:r>
              <a:rPr lang="en-US" dirty="0" smtClean="0"/>
              <a:t>ending Interest Increases</a:t>
            </a:r>
            <a:endParaRPr lang="en-IN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45460" y="35132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222222"/>
                </a:solidFill>
                <a:latin typeface="Google Sans"/>
              </a:rPr>
              <a:t>5) Energy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Usage vs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00950" y="3974873"/>
            <a:ext cx="9238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Energy usage </a:t>
            </a:r>
            <a:r>
              <a:rPr lang="en-IN" dirty="0"/>
              <a:t>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Energy Usage 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460" y="4990536"/>
            <a:ext cx="333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6)CO2 Emissions vs </a:t>
            </a:r>
            <a:r>
              <a:rPr lang="en-IN" dirty="0" err="1"/>
              <a:t>gdp</a:t>
            </a:r>
            <a:r>
              <a:rPr lang="en-IN" dirty="0"/>
              <a:t>/capita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900950" y="5452201"/>
            <a:ext cx="9614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 </a:t>
            </a:r>
            <a:r>
              <a:rPr lang="en-IN" dirty="0"/>
              <a:t>CO2 Emissions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 Lending Interest Increases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19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7252" y="263500"/>
            <a:ext cx="291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7)Birth </a:t>
            </a:r>
            <a:r>
              <a:rPr lang="en-IN" dirty="0"/>
              <a:t>Rate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9031" y="768483"/>
            <a:ext cx="1025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 </a:t>
            </a:r>
            <a:r>
              <a:rPr lang="en-IN" dirty="0"/>
              <a:t>Birth Rate </a:t>
            </a:r>
            <a:r>
              <a:rPr lang="en-IN" b="1" dirty="0" smtClean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 </a:t>
            </a:r>
            <a:r>
              <a:rPr lang="en-IN" dirty="0"/>
              <a:t>Birth Rate </a:t>
            </a:r>
            <a:r>
              <a:rPr lang="en-US" dirty="0" smtClean="0"/>
              <a:t>Increases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17252" y="1827464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8)Infant Mortality Rate vs </a:t>
            </a:r>
            <a:r>
              <a:rPr lang="en-IN" dirty="0" err="1"/>
              <a:t>gdp</a:t>
            </a:r>
            <a:r>
              <a:rPr lang="en-IN" dirty="0"/>
              <a:t>/capita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89030" y="2196796"/>
            <a:ext cx="10364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</a:t>
            </a:r>
            <a:r>
              <a:rPr lang="en-IN" dirty="0"/>
              <a:t> Infant Mortality Rate</a:t>
            </a:r>
            <a:r>
              <a:rPr lang="en-US" dirty="0"/>
              <a:t>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</a:t>
            </a:r>
            <a:r>
              <a:rPr lang="en-IN" dirty="0"/>
              <a:t> Infant Mortality Rate</a:t>
            </a:r>
            <a:r>
              <a:rPr lang="en-US" dirty="0"/>
              <a:t> Increases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7252" y="3255777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9)Life Expectancy Female vs </a:t>
            </a:r>
            <a:r>
              <a:rPr lang="en-IN" dirty="0" err="1"/>
              <a:t>gdp</a:t>
            </a:r>
            <a:r>
              <a:rPr lang="en-IN" dirty="0"/>
              <a:t>/capita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89029" y="3760760"/>
            <a:ext cx="10364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/>
              <a:t>Life Expectancy Female 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when Life Expectancy Female</a:t>
            </a:r>
            <a:r>
              <a:rPr lang="en-US" dirty="0">
                <a:solidFill>
                  <a:prstClr val="black"/>
                </a:solidFill>
              </a:rPr>
              <a:t> 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7252" y="4848224"/>
            <a:ext cx="418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10)Life Expectancy Male vs </a:t>
            </a:r>
            <a:r>
              <a:rPr lang="en-IN" dirty="0" err="1"/>
              <a:t>gdp</a:t>
            </a:r>
            <a:r>
              <a:rPr lang="en-IN" dirty="0"/>
              <a:t>/capita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89028" y="5217556"/>
            <a:ext cx="10364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/>
              <a:t>Life Expectancy male 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when Life Expectancy male</a:t>
            </a:r>
            <a:r>
              <a:rPr lang="en-US" dirty="0">
                <a:solidFill>
                  <a:prstClr val="black"/>
                </a:solidFill>
              </a:rPr>
              <a:t> increases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8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387" y="249657"/>
            <a:ext cx="360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11)Population </a:t>
            </a:r>
            <a:r>
              <a:rPr lang="en-IN" dirty="0"/>
              <a:t>0-14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6" name="Rectangle 5"/>
          <p:cNvSpPr/>
          <p:nvPr/>
        </p:nvSpPr>
        <p:spPr>
          <a:xfrm>
            <a:off x="744631" y="636453"/>
            <a:ext cx="10093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</a:t>
            </a:r>
            <a:r>
              <a:rPr lang="en-IN" dirty="0"/>
              <a:t> </a:t>
            </a:r>
            <a:r>
              <a:rPr lang="en-IN" dirty="0" smtClean="0"/>
              <a:t>Population </a:t>
            </a:r>
            <a:r>
              <a:rPr lang="en-IN" dirty="0"/>
              <a:t>0-14 </a:t>
            </a:r>
            <a:r>
              <a:rPr lang="en-IN" b="1" dirty="0" smtClean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</a:t>
            </a:r>
            <a:r>
              <a:rPr lang="en-IN" dirty="0"/>
              <a:t> </a:t>
            </a:r>
            <a:r>
              <a:rPr lang="en-IN" dirty="0" smtClean="0"/>
              <a:t>Population </a:t>
            </a:r>
            <a:r>
              <a:rPr lang="en-IN" dirty="0"/>
              <a:t>0-14 </a:t>
            </a:r>
            <a:r>
              <a:rPr lang="en-US" dirty="0" smtClean="0"/>
              <a:t>Increases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65387" y="1727410"/>
            <a:ext cx="3727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12)Population </a:t>
            </a:r>
            <a:r>
              <a:rPr lang="en-IN" dirty="0"/>
              <a:t>15-64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630" y="2305153"/>
            <a:ext cx="10093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 smtClean="0"/>
              <a:t>Population </a:t>
            </a:r>
            <a:r>
              <a:rPr lang="en-IN" dirty="0"/>
              <a:t>15-64 </a:t>
            </a:r>
            <a:r>
              <a:rPr lang="en-IN" dirty="0" smtClean="0"/>
              <a:t>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</a:t>
            </a:r>
            <a:r>
              <a:rPr lang="en-IN" dirty="0" smtClean="0"/>
              <a:t>when</a:t>
            </a:r>
            <a:r>
              <a:rPr lang="en-IN" dirty="0"/>
              <a:t> Population 15-64</a:t>
            </a:r>
            <a:r>
              <a:rPr lang="en-IN" dirty="0" smtClean="0"/>
              <a:t> </a:t>
            </a:r>
            <a:r>
              <a:rPr lang="en-US" dirty="0" smtClean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387" y="3477685"/>
            <a:ext cx="352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13)Population </a:t>
            </a:r>
            <a:r>
              <a:rPr lang="en-IN" dirty="0"/>
              <a:t>65+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7053" y="4147761"/>
            <a:ext cx="10308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/>
              <a:t>Population </a:t>
            </a:r>
            <a:r>
              <a:rPr lang="en-IN" dirty="0" smtClean="0"/>
              <a:t>65+with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when Population </a:t>
            </a:r>
            <a:r>
              <a:rPr lang="en-IN" dirty="0" smtClean="0"/>
              <a:t>65+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37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965" y="349624"/>
            <a:ext cx="3814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14)Population </a:t>
            </a:r>
            <a:r>
              <a:rPr lang="en-IN" dirty="0"/>
              <a:t>Total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33718" y="861973"/>
            <a:ext cx="10139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</a:t>
            </a:r>
            <a:r>
              <a:rPr lang="en-IN" dirty="0"/>
              <a:t> Population T</a:t>
            </a:r>
            <a:r>
              <a:rPr lang="en-IN" dirty="0" smtClean="0"/>
              <a:t>otal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</a:t>
            </a:r>
            <a:r>
              <a:rPr lang="en-IN" dirty="0"/>
              <a:t> Population </a:t>
            </a:r>
            <a:r>
              <a:rPr lang="en-IN" dirty="0" smtClean="0"/>
              <a:t>Total </a:t>
            </a:r>
            <a:r>
              <a:rPr lang="en-US" dirty="0"/>
              <a:t>Increases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9965" y="1928320"/>
            <a:ext cx="377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15)Population </a:t>
            </a:r>
            <a:r>
              <a:rPr lang="en-IN" dirty="0"/>
              <a:t>Urban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717" y="2440669"/>
            <a:ext cx="9937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 smtClean="0"/>
              <a:t>Population urban 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when Population </a:t>
            </a:r>
            <a:r>
              <a:rPr lang="en-IN" dirty="0" smtClean="0"/>
              <a:t>urban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9965" y="3363999"/>
            <a:ext cx="3684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16)Tourism </a:t>
            </a:r>
            <a:r>
              <a:rPr lang="en-IN" dirty="0"/>
              <a:t>Inbound vs </a:t>
            </a:r>
            <a:r>
              <a:rPr lang="en-IN" dirty="0" err="1"/>
              <a:t>gdp</a:t>
            </a:r>
            <a:r>
              <a:rPr lang="en-IN" dirty="0"/>
              <a:t>/capita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33716" y="3687164"/>
            <a:ext cx="10139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</a:t>
            </a:r>
            <a:r>
              <a:rPr lang="en-IN" dirty="0"/>
              <a:t> Tourism inbound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</a:t>
            </a:r>
            <a:r>
              <a:rPr lang="en-IN" dirty="0"/>
              <a:t> Tourism Inbound </a:t>
            </a:r>
            <a:r>
              <a:rPr lang="en-IN" dirty="0" smtClean="0"/>
              <a:t>increases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89965" y="4656661"/>
            <a:ext cx="4181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222222"/>
                </a:solidFill>
                <a:latin typeface="Google Sans"/>
              </a:rPr>
              <a:t>17)Tourism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Outbound vs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33716" y="5173527"/>
            <a:ext cx="9668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</a:t>
            </a:r>
            <a:r>
              <a:rPr lang="en-IN" dirty="0"/>
              <a:t> Tourism outbound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 </a:t>
            </a:r>
            <a:r>
              <a:rPr lang="en-IN" dirty="0"/>
              <a:t>Tourism outbound increases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54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095" y="259087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18)Ease </a:t>
            </a:r>
            <a:r>
              <a:rPr lang="en-IN" dirty="0"/>
              <a:t>of Business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094" y="628419"/>
            <a:ext cx="11033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Google Sans"/>
              </a:rPr>
              <a:t>Ease  of Business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Google Sans"/>
              </a:rPr>
              <a:t>Ease of Business increases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2857" y="1644082"/>
            <a:ext cx="359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19)Hours </a:t>
            </a:r>
            <a:r>
              <a:rPr lang="en-IN" dirty="0"/>
              <a:t>to do Tax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13801" y="2096051"/>
            <a:ext cx="10547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</a:t>
            </a:r>
            <a:r>
              <a:rPr lang="en-IN" dirty="0"/>
              <a:t>Hours to do Tax </a:t>
            </a:r>
            <a:r>
              <a:rPr lang="en-IN" b="1" dirty="0" smtClean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</a:t>
            </a:r>
            <a:r>
              <a:rPr lang="en-US" dirty="0" smtClean="0"/>
              <a:t>when</a:t>
            </a:r>
            <a:r>
              <a:rPr lang="en-IN" dirty="0"/>
              <a:t> Hours to do </a:t>
            </a:r>
            <a:r>
              <a:rPr lang="en-IN" dirty="0" smtClean="0"/>
              <a:t>Tax increases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70571" y="3169094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20)Internet </a:t>
            </a:r>
            <a:r>
              <a:rPr lang="en-IN" dirty="0"/>
              <a:t>Usage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570" y="3654601"/>
            <a:ext cx="10684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/>
              <a:t>Internet Usage </a:t>
            </a:r>
            <a:r>
              <a:rPr lang="en-IN" dirty="0" smtClean="0"/>
              <a:t>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when Internet Usage </a:t>
            </a:r>
            <a:r>
              <a:rPr lang="en-US" dirty="0" smtClean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570" y="4741686"/>
            <a:ext cx="403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21)Mobile </a:t>
            </a:r>
            <a:r>
              <a:rPr lang="en-IN" dirty="0"/>
              <a:t>Phone Usage vs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569" y="5041113"/>
            <a:ext cx="10684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</a:t>
            </a:r>
            <a:r>
              <a:rPr lang="en-US" dirty="0" smtClean="0">
                <a:solidFill>
                  <a:prstClr val="black"/>
                </a:solidFill>
              </a:rPr>
              <a:t>of </a:t>
            </a:r>
            <a:r>
              <a:rPr lang="en-IN" dirty="0"/>
              <a:t>Mobile Phone Usage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IN" dirty="0" smtClean="0"/>
              <a:t>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when Mobile Phone Usage </a:t>
            </a:r>
            <a:r>
              <a:rPr lang="en-US" dirty="0" smtClean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4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011" y="178405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22) CO2 </a:t>
            </a:r>
            <a:r>
              <a:rPr lang="en-IN" dirty="0"/>
              <a:t>Emission/capita vs </a:t>
            </a:r>
            <a:r>
              <a:rPr lang="en-IN" dirty="0" err="1"/>
              <a:t>gdp</a:t>
            </a:r>
            <a:r>
              <a:rPr lang="en-IN" dirty="0"/>
              <a:t>/capita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28910" y="614790"/>
            <a:ext cx="11253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/>
              <a:t>Mobile Phone Usage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IN" dirty="0"/>
              <a:t>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when Mobile Phone Usage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010" y="1655733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23)Energy consumption/capita vs </a:t>
            </a:r>
            <a:r>
              <a:rPr lang="en-IN" dirty="0" err="1" smtClean="0"/>
              <a:t>gdp</a:t>
            </a:r>
            <a:r>
              <a:rPr lang="en-IN" dirty="0" smtClean="0"/>
              <a:t>/capita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93055" y="3365358"/>
            <a:ext cx="647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24) tourism </a:t>
            </a:r>
            <a:r>
              <a:rPr lang="en-IN" dirty="0"/>
              <a:t>outbound/ capita </a:t>
            </a:r>
            <a:r>
              <a:rPr lang="en-IN" dirty="0" smtClean="0"/>
              <a:t>vs </a:t>
            </a:r>
            <a:r>
              <a:rPr lang="en-IN" dirty="0" err="1" smtClean="0"/>
              <a:t>gdp</a:t>
            </a:r>
            <a:r>
              <a:rPr lang="en-IN" dirty="0" smtClean="0"/>
              <a:t>/capita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5010" y="2095047"/>
            <a:ext cx="10715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/>
              <a:t>Mobile Phone Usage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IN" dirty="0"/>
              <a:t>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when Mobile Phone Usage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10" y="3827023"/>
            <a:ext cx="10775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After analyzing the data of </a:t>
            </a:r>
            <a:r>
              <a:rPr lang="en-IN" dirty="0"/>
              <a:t>Mobile Phone Usage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IN" dirty="0"/>
              <a:t>with </a:t>
            </a:r>
            <a:r>
              <a:rPr lang="en-IN" dirty="0" err="1"/>
              <a:t>gdp</a:t>
            </a:r>
            <a:r>
              <a:rPr lang="en-IN" dirty="0"/>
              <a:t>/capita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</a:t>
            </a:r>
            <a:r>
              <a:rPr lang="en-IN" dirty="0"/>
              <a:t> when Mobile Phone Usage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055" y="5005001"/>
            <a:ext cx="421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Google Sans"/>
              </a:rPr>
              <a:t>25) 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Business Tax Rate vs </a:t>
            </a:r>
            <a:r>
              <a:rPr lang="en-US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62000" y="5329631"/>
            <a:ext cx="10506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Business Tax Rate</a:t>
            </a:r>
            <a:r>
              <a:rPr lang="en-IN" dirty="0"/>
              <a:t>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Business Tax Rate increases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93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350854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Google Sans"/>
              </a:rPr>
              <a:t>26) Days 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to Start Business vs </a:t>
            </a:r>
            <a:r>
              <a:rPr lang="en-US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/capita </a:t>
            </a:r>
            <a:r>
              <a:rPr lang="en-US" b="1" dirty="0" smtClean="0">
                <a:solidFill>
                  <a:srgbClr val="222222"/>
                </a:solidFill>
                <a:latin typeface="Google Sans"/>
              </a:rPr>
              <a:t>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6161" y="720186"/>
            <a:ext cx="10776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data of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Days to Start Business </a:t>
            </a:r>
            <a:r>
              <a:rPr lang="en-IN" b="1" dirty="0" smtClean="0">
                <a:solidFill>
                  <a:srgbClr val="222222"/>
                </a:solidFill>
                <a:latin typeface="Google Sans"/>
              </a:rPr>
              <a:t>with </a:t>
            </a:r>
            <a:r>
              <a:rPr lang="en-IN" b="1" dirty="0" err="1">
                <a:solidFill>
                  <a:srgbClr val="222222"/>
                </a:solidFill>
                <a:latin typeface="Google Sans"/>
              </a:rPr>
              <a:t>gdp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/capita </a:t>
            </a:r>
            <a:endParaRPr lang="en-IN" dirty="0"/>
          </a:p>
          <a:p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</a:t>
            </a:r>
            <a:r>
              <a:rPr lang="en-US" dirty="0" smtClean="0"/>
              <a:t>when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Days to Start </a:t>
            </a:r>
            <a:r>
              <a:rPr lang="en-US" b="1" dirty="0" smtClean="0">
                <a:solidFill>
                  <a:srgbClr val="222222"/>
                </a:solidFill>
                <a:latin typeface="Google Sans"/>
              </a:rPr>
              <a:t>Business increases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52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0" y="2085813"/>
            <a:ext cx="4189734" cy="25898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56" y="2257813"/>
            <a:ext cx="3627782" cy="2417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6483" y="1264023"/>
            <a:ext cx="68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Bivariate analysis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8565" y="336176"/>
            <a:ext cx="6817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Visualisation</a:t>
            </a:r>
            <a:endParaRPr lang="en-IN" sz="4400" dirty="0"/>
          </a:p>
        </p:txBody>
      </p:sp>
      <p:sp>
        <p:nvSpPr>
          <p:cNvPr id="6" name="Rectangle 5"/>
          <p:cNvSpPr/>
          <p:nvPr/>
        </p:nvSpPr>
        <p:spPr>
          <a:xfrm>
            <a:off x="336280" y="4653827"/>
            <a:ext cx="4189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positive correlation where gdp/capita Increases when GDP increases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48456" y="4653827"/>
            <a:ext cx="4534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see that there is a negative correlation where gdp/capita decreases when Health </a:t>
            </a:r>
            <a:r>
              <a:rPr lang="en-US" dirty="0" err="1"/>
              <a:t>Exp</a:t>
            </a:r>
            <a:r>
              <a:rPr lang="en-US" dirty="0"/>
              <a:t> % GDP increases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59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7" y="398090"/>
            <a:ext cx="4162335" cy="2573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83" y="398090"/>
            <a:ext cx="4454961" cy="28140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011" y="3064200"/>
            <a:ext cx="4643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 </a:t>
            </a:r>
            <a:r>
              <a:rPr lang="en-IN" dirty="0"/>
              <a:t>Health </a:t>
            </a:r>
            <a:r>
              <a:rPr lang="en-IN" dirty="0" err="1"/>
              <a:t>Exp</a:t>
            </a:r>
            <a:r>
              <a:rPr lang="en-IN" dirty="0"/>
              <a:t>/Capita 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33783" y="3064200"/>
            <a:ext cx="4454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 Lending Interest Increases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34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5" y="-1140"/>
            <a:ext cx="4103594" cy="2345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40" y="196369"/>
            <a:ext cx="3803445" cy="2351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25" y="3452026"/>
            <a:ext cx="3638072" cy="2249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2343971"/>
            <a:ext cx="4159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can see that there is a positive correlation where </a:t>
            </a:r>
            <a:r>
              <a:rPr lang="en-US" dirty="0" err="1">
                <a:solidFill>
                  <a:prstClr val="black"/>
                </a:solidFill>
              </a:rPr>
              <a:t>gdp</a:t>
            </a:r>
            <a:r>
              <a:rPr lang="en-US" dirty="0">
                <a:solidFill>
                  <a:prstClr val="black"/>
                </a:solidFill>
              </a:rPr>
              <a:t>/capita Increases </a:t>
            </a:r>
            <a:r>
              <a:rPr lang="en-IN" b="1" dirty="0">
                <a:solidFill>
                  <a:srgbClr val="222222"/>
                </a:solidFill>
                <a:latin typeface="Google Sans"/>
              </a:rPr>
              <a:t>Energy Usage 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7440" y="2225000"/>
            <a:ext cx="4907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negative correlation where </a:t>
            </a:r>
            <a:r>
              <a:rPr lang="en-US" dirty="0" err="1"/>
              <a:t>gdp</a:t>
            </a:r>
            <a:r>
              <a:rPr lang="en-US" dirty="0"/>
              <a:t>/capita decreases when Lending Interest Increases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09440" y="58862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negative correlation where gdp/capita decreases when </a:t>
            </a:r>
            <a:r>
              <a:rPr lang="en-IN" dirty="0"/>
              <a:t>Birth Rate </a:t>
            </a:r>
            <a:r>
              <a:rPr lang="en-US" dirty="0"/>
              <a:t>Increases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1372" cy="1320800"/>
          </a:xfrm>
        </p:spPr>
        <p:txBody>
          <a:bodyPr/>
          <a:lstStyle/>
          <a:p>
            <a:r>
              <a:rPr lang="en-US" dirty="0" smtClean="0"/>
              <a:t>Content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66651" y="1930400"/>
            <a:ext cx="9065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Methodology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Various features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Executive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Visualization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Bivariate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Univariate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1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" y="94130"/>
            <a:ext cx="3724592" cy="2303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6" y="2397169"/>
            <a:ext cx="3443278" cy="2129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78" y="4526262"/>
            <a:ext cx="3727076" cy="230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7954" y="5199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negative correlation where gdp/capita decreases when</a:t>
            </a:r>
            <a:r>
              <a:rPr lang="en-IN" dirty="0"/>
              <a:t> Infant Mortality Rate</a:t>
            </a:r>
            <a:r>
              <a:rPr lang="en-US" dirty="0"/>
              <a:t> Increases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36068" y="28059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Life Expectancy Female</a:t>
            </a:r>
            <a:r>
              <a:rPr lang="en-US" dirty="0">
                <a:solidFill>
                  <a:prstClr val="black"/>
                </a:solidFill>
              </a:rPr>
              <a:t> 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7894" y="50919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Life Expectancy male</a:t>
            </a:r>
            <a:r>
              <a:rPr lang="en-US" dirty="0">
                <a:solidFill>
                  <a:prstClr val="black"/>
                </a:solidFill>
              </a:rPr>
              <a:t> increases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9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762277" cy="23263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074"/>
            <a:ext cx="3792632" cy="2345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8919"/>
            <a:ext cx="3708432" cy="22890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48953" y="5168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negative correlation where gdp/capita decreases when</a:t>
            </a:r>
            <a:r>
              <a:rPr lang="en-IN" dirty="0"/>
              <a:t> Population 0-14 </a:t>
            </a:r>
            <a:r>
              <a:rPr lang="en-US" dirty="0"/>
              <a:t>Increases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48953" y="26755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Population 15-64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8953" y="5067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Population 65+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59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4" y="144272"/>
            <a:ext cx="4392947" cy="2716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" y="3415553"/>
            <a:ext cx="4329953" cy="26764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23012" y="11792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negative correlation where gdp/capita decreases when</a:t>
            </a:r>
            <a:r>
              <a:rPr lang="en-IN" dirty="0"/>
              <a:t> Population Total </a:t>
            </a:r>
            <a:r>
              <a:rPr lang="en-US" dirty="0"/>
              <a:t>Increases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23012" y="47537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Population urban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8" y="0"/>
            <a:ext cx="4157383" cy="2570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02" y="1877268"/>
            <a:ext cx="3988357" cy="2466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8" y="3933621"/>
            <a:ext cx="4719918" cy="29243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9906" y="549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negative correlation where gdp/capita decreases when</a:t>
            </a:r>
            <a:r>
              <a:rPr lang="en-IN" dirty="0"/>
              <a:t> Tourism Inbound increases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92406" y="25882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negative correlation where gdp/capita decreases when </a:t>
            </a:r>
            <a:r>
              <a:rPr lang="en-IN" dirty="0"/>
              <a:t>Tourism outbound increases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86082" y="5074887"/>
            <a:ext cx="6364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there is a negative correlation where gdp/capita decreases when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Business Tax Rate increases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32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" y="4328926"/>
            <a:ext cx="4090147" cy="2529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22" y="2204976"/>
            <a:ext cx="4193241" cy="2592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" y="0"/>
            <a:ext cx="4789395" cy="29614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8847" y="6315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can see that there is a negative correlation where gdp/capita decreases when</a:t>
            </a:r>
            <a:r>
              <a:rPr lang="en-IN" dirty="0"/>
              <a:t> Hours to do Tax increases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01589" y="2961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can see that there is a negative correlation where gdp/capita decreases when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Ease of Business increases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549589" y="51317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can see that there is a negative correlation where gdp/capita decreases when</a:t>
            </a:r>
            <a:r>
              <a:rPr lang="en-US" b="1" dirty="0">
                <a:solidFill>
                  <a:srgbClr val="222222"/>
                </a:solidFill>
                <a:latin typeface="Google Sans"/>
              </a:rPr>
              <a:t> Days to Start Business increases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88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4" y="4041091"/>
            <a:ext cx="4171131" cy="25791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" y="178172"/>
            <a:ext cx="4857458" cy="30087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28129" y="5374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Mobile Phone Usage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8129" y="50074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Internet Usage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4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7" y="1186966"/>
            <a:ext cx="4831588" cy="2761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1" y="3827649"/>
            <a:ext cx="4591640" cy="28420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96937" y="2024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Mobile Phone Usage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871" y="497541"/>
            <a:ext cx="61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engineering :features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25855" y="4602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Mobile Phone Usage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9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3" y="349624"/>
            <a:ext cx="4146439" cy="25658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3694" y="986226"/>
            <a:ext cx="64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can see that there is a positive correlation where gdp/capita Increases</a:t>
            </a:r>
            <a:r>
              <a:rPr lang="en-IN" dirty="0"/>
              <a:t> when Mobile Phone Usage </a:t>
            </a:r>
            <a:r>
              <a:rPr lang="en-US" dirty="0">
                <a:solidFill>
                  <a:prstClr val="black"/>
                </a:solidFill>
              </a:rPr>
              <a:t>increases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15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564" y="591671"/>
            <a:ext cx="435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Univariate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11" y="4079928"/>
            <a:ext cx="4079641" cy="2522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7" y="1020114"/>
            <a:ext cx="4271073" cy="2640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" y="961004"/>
            <a:ext cx="4462266" cy="275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13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06" y="3302410"/>
            <a:ext cx="4628030" cy="2861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70" y="446554"/>
            <a:ext cx="3988357" cy="2466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4" y="303959"/>
            <a:ext cx="3988357" cy="24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"The </a:t>
            </a:r>
            <a:r>
              <a:rPr lang="en-US" dirty="0" err="1"/>
              <a:t>Organisation</a:t>
            </a:r>
            <a:r>
              <a:rPr lang="en-US" dirty="0"/>
              <a:t> for Economic Co-operation and Development (OECD) is creating a new department to focus on how countries can achieve sustainable economic growth. As a data analyst for this department, your task is to analyze various factors that influence GDP per capita using the World Economic Indicator dataset."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86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53" y="3681773"/>
            <a:ext cx="4466665" cy="27618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59" y="236725"/>
            <a:ext cx="4553790" cy="2815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3" y="236725"/>
            <a:ext cx="4336315" cy="26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88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99" y="3799044"/>
            <a:ext cx="4533900" cy="2803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23" y="734265"/>
            <a:ext cx="4340847" cy="2684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9" y="640135"/>
            <a:ext cx="4022911" cy="24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8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24" y="3692619"/>
            <a:ext cx="3834653" cy="23710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47" y="586348"/>
            <a:ext cx="4162337" cy="2573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435768"/>
            <a:ext cx="3966611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09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82" y="3611936"/>
            <a:ext cx="4314566" cy="2667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19" y="240785"/>
            <a:ext cx="4090525" cy="2529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2" y="0"/>
            <a:ext cx="4675662" cy="28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4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3" y="3235419"/>
            <a:ext cx="4379809" cy="2708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58" y="260957"/>
            <a:ext cx="4532037" cy="2802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7" y="1"/>
            <a:ext cx="4305959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70" y="3310778"/>
            <a:ext cx="4238065" cy="2620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62" y="492218"/>
            <a:ext cx="4271073" cy="26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1047" y="2716307"/>
            <a:ext cx="763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73119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509"/>
            <a:ext cx="8596668" cy="1045027"/>
          </a:xfrm>
        </p:spPr>
        <p:txBody>
          <a:bodyPr/>
          <a:lstStyle/>
          <a:p>
            <a:r>
              <a:rPr lang="en-US" dirty="0" smtClean="0"/>
              <a:t>Methodology used ..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443177"/>
            <a:ext cx="1016099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Rearranged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in all sheets to bring common columns to the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unique ID using the concatenation of the country/region and year features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different methods (leave as is, delete rows, data imputation).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 data imputation due to the high number of missing values and their potential impact on analysis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Replaced missing values with average values because the standard deviation was significantly smaller than the average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 Detection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outliers in key columns such as GDP per capita, CO2 Emission per capita, Energy consumption per capita, and Tourism outbound per capita using quartile functions and min-max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9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1293223"/>
            <a:ext cx="9640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Feature Engineering: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Created new features like GDP per capita, CO2 Emission per capita, Energy consumption per capita, and Tourism outbound per capita to enrich the dataset.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Data Analysis: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Conducted univariate and bivariate analyses on both existing and new features to gain insights into factors affecting GDP per capita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79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5292" y="535576"/>
            <a:ext cx="5786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Various features used 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05393" y="1515291"/>
            <a:ext cx="9914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unique </a:t>
            </a:r>
            <a:r>
              <a:rPr lang="en-IN" b="1" dirty="0" smtClean="0"/>
              <a:t>id : created by concatenation of Country/Region feature and Year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Country/Region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Health </a:t>
            </a:r>
            <a:r>
              <a:rPr lang="en-IN" b="1" dirty="0" err="1"/>
              <a:t>Exp</a:t>
            </a:r>
            <a:r>
              <a:rPr lang="en-IN" b="1" dirty="0"/>
              <a:t> % </a:t>
            </a:r>
            <a:r>
              <a:rPr lang="en-IN" b="1" dirty="0" smtClean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Health </a:t>
            </a:r>
            <a:r>
              <a:rPr lang="en-IN" b="1" dirty="0" err="1" smtClean="0"/>
              <a:t>Exp</a:t>
            </a:r>
            <a:r>
              <a:rPr lang="en-IN" b="1" dirty="0" smtClean="0"/>
              <a:t>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Lending </a:t>
            </a:r>
            <a:r>
              <a:rPr lang="en-IN" b="1" dirty="0" smtClean="0"/>
              <a:t>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Energy </a:t>
            </a:r>
            <a:r>
              <a:rPr lang="en-IN" b="1" dirty="0" smtClean="0"/>
              <a:t>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CO2 </a:t>
            </a:r>
            <a:r>
              <a:rPr lang="en-IN" b="1" dirty="0" smtClean="0"/>
              <a:t>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Birth </a:t>
            </a:r>
            <a:r>
              <a:rPr lang="en-IN" b="1" dirty="0" smtClean="0"/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Infant Mortality </a:t>
            </a:r>
            <a:r>
              <a:rPr lang="en-IN" b="1" dirty="0" smtClean="0"/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Life Expectancy </a:t>
            </a:r>
            <a:r>
              <a:rPr lang="en-IN" b="1" dirty="0" smtClean="0"/>
              <a:t>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Life Expectancy </a:t>
            </a:r>
            <a:r>
              <a:rPr lang="en-IN" b="1" dirty="0" smtClean="0"/>
              <a:t>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Population </a:t>
            </a:r>
            <a:r>
              <a:rPr lang="en-IN" b="1" dirty="0" smtClean="0"/>
              <a:t>0-14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Population </a:t>
            </a:r>
            <a:r>
              <a:rPr lang="en-IN" b="1" dirty="0" smtClean="0"/>
              <a:t>15-64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Population 65+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58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1280160"/>
            <a:ext cx="103327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Population </a:t>
            </a:r>
            <a:r>
              <a:rPr lang="en-IN" b="1" dirty="0" smtClean="0"/>
              <a:t>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Population </a:t>
            </a:r>
            <a:r>
              <a:rPr lang="en-IN" b="1" dirty="0" smtClean="0"/>
              <a:t>Urban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Tourism </a:t>
            </a:r>
            <a:r>
              <a:rPr lang="en-IN" b="1" dirty="0" smtClean="0"/>
              <a:t>Inbound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Tourism </a:t>
            </a:r>
            <a:r>
              <a:rPr lang="en-IN" b="1" dirty="0" smtClean="0"/>
              <a:t>Outbound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Business Tax </a:t>
            </a:r>
            <a:r>
              <a:rPr lang="en-IN" b="1" dirty="0" smtClean="0"/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Days to Start </a:t>
            </a:r>
            <a:r>
              <a:rPr lang="en-IN" b="1" dirty="0" smtClean="0"/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Days to Start </a:t>
            </a:r>
            <a:r>
              <a:rPr lang="en-IN" b="1" dirty="0" smtClean="0"/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Hours to do </a:t>
            </a:r>
            <a:r>
              <a:rPr lang="en-IN" b="1" dirty="0" smtClean="0"/>
              <a:t>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Internet </a:t>
            </a:r>
            <a:r>
              <a:rPr lang="en-IN" b="1" dirty="0" smtClean="0"/>
              <a:t>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Mobile Phone </a:t>
            </a:r>
            <a:r>
              <a:rPr lang="en-IN" b="1" dirty="0" smtClean="0"/>
              <a:t>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 smtClean="0"/>
              <a:t>gdp</a:t>
            </a:r>
            <a:r>
              <a:rPr lang="en-IN" b="1" dirty="0" smtClean="0"/>
              <a:t>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CO2 </a:t>
            </a:r>
            <a:r>
              <a:rPr lang="en-IN" b="1" dirty="0" smtClean="0"/>
              <a:t>Emission/capita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Energy </a:t>
            </a:r>
            <a:r>
              <a:rPr lang="en-IN" b="1" dirty="0" smtClean="0"/>
              <a:t>consumption/capita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tourism outbound/ </a:t>
            </a:r>
            <a:r>
              <a:rPr lang="en-IN" b="1" dirty="0" smtClean="0"/>
              <a:t>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Business Tax </a:t>
            </a:r>
            <a:r>
              <a:rPr lang="en-IN" b="1" dirty="0" smtClean="0"/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Days to Start </a:t>
            </a:r>
            <a:r>
              <a:rPr lang="en-IN" b="1" dirty="0" smtClean="0"/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Ease of </a:t>
            </a:r>
            <a:r>
              <a:rPr lang="en-IN" b="1" dirty="0" smtClean="0"/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Hours to do </a:t>
            </a:r>
            <a:r>
              <a:rPr lang="en-IN" b="1" dirty="0" smtClean="0"/>
              <a:t>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Internet Usage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53143" y="633829"/>
            <a:ext cx="7119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Various features used </a:t>
            </a:r>
            <a:r>
              <a:rPr lang="en-US" sz="3200" dirty="0" smtClean="0">
                <a:solidFill>
                  <a:schemeClr val="accent1"/>
                </a:solidFill>
              </a:rPr>
              <a:t>continued….</a:t>
            </a:r>
            <a:endParaRPr lang="en-IN" sz="32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08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306" y="1479176"/>
            <a:ext cx="6360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Mobile Phone </a:t>
            </a:r>
            <a:r>
              <a:rPr lang="en-IN" b="1" dirty="0" smtClean="0"/>
              <a:t>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 smtClean="0"/>
              <a:t>gdp</a:t>
            </a:r>
            <a:r>
              <a:rPr lang="en-IN" b="1" dirty="0" smtClean="0"/>
              <a:t>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CO2 </a:t>
            </a:r>
            <a:r>
              <a:rPr lang="en-IN" b="1" dirty="0" smtClean="0"/>
              <a:t>Emission/capita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Energy </a:t>
            </a:r>
            <a:r>
              <a:rPr lang="en-IN" b="1" dirty="0" smtClean="0"/>
              <a:t>consumption/capita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tourism outbound/ capita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0306" y="457200"/>
            <a:ext cx="8770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5FCBEF"/>
                </a:solidFill>
              </a:rPr>
              <a:t>Various features used continued….</a:t>
            </a:r>
            <a:endParaRPr lang="en-IN" sz="3200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0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74" y="312739"/>
            <a:ext cx="958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Executive summary</a:t>
            </a:r>
            <a:endParaRPr lang="en-IN" sz="3600" dirty="0"/>
          </a:p>
        </p:txBody>
      </p:sp>
      <p:sp>
        <p:nvSpPr>
          <p:cNvPr id="3" name="AutoShape 2" descr="data:image/png;base64,iVBORw0KGgoAAAANSUhEUgAABLAAAALmCAYAAABSJm0fAAAAAXNSR0IArs4c6QAAIABJREFUeF7svQvYVVXV9z04C+TzRHggPCGJYKZgKmEYpOChADXEE1qGkMCjYOWrb9LrIX0yXv08oQgilHlAJDFS6EsQDRMPhIF0+FSMUMxHQ8VDyBm+6z+fZ93te7P3vtfee621157rN6/rvhLuucac4zfGprX/15hjNtu5c+dOY0AAAhCAAAQgAAEIQAACEIAABCAAAQhAIKUEmiFgpTQybAsCEIAABCAAAQhAAAIQgAAEIAABCEDAEUDAIhEgAAEIQAACEIAABCAAAQhAAAIQgAAEUk0AASvV4WFzEIAABCAAAQhAAAIQgAAEIAABCEAAAghY5AAEIAABCEAAAhCAAAQgAAEIQAACEIBAqgkgYKU6PGwOAhCAAAQgAAEIQAACEIAABCAAAQhAAAGLHIAABCAAAQhAAAIQgAAEIAABCEAAAhBINQEErFSHh81BAAIQgAAEIAABCEAAAhCAAAQgAAEIIGCRAxCAAAQgAAEIQAACEIAABCAAAQhAAAKpJoCAlerwsDkIQAACEIAABCAAAQhAAAIQgAAEIAABBCxyAAIQgAAEIAABCEAAAhCAAAQgAAEIQCDVBBCwUh0eNgcBCEAAAhCAAAQgAAEIQAACEIAABCCAgEUOQAACEIAABCAAAQhAAAIQgAAEIAABCKSaAAJWqsPD5iAAAQhAAAIQgAAEIAABCEAAAhCAAAQQsMgBCEAAAhCAAAQgAAEIQAACEIAABCAAgVQTQMBKdXjYHAQgAAEIQAACEIAABCAAAQhAAAIQgAACFjkAAQhAAAIQgAAEIAABCEAAAhCAAAQgkGoCCFipDg+bgwAEIAABCEAAAhCAAAQgAAEIQAACEEDAIgcgAAEIQAACEIAABCAAAQhAAAIQgAAEUk0AASvV4WFzEIAABCAAAQhAAAIQgAAEIAABCEAAAghY5AAEIAABCEAAAhCAAAQgAAEIQAACEIBAqgkgYKU6PGwOAhCAAAQgAAEIQAACEIAABCAAAQhAAAGLHIAABCAAAQhAAAIQgAAEIAABCEAAAhBINQEErFSHh81BAAIQgAAEIAABCEAAAhCAAAQgAAEIIGCRAxCAAAQgAAEIQAACEIAABCAAAQhAAAKpJoCAlerwsDkIQAACEIAABCAAAQhAAAIQgAAEIAABBCxyAAIQgAAEIAABCEAAAhCAAAQgAAEIQCDVBBCwUh0eNgcBCEAAAhCAAAQgAAEIQAACEIAABCCAgEUOQAACEIAABCAAAQhAAAIQgAAEIAABCKSaAAJWqsPD5iAAAQhAAAIQgAAEIAABCEAAAhCAAAQQsMgBCEAAAhCAAAQgAAEIQAACEIAABCAAgVQTQMBKdXjYHAQgAAEIQAACEIAABCAAAQhAAAIQgAACFjkAAQhAAAIQgAAEIAABCEAAAhCAAAQgkGoCCFipDg+bgwAEIAABCEAAAhCAAAQgAAEIQAACEEDAIgcgAAEIQAACEIAABCAAAQhAAAIQgAAEUk0AASvV4WFzEIAABCAAAQhAAAIQgAAEIAABCEAAAghY5AAEIAABCEAAAhCAAAQgAAEIQAACEIBAqgkgYKU6PGwOAhCAAAQgAAEIQAACEIAABCAAAQhAAAGLHIAABCAAAQhAAAIQgAAEIAABCEAAAhBINQEErFSHh81BAAIQgAAEIAABCEAAAhCAAAQgAAEI1LWAtX37dlu7dq394Q9/sNdee802bNhgGzdubIhq27Zt7d///d/t4IMPtqOOOsr22msva968eeioP/HEE7ZgwYLQ85s1a2bt27e3T33qUxWtuWnTJvvpT39qa9asCb2mJrZs2dKt+9nPfta+8IUv2GGHHWbynZFuAvnx7tmzp5177rk13fQHH3xgU6ZMsfXr11u3bt3s29/+trVq1aqme0rD4h9++KFNnjzZxEfjxBNPtIEDB6Zha+wBAhCAAAQgAAEIQAACEIBAJgjUpYAloWrRokW2bNkykwgQdnz605+2k08+2Xr16hVKyCpXwCq0jz333NNOPfVUJwZI4Co1KhWw8m1KcDjuuOOsf//+iA9hk6MG89IoYL388sv285//3CQOI9L8KynKFbA0f/HixfbFL37R9t133xpkF0tCAAIQgAAEIAABCEAAAhDwi0BdCVg7d+60pUuX2qOPPmpbt26tOBJdu3a14cOH27/927+VtBGFgKUFJFwdc8wxNmTIEGvRokXRNaMSsIIFPv/5z9tZZ51FNVbFmRLvg2kUsObMmWMvvPCCEz4vuOAC+9znPhcvhDqxHlbA0r9LEq6eeuop91kfNWqU7b///nXiJduEAAQgAAEIQAACEIAABCCQXgJ1I2CpIuSxxx6z5557ziRkBUPiUMeOHV1V1YEHHuiOCWoExwtfeeUV+9Of/rRLpZaqIs4//3x3xLDYyBWwgqomrVVs/POf/7Q33njD/eioUf4+jzzySDv99NOLilj5gsYee+xhX/3qV5usotK6q1evtr/+9a+7+HnCCSe4o05NVX+lN0X93VnaBKxPPvnE7r77bvv73//uPkdjxoxxx2EZZmEFrD/+8Y923333OWS77bYbAhbJAwEIQAACEIAABCAAAQhAICICdSFgSQjSkcGFCxc2EoV0LO+UU06xvffeuyQOiVkvvviizZs3r5HAo75YpQSlXAGr3C+j7733ns2dO9ckoOWKbarCOvbYYwvuN1/Q6NKli6uC0dphhp7/xS9+YfoSHQxVmY0ePdp0lJGRLgJpE7AkvE6fPt19RiQIn3POOQifZaYMAlaZwJgOAQhAAAIQgAAEIAABCEAgJIG6ELDUl+fee++1bdu2ObfUiF1VRccff3yoXlYBi7ffftvuuecee//9991ftW7d2jWpPuiggwriqkbAkkEJZw8//LATz8IIStUKWFpDTezVw0gVWcEYPHiw9evXL2RKMC0pAmkTsJ555hl3PFfjjDPOsKOPPjopFN6sg4DlTShxBAIQgAAEIAABCEAAAhBIGYHUC1gSZHSs6c0333TodBROx+IGDBhQUXWIbixUlZLEJQ3d2qeb3wr1pqpWwComKKm5+te//vVd9h+FgKU1//KXv7hjTIGP6oX1zW9+s2T/rZTlZSa2kyYBS7minFHu6EZLVe116tQpE3GI0kkErChpYgsCEIAABCAAAQhAAAIQgMC/CKRewFL10uzZsxuODqqptHpXhT1Wlx9sNVn+2c9+Zq+99pr7lXpgqddPod5WUQhYWiP3aJb+rON8Egjym8hHJWC9++67NnXqVPvoo4+cj2oirWbSlTLjAxMPgTQJWOrZNmXKFFu/fr27MVOVier7xiiPAAJWebyYDQEIQAACEIAABCAAAQhAICyBVAtY+WKTqqRUSaSKomrGsmXL7Mknn3R21AdLDat1LDF/RCVgqbrlgQcecM3kNVRFdt5559lhhx3WaMmoBKz8htOf/vSn7aKLLirZsL4Qz/xKrnKOlenYp44yynf5e+aZZ5qa2OcO9TZbu3atPf/887Zq1SonuOnvNF9VQKoA0jE2xalNmzbVhLzgs1pLx0p/97vfNVq/bdu2tt9++7ljqgcccIDbj+L30ksvOTsnnnii+12psWHDBneb3/Lly0390HT8tWXLls6nr3zlK3b44Ye7mzR/+tOf2po1a5ypnj17umrA3JGfE8p/5Y2eVTWh9i7BcseOHQ32+/Tp42yVwyw3XmH9W7lypf3+97+3d955p+FWUMXts5/9rLt1U3Erdetm4Kfi8I9//MPZevXVVx2v4JbR/FxQxWQpYS1XQMrtIac9qo+eetKpqlNj9913t+7du7t4KC6lLjoo1cQ9/3fF8qJQfIO5mzdvdtVvyjEJ3sqf4BII+SuhvUePHo4r/ewi/6cAgxCAAAQgAAEIQAACEIBAHRBItYAlceGuu+5yX+Y0dHPgd77zHZPAkMSISsDSXlesWGEzZ85s2LZ6Uqk3VSmxotwm7oGt/C/UlVZg6XZDVXJJXNAIexRRX7znzJljS5cudc8VqjhTxY+OrEnAamqockxHLnv37l1Wz7NSdiUMaY8SYXJvi8x9RoKGfJZw98tf/jKUgCUhSaLSggULGkSYQvsQE4l68+fPL1vAktgicTCISyH77dq1s2HDhtmhhx4a6qitWEhwk1iiiwNU6VhoSFhavHixPfXUUyX907Of+cxnXCN4iYDFhoSlWbNmuZsPw4ym/MoXsEaMGGFLliwxfZYVm0IjN86yX2jEJWBJ4P3tb3/rBPVAtCvFIcxew3BkDgQgAAEIQAACEIAABCAAgXojkGoBSxUZ6lcVjEKiT5zAoxSw1MNLvbyC6o9Cx7SiqsD661//6ip7gi/E1RwJ+/Wvf+2+YGuE7Y2kSioJj+vWrXPPfelLX3K3PQZDTfTFQpU2YUe1vc9y1/nkk0+cAPS3v/0t1PJdu3Z11U2qDtIoVqEkMUJCkI69FhPFchdUBZD8Co56hqnAkpAnoSkMO1UVaq/HHXdcSRFLPBQPiUiqRtSR2k996lO7sFHuSnQMjt+GgSdBSFVlysH88frrr7vjvFq/nKFYfOtb33IVSfkjV8CScKYfCYph4iHfJd5JeMsfcQhYhS55CMvh4IMPdkepOeYZlhjzIAABCEAAAhCAAAQgAIF6J5BqASuoChFkfdHXl1ZVlCQ1ohSw8r8AFxIKohCw9KVYop+OlwUjzJGwYkzz+3eFudFQIsL999/vRAPd9Dhy5Eg78MAD3RL6O1Uz6dighkSWL37xi/bVr37V9SHTkTNVykigUZWP/AgqZ0r1KwubE4VEA4ksJ510kvXq1ctV90n4+/Of/2y/+c1vGm6szLVfjKdu8XvssccaHf069thjrW/fvq7fmdZ+6623TKKgbonMF1XCCFjiExzLlIhx8sknuyN7GhIMZVvHAQPbpcSewKfcGIuBqqbyj9MV4yb/dMxT/mnNQntQtZkqJ3WUNRiqwJNoFoicygOtrQsO9NmQn7KnKkAdvX388ccbCV26OVTVVfkCTq6AJZuyoZ/8GOuzpuo78coV0IoJQ6UErNzcKKcHlqqu5FcQKwlnuqBCwpzEYg3loqrUNE8CajA3quPUYT83zIMABCAAAQhAAAIQgAAEIFBrAqkVsPTF7Z577nG9iTR0jEyNyHUcLqkRpYCVL04V6ktVrYClL7eqNpHwop5LGvrifuGFF1rnzp0rwpbfh6yYcBAYz+/3lX/sM7dZuJ7RF3b1kyrWfyj/1shTTjnFJJpUOvL7eqlCR32l8hvqy74qjh566CHXmyh3FBKw1Px82rRpDZVR4i7BVdVb+UOCnPoxKb9yRawwApZsiZWY6SbO/N5tsqcKrUcffbQhB5o6iirhTfM1ivU5y+cmkUkVQIX6MWkP8m/hwoUN/kmgVPVYMJ5++mmbN2+e+2OY6rr8qr1i1YC5AlKwloRRVVYV2quq31RVpmowDQlDZ511lhPTckfUAlZ+laL2KJGvUPWX9lGIaX5lY6WfCZ6DAAQgAAEIQAACEIAABCBQDwRSK2DlizmqvlEj8twqjrgBxylgSTDRUa099tijwY1KBCyJIR9//LGr6JEooAqfXFFEDb2/8Y1vhOqDVIxnrsDRlJCoyin1zdIXfo38iq3cap/86qxC66s6Zvr06e6YnVhJ5FEj60pGviiqGOg2yFJNscVWxyFz+00VErByGUmQ0ZFJ9ewqNiT0SRxTb7RghBWw1Axf/a2KNUjPr3IrVa2jfUjAkUBVTBTKFyUlzqmqTo3ui438XN5nn32cQKNnJQyq+krHajXC9rbLFb2K5WG+gKX1VKlVqg/Xf/3Xf7n9qNpLo5BIG7WAlXu7arFLDvLZ5otepZrCV/L54BkIQAACEIAABCAAAQhAAAJpJlA3AlY5N+nlCk9h4Bf7IhingFXoC3j+l/4wey81R9U/qpKptul9viiVX02Tu4fcvmWFqr/yjyQ2VYFVLYPc5/MvBSjlR+5zuWKD/j5fwMoXxnLFmlL7Vw+uGTNm2JYtW9y0MAKWelNJ+FQFVKkhIVMVYcHxuGLVOrkVccV6pemWQ4mSQa8uCXMS6Erd2qe9SdRTJVaHDh2cgHT88ce7m/9kR38v/yUQqkeX+ts1NXLFKYlyyu38Plj5Apaq9YYMGVJyr/mXDhQS8qIWsHQ7pX4knunzqerSQlWAuUzy/32oprddU6z5PQQgAAEIQAACEIAABCAAgbQRQMAqIhwoUHEKWIUqyqIUsCReDR8+vMkvxWESUl/wH3zwwYZqoWIVM/lCzhe+8AXXwDu3Uij/ZkOJIOprpuNwul2vWFVRmH02NSdXXGvqtr1cW/kCTr6AlS9uhD3alds8PayAFfYmyPxYFLuJMvdoYLHeXuoHdu+997rKPsXrvPPOs8MOO6wp3JH/Pl+c0tHP/H3kziknxuobpsb+qjbT0Gcn9xhh1AJWJXAqqdCsZB2egQAEIAABCEAAAhCAAAQgkEYCqRWwVJWim/R0NE6jqaNruXDTWIGVL1aE6YFVbsKoYbcqXVTRomNQ+f2RyrWXOz9X6Ch29C+36qfUsaj85tXBOtq/RCw1dT/kkENcP6CmqnzK8Uk9l3QMTaOcI6n5wkG+0JNfVVZOn64HHnjAXnrpJbenMBVY5TTkz/W3WAVjcFFCKbEn9/OkaiEdBZSIGfcImrivWbPGJEypiXluw/WmBKxyqjbLFSmLxaGcJu5h+EmIVKN7ff4kJKpiK7jUoKneZmHsMwcCEIAABCAAAQhAAAIQgEC9EEitgCWAs2bNarhNr9iRoUKgdVRMX/SKjeCGO305LCYc6O+jrMDSUa3Jkyc39IYqdMwsXyhRzycdc8u/aS3fLwk9+tHRpyhFq9x18gU4HflSf6vckdujSH2l1F+q0LEoVblIONHRvPyb+HLtye/u3bu7pu36sl6tb7likXj9x3/8R6gKtdw+UdpfvniRX71TSFgplosLFixweVYsD/NzohzbTeVvbkwL3YoZ7Dl3j+WIQmH/EQxunZQQKLFKgo0EJVXrBWJNIVtNCVjlCDz5FVb5YmLcFViK89q1a10zed06+Pe//902bNjg+oUVG+X4FzYWzIMABCAAAQhAAAIQgAAEIJBWAqkWsHIbYxcSDiqFml8xk0QPLH0xVb8jfVHVKHQULO1HhH7961/bb3/7W7f/fMEjf+9N9UmSMPGnP/3JHn/8cSdYNDXU+2no0KHuuGGlVVm5Ala5X/5zn80XsMIcbSvmX67IFKYCK0oBK/dzoONy55xzTkG2ub5HKWBJQJbouXjx4obPRVN5kPt7HwQsCe0PP/ywa2hfSswtxKXcHC6HLXMhAAEIQAACEIAABCAAAQikjUCqBax8oanQ7WCVAK2FgJUvxg0cONBV8uSOtAtYudzyb7bLbUheTu8h+b9+/XrX0FpCUO4RqfzY6ojhmWee2ag3UTnxr1SIkbBw//33u/1pRFmBlZSAVagxeW5OnnHGGXb00UcXxBnmKGI5cdDc999/3x0Rzr3dMd+GKu4kmB144IFO8FU1ksSeYMQpYOX3MYu6Aks59dRTT5mq20pVmenI5mc/+1l3JFhN2x977DHT51ADAavcrGM+BCAAAQhAAAIQgAAEIFDPBFItYOkLq663V3WCRrHeS+UGIGkBS5UmP/vZz+y1115zWy0m8KRdwMr3I7fKKrc6q1iT9zBx0nE9iRoSi1asWGE67plbmaLeVbqFr2PHjmHMNZqTVA+sr33ta64PWZiRe0w2TAVWOf21gv5W2kd+5VTuschC4lbu3qPugaXPtRqmB/3ttJZ63OlGQR0Z3W+//dxthfm3Z4apdMudU+pYZH5s8m+obKpRf7U9sJTbs2fPtm3btrmtqKpw7733tsMPP9z1sdN/Ky65lxqk/d+HMPnOHAhAAAIQgAAEIAABCEAAApUSSLWAJadUJaKqg0DEOPjgg+38889vsi9UKSBJC1gSru655x5TY3qNYgJPPXxBzb3JL+hzpUqZqVOnNlTTqDeWemRFMVSdNXPmTNcbKPii/61vfcsdJSx3VHoLYX7/snzx4qOPPrI777zTVRVplDqOl7vn/JsCwwhYYW84zLetWykvuOACJwJryKcpU6a46remKhsltigG5fJXHysJ0KowUhVR//797XOf+5zrfSbxJvczrVv/2rVrVzKkufvQxKYqsJoS5nIXy+1jJjEpP8eirMAqJMyrslA3KpY6Hqt/H6ZPn04FVrkffOZDAAIQgAAEIAABCEAAAl4QSL2ApUbG+tKmpsbBF+gTTjjBBgwYUHEvpCQFrELVJsUEnnoQsFQRJbFKX+iDY4QSsFRRo6oeiRAXXnihde7cueAHROKFel8pnqqiGjFiRIOoUuwT9de//tUdNwua7pdzE1+uzdxbEvX3apD/9a9/vckPsqp6dIQwEFzy189v8l6qgX2p/YQRsCq1ne9r7q2STfHMr05qqr9Z4GMut9yqw9yqs3JuF82tKAsjYGlOGDFVcZXtpUuXuq0XqvKLUsBSRamEvaBBe1jBMz8OHCFs8qPLBAhAAAIQgAAEIAABCEDAIwKpF7DEWtUR9957b8NxGwkmOqKlPlK5R2zCxEUVJ3PnznU2A0EiribuEjbUs0eiTTB0rEm38+mIVP6oBwFLzB588EF3vE9DFUEaL7zwgvvfQs3pc/3MPcYXVrzIF7BK9WsqlQP5RyB1E+F3vvOdkscRJTJIPAsqwGS/kOCTX1UkkVX5WayiRhx17FINzIMRRsCSvSFDhribGYuN4JbHZcuWuSmFjt4GYlCYfmX53NRQX9xUVVVs6BmJmq+++qqbknucL7cXmW6p1JFQ3bhZaqjR/1133WWqdgtGUxVYwbrFPm+BHd3+pwsWdCujxhe+8AU799xzG/3bEqWAlS+gF7rRM59FoXxBwCqZMvwSAhCAAAQgAAEIQAACEPCMQF0IWPrytmjRIlu4cGGjfkj77LOP+zKvL3IStUoNCVe6QU9f6oNKnmB+1AKW9qtqH4lXQeWY1mqqCXk9CFjyI7d6R9UqGvqCL3FFR6GOPPLIoqHIbfauSWrQrSOhxY6PKVa/+MUvGgSzpiq8mvp85ouhpdbX2hJ6/vCHPzQyW0jAyq8UVKyHDRtmRxxxxC4ilvJDgt+jjz7aIMpqgTACluaJwdlnn+16RuUPHdd78sknTX2rgubg+YKMhBpVACk3w/aJkmD50EMPuSo7DfVpkoAkAaqQ2JL/ec1llltJpZwZNGiQfeUrXykq9qny6L777tvltsowApb2pr5SEj3btGmzy14ljEloC5rJF+uzV6mANXLkSMcqd+RXUikGqlosxFLPibniqabvuQ3fEbCa+rTzewhAAAIQgAAEIAABCEDAJwJ1IWAJuL70/+53v7Pf/OY3jb7063eqCNGXdPXXUQNoVWVpvm60U/WOBJf8ZuBBENU0eujQodahQ4dd4prbvFqVKqr6KtU8XGtIFFCFxccff9zInr6oN3X0sV4ErFwBJNdJMRw7dqxrGF5s6Mu4juP9+c9/bpiiSiixkSCjvkUaYqGjVvPnz28kAh511FF2+umnl115FyxWqCpO+5XAohxSVZiEK+WNKqQkNuSPYkfu8nudSVSVeKLjrjr6p6GcVA6rMim3Ob1+F1bA0lzZ/uIXv+hsi1+Q7/m2JYqoAilYX8/mVgCFPb5WiJuEtJNOOsn5qLhpjnjl70FC86hRoxpimyuAaj8S+3QsUZ8v7VefFcVAlVHPPfecy5Wg2XluLNQ3S/vPHfmN3oPfidHJJ5/seqfps6zKOolyjz/+eEPlleaqT5eOleZXzoUVsHJ7acme/j36xje+4SouJY6pMX1+RZvmScTScUf9G6b9KZ6qNpM/6gMY9FfL9XX//fd3XJWzDAhAAAIQgAAEIAABCEAAAr4TqBsBKwjEqlWrXFVMoS905QRLX2j1RVWiRbHqrVwBqxzb+XNlX8fJjj/++JKVYvUiYMm/3FsHA3/D9kZS7FQBJMGvnCEhRNVapQSyMPYK9SUr9ZyanEuY+ec//+mmFROwJDosX77cVd4VElzy15BwI0H0nXfecb8KI2BJJNy8eXMj0aXY3iUwqRm5GrjnDgkiqv7SKOc4pripEiq4TTMMa33Ovv3tb1unTp0aphcSMZuypc+QxCcd5QyOERaKQ66AJSFIuaIqqzBDgqDEUT2XP8IKWGpcrx5xuUcdA1vdunVzLGQ/X+wMsz+x1LHNQPzNv1kyjA3mQAACEIAABCAAAQhAAAIQqFcCdSdgCbQqGHSsS8eUdJta2KGqCjUXV9WKejU1deywWgFL6+nGQR0lK9UvKNh/PQlY+Q3Rw/RSyo2TvuCrl9bq1at3qUTKj6fiJHFHlSxRVZuoikxHE1UNlF8JFayv+B199NHuRkVdJBDkWlNNz8OIrOJ1yimnOKFDR2M1wghYmqP+V+ojVSr3JfbpmOHee+/dCGduw/lybukLjOizJ/FSlVG5x9kKfQYlnJ111lkFqxslhom/xJhi/AObEr/ESkfxdJun+GoU6reWK2ApVyR4rly50p5//vmi6ygWEpfV6L5YT72wAlax487ab/5xTfkuBkHvrWL/jml/EodV7bZmzZqGCxPK/cyF/XeSeRCAAAQgAAEIQAACEIAABNJIoC4FrACkviyqmuell15yR7LUx0a9iIIvxPqCp6M7OmqjK+pVSaMjPGFHuQKWhBYdZ1RDalV2qWKk0NHEYuvXk4CVfwxKQp0ae5fDV3FSZZPEEIkSEgmCyiXFTtVJOlZ4zDHHlMUxbHyD9XU0VetLTNLfyQcd5ZLQKcFTfz958uTQApbWFx/l5bPPPusqrPRn5YeqZpQb6vmk/mG5ORZWwFKDceWKKql+//vfu31p3xKk1NNLAlexvnCaO2XKFFNPOH0edAtkoYqjphjqc6Y+XjqGp0q6oK9csAeJfhKcijWxl33tWRVVTz/9tKk3mmxqiJOOEmp/ffr0ccfx/blwAAAgAElEQVTwAju5vAr1Q8sXsHTETs9rHT2rdbTXoPpNPcp0EUFwdLWY32EFLD0vYU9c1ItMFVmB0FeoYb3iqBxR5Z44BvmvHFT+S0DVHgPhNjd+Wits1WNT8eT3EIAABCAAAQhAAAIQgAAE0k6grgWstMNlf34QyG+6Xc6xu2oJ5IuaxS4cqHYdX54vJGBJwGZAAAIQgAAEIAABCEAAAhCAQH0TQMCq7/ix+zIIqIpm2rRprvJHVTmq7FKlUlMjtzF30se2ELCaik7j3yNglceL2RCAAAQgAAEIQAACEIAABOqFAAJWvUSKfVZNQE3Y1WBbR001why/Us8o9SlSzzWNMDctVr3RHAMIWOXRRMAqjxezIQABCEAAAhCAAAQgAAEI1AsBBKx6iRT7rJqAxCg1P//Tn/7kbKmHknpAqVdToaFKLfV50o19QW+iMKJX1RtFwKoYIQJWxeh4EAIQgAAEIAABCEAAAhCAQKoJIGClOjxsLmoCOg547733NmoWr6bnX/7yl13jcDULV5NvNV5//PHH3eUAwaUAatCvRvVhbpSMat9UYJVHEgGrPF7MhgAEIAABCEAAAhCAAAQgUC8EELDqJVLsMxICqsKaM2eOvfjiiw3CVBjDugXuzDPPdDcIJjkQsMqjjYBVHi9mQwACEIAABCAAAQhAAAIQqBcCCFj1Ein2GRmBHTt22O9+9ztbsGCBq7Zqauyzzz5OvEqy8irYEwJWU9Fp/HsErPJ4MRsCEIAABCAAAQhAAAIQgEC9EEDAqpdIsc/ICUgcWr58uf3+97+39957zzZu3OjWaN68uTtOeNBBB7lG7/vvv7/7u1oMBKzyqCNglceL2RCAAAQgAAEIQAACEIAABOqFAAJWvUSKfUIAAhCAAAQgAAEIQAACEIAABCAAgYwSQMDKaOBxGwIQgAAEIAABCEAAAhCAAAQgAAEI1AsBBKx6iRT7hAAEIAABCEAAAhCAAAQgAAEIQAACGSWAgJXRwOM2BCAAAQhAAAIQgAAEIAABCEAAAhCoFwIIWPUSKfYJAQhAAAIQgAAEIAABCEAAAhCAAAQySgABK6OBx20IQAACEIAABCAAAQhAAAIQgAAEIFAvBBCw6iVS7BMCEIAABCAAAQhAAAIQgAAEIAABCGSUAAJWRgOP2xCAAAQgAAEIQAACEIAABCAAAQhAoF4IIGDVS6TYJwQgAAEIQAACEIAABCAAAQhAAAIQyCgBBKyMBh63IQABCEAAAhCAAAQgAAEIQAACEIBAvRBAwKqXSLFPCEAAAhCAAAQgAAEIQAACEIAABCCQUQIIWBkNPG5DAAIQgAAEIAABCEAAAhCAAAQgAIF6IYCAVS+RYp8QgAAEIAABCEAAAhCAAAQgAAEIQCCjBBCwMhp43IYABCAAAQhAAAIQgAAEIAABCEAAAvVCAAGrXiIVYp/vvfeeXXzxxXbNNddY9+7dQzzBFAhAAAIQgAAEIAABCEAAAhCAAAQgkH4CCFjpj1HJHe7YscNeeOEFmzFjhj3xxBP2+uuv2wEHHGADBw60cePG2eGHH27NmjXbxcaGDRvsV7/6ld133322ZMkS+/jjj+2II46wM88800aOHGl77rlnwXXXrFljt99+u82fP99eeeWVUM+UcqASe5s3b7Z58+bZ9OnT3d5btWplAwYMsLFjx1r//v2tefPmuywpTosXL7YpU6bYokWLbOvWrda3b18bNWqUDR482Nq0aVNWJlRqLyl/SzmTJL9169a53Jw9e7YtX77cCauDBg1yudmlS5eymGty1PbK3gAPQAACEIAABCAAAQhAAAIQgEBNCCBg1QR7NItu27bNbrnlFrvuuuucAHXIIYfYBx98YG3btrXVq1fbZz7zGZs8ebKdddZZjUSsd955xwkIv/jFL2z33Xe3Xr16OQFn1apVTgDr2bOnE3qOOeaYRhtdsWKFjRkzxglmEiL222+/hmdOPPFEu+OOO6xbt26hnavEnsSXG264wa666qqGvUuMev75592fr7/+erfHli1bNuxj+/btdv/99zufxalPnz5O9NL6+vOECRPcT/v27UPtvVJ7SfnblHiVFL8333zTxUJip0RV5cbatWud8Fksx0rtPWp7oYLNJAhAAAIQgAAEIAABCEAAAhBIBQEErFSEobJNPP3003b22Wfb/vvv76qiDjzwQCfSSNxZuXKlfe9737OuXbs68SaodpHodfXVVzuh5zvf+Y79+Mc/bqi2UlXWjTfeaD/60Y/slFNOsbvvvtv22msvtzlVvowePdpVeUk0O//8851IlPuMji9KHJGA1tSo1N6sWbPswgsvtH79+jlxTsLIzp07bdmyZc73t99+2x544AFXXRUMVWmde+651qlTJ/fMkUce6X4lkW/8+PEmjtOmTXMsw4xK7CXpbykfkuK3ceNGu/zyy52oqSOt+m/lhQRI5aNyU1WCd911V9Fqv1w/orYXJs7MgQAEIAABCEAAAhCAAAQgAIH0EEDASk8syt7JT37yE1c5JEFAAk1uDywJVhINJk2a5I7a6Vighiqshg8fbqoievDBB53olTs++ugjJwTde++9tmDBAjvhhBPcrx955BE7/fTTneAjkSr3yF3wzMKFC23u3LnWu3fvJn2pxN769eudH6q2KrSO9jts2DAbMWJEwx4lmAQc5syZY0OHDm20Nwl9Eq569Ojhjrp16NCh5N4rtZeUv6U2nyS/pUuX2mmnneaq3fK55oqohWJSyIeo7TWZoEyAAAQgAAEIQAACEIAABCAAgVQRQMBKVTjCb0YVKapiUQXLM8884yqO8pu4P/TQQ3brrbc64UlzW7RoYS+++KL770MPPdRuvvnmgtVSOpKoKq5AGNuyZYv94Ac/cJVXuaJW7m4leKkqSzZlv9So1J72PmTIEFe5o0oqHRnMHapykjj3ySef2MyZM111ViDYtW7d2lVmde7cudEzmnvJJZe4Y26PPfZYQ3VWsf1XYi9Jf0txT5KfcuX73/++TZ061VXu5Q9VvalfmXJl4sSJpviUGlHbC/9JYyYEIAABCEAAAhCAAAQgAAEIpIEAAlYaolDhHoIKrJtuuskJAe+//37VtxCqMuvKK6802Q4ELFXufPOb37Q33njDNeNWtVL+0LG6Y4891okVEhtKHSOs1J4EOVVL6QikfvKb0xcS9VStpf5c6gN22223Wbt27XbZe75gVyocldhL0t9Se0+K36ZNm+zSSy+1O++80zXO13HP/KE+WIqJjnVKWOzYsWPRrUdtr8KPG49BAAIQgAAEIAABCEAAAhCAQA0JIGDVEH61S6vvk47MqRG5KqR0m961117reg6pyXol429/+5udc845pmOBavKuSq2g6kj2gsqmagSJSu0FVTilqrzyxahHH33UTj311JKVPhJQzjvvPMdO4l2pUYm9JP0ttfek+H344YfudkeJmsWq2lQtqGOv6lkmYa1UvkZtr5LPBc9AAAIQgAAEIAABCEAAAhCAQG0JIGDVln9Vq6t5ub78X3TRRa76SkPH6tTkXGLW0UcfHfpmPT2rhuzqF6XKGfXWUjN3NWoPUy0TZk7gbJi5heaEqZTKnxNGnAozJ9h7mLn5c5L0t1RCJcUvjDgVZk7gS5i5YeZU9WHjYQhAAAIQgAAEIAABCEAAAhCoKQEErJrij2bxf/zjH+5on478vfDCCw1GVdWio3ZnnHGGE6JKDYlXuplQP6pYUm+tvffe2z1SqQBTbL1K7SUlwJTihIC1K518JmHEpDBzELCi+fcBKxCAAAQgAAEIQAACEIAABHwggIDlQxT/xweJAqq+Us+nZ5991n75y1+630ybNs31jio2VL2lo3OqvBo0aJBrkK4G6MGoVHBCwPrvI4mV8qtEsCuVzpXYq0SwCyNOhZmDgOXRP064AgEIQAACEIAABCAAAQhAoEoCCFhVAkzT47m3EB588MH24IMP2pgxY9ytfTNmzLAOHTrssl31Z1IDeIldqtRSn6R99tmn0by33nrL9SvSKHSTn/4+EGn23Xdfu++++wquFRit1J6qwuRPsZvtZD8QaWbNmuWahC9cuNAJeldccYX7nW5izB+BSKPqM80rNSqxl6S/pfaeFD/1ZNOxVjW8f/jhh+3www/fZVuBgPXuu++aYnXQQQcV3XrU9tL0mWUvEIAABCAAAQhAAAIQgAAEIBCOAAJWOE6pm6Xm12o6/s4779jtt99unTt3tlwBS8cH161bZ8OHD3f/W6hR9nPPPWdjx461l156ycaNG2c//vGPXQ+t/FHpLXrFoFVqL6lb9EoFm1sIm77FMepbA6O2l7oPMxuCAAQgAAEIQAACEIAABCAAgSYJIGA1iSidE4IKlpUrVzbc9JYvYBU7pqXm70899ZRdcMEFrvm7hCsdPWzTpk1BZ7ds2eJuOVR11oIFC+yEE07YZV5Q3VPqhsDgoUrtvfjiizZkyBBXUaZjjvliW1DpJPvBbYnBDYCtW7cuWD0WVPc88cQTRW/My3W2EntJ+lsqW5PkF9x4WKxaLqhkU/XfxIkTTfEpNaK2l85PNbuCAAQgAAEIQAACEIAABCAAgWIEELDqNDe2b9/ubgnUsTj9SGD68MMP7eKLL7ZrrrnGVIElcUu9r9TPSsf69thjD+ft4sWL7fzzzzeJN6re0pzmzZuXJPHII4/Y6aefbuPHj7cbbrihkdj10UcfuQouiRJz58613r17N0m1Enuq3Bo5cqQ7mlZoHYlrw4YNsxEjRjTscfPmze5mxUmTJtmcOXNs6NChjfYWMOrRo0fRY5a5D1RqLyl/S4FPkt/SpUvttNNOsz59+uzCddu2be5yAR3ZLBSTQj5Eba/JBGUCBCAAAQhAAAIQgAAEIAABCKSKAAJWqsJR3maWLVvmBJtAiFJllAQmCVitWrVy/z1//ny79dZb3X83a9bMHSccPXq0qeJI1THnnHOO+/umRu5zqoY577zznIil2wtvvPFGJ6bJrn7Xtm3bpsw12kc59tQvSdVi/fr1c6JU165dTRVlYiER7Y033nA9lfT7YCxZssT18OrUqZMT7I466ijn8+rVqxsY6QbHoM9XU5uvxF6l/Crxt9T+K7FXib8bN250wuEdd9zhxKrLLrvM2rdvbxIAxVqVV8cdd5zdfffdttdeezWF3KK21+SCTIAABCAAAQhAAAIQgAAEIACBVBFAwEpVOMrbjIQb9YVSw2wdBTzkkEPsgw8+cP2wXn31VSdsXXLJJe6IoMQDjaBheZiV8kWd3J5ZqvDab7/9bNWqVaZjdWqULrGiW7duDaYlOkio0PHCQgJRufZkWIKZKnf0oyOEvXr1sq1bt7qqLP1Zf69G7y1btmzYhyp+JNZNmDDBMVFVkAS+FStWuD/r7/UTMNKDwfHLxx9/3J555hnr27dvVfb0cFL+SnA69thj7aSTTnLx7tixY8Pek+KnBZUbqghUZZyqAJUba9eudQ3/e/bsaVOmTLFjjjmmUSoG+VlIDK3EXpg8Zw4EIAABCEAAAhCAAAQgAAEIpJ8AAlb6Y1RyhxKxXn75ZZs+fbqrtpI4ICFnwIABriJKVS5Bb6vcXkxh3C4kOq1Zs8ZVMQVrHXHEEXbmmWe6o3177rlnI7NNCViaXI69wLiqeObNm+d8llgjMUr+qiF9//79Cx6H3LFjhzs6KdFk0aJFTvSSKDVq1CgbPHjwLv2/SglY2ke59oK9J+FvKQFL+0iCX+CvKs90A+bs2bNt+fLl7mjroEGDXLVcly5ddknDUgKWJpdrL0yeMwcCEIAABCAAAQhAAAIQgAAE0k8AASv9MQq9w/wm7qEfjHGienVdeeWVduihh4Y+ohfjdsoyHTR4lxCYW4FVlpEaTVZvLx3rnDZtWqMKrBptp6xl1UtNvbHCHkctyziTIQABCEAAAhCAAAQgAAEIQKAuCSBg1WXYCm86bQKWqsP++Mc/umOMEiN03K9ehiqsnnzySbvpppvcEcj999+/Xrbu+kWJt5r6q8F/Uzf8pckxNZr/4Q9/aJ///Ofd8UMGBCAAAQhAAAIQgAAEIAABCEBABBCwyIPYCKj31MSJE003/On2v6ZuOoxtIxUY1s2KV111lTseqT5NYRrdV7BMLI+o+krN0SUEqXF9PQ1VXz399NOuAbyOwjIgAAEIQAACEIAABCAAAQhAAAIIWOQABCAAgf8h8OKLL8ICAhCAAAQgAAEIQAACEIAABMzsyCOPTB0HKrBSFxI2BAEI1IIAAlYtqLMmBCAAAQhAAAIQgAAEIJBGAghYaYwKe4IABCBQJoGjjjrKPbFs2bIyn2Q6BP5FIBBN0/hyQJzqhwB5VD+xSvNOyaM0Ryf9eyN/0h+jetgheVQPUar9HqnAqn0M2AEEIFBnBBCw6ixgKd0uL2opDUydbYs8qrOApXS75FFKA1Mn2yJ/6iRQKd8meZTyAKVkewhYKQkE24BAUgQ2b95s8+bNs+nTp9uSJUusVatWNmDAABs7dqz179+/YLN93cq4ePFimzJlii1atMi2bt1qffv2tVGjRtngwYOtTZs2ZW2/Unvr1q2zGTNm2OzZs2358uXWvXt3GzRokI0bN866dOlS1h6qmYyAVQ09ng0I8KJGLkRBgDyKgiI2yCNyoBoC5E819HiW9yJyoBwCCFjl0GIuBOqcgMSrG264wd2wqFv+evXq5cSo559/3v35+uuvtzFjxljLli0bPN2+fbvdf//9TiT6+OOPrU+fPk70WrFihfvzhAkT3E/79u1D0anU3ptvvun2Nn/+fDvggAOsW7dutnbtWnvllVesZ8+eTlzTjZFJDASsJCj7vwYv/P7HOAkPyaMkKPu/Bnnkf4zj9JD8iZNudmyTR9mJdTWeImBVQ49nIVBnBGbNmmUXXnih9evXzyZPnuyEoJ07d7peThKo3n77bXvggQdcdVUwVKV17rnnWqdOndwzQb+e1atX2/jx4+3pp5+2adOm2dlnnx2KRiX2Nm7caJdffrndcccdds0117j/btu2rUmQk7j2ve99zwYOHGh33XWX7bnnnqH2Uc0kBKxq6PFsQIAXNXIhCgLkURQUsUEekQPVECB/qqHHs7wXkQPlEEDAKocWcyFQxwTWr19vI0eOdNVWc+fOtd69ezfyZsGCBTZs2DAbMWKEq9LSsUAJRBKLJk2aZHPmzLGhQ4c2emblypVOuOrRo4c72tehQ4eShCq1t3TpUjvttNNc9Vf+Otu2bbOrr77aVY8V2mMcIUPAioNq9mzywp+9mMfhMXkUB9Xs2SSPshfzKD0mf6KkmV1b5FF2Y1+O5whY5dBiLgTqmID+T2HIkCGuUkmVVDoymDvUX2r48OH2ySef2MyZM1111uuvv+7+rnXr1q4yq3Pnzo2e0dxLLrnEHet77LHHGqqzimGq1N4tt9xi3//+923q1Kk2evToXcyrCkz9u1SJNXHiRLffOAcCVpx0s2ObF7XsxDpOT8mjOOlmxzZ5lJ1Yx+Ep+RMH1ezZJI+yF/NKPEbAqoQaz0CgDgk89NBDrlpK1Ur6adasWSMvdExPApCO4T3zzDPuGKGqtU488UQ766yz7LbbbrN27drt4vl1113nemrpKJ+OGpYaldjbtGmTXXrppXbnnXe6RvI6/pg/1AdLe9QxRwltHTt2jDVCCFix4s2McV7UMhPqWB0lj2LFmxnj5FFmQh2Lo+RPLFgzZ5Q8ylzIK3IYAasibDwEgfojEFQx3XzzzU6oKjTyxahHH33UTj311JKVTRKMzjvvPLv22mvtyiuvLAmmEnsffvihu+1QvbOKVXm99957TjxTDy8JdbqdMM6BgBUn3ezY5kUtO7GO01PyKE662bFNHmUn1nF4Sv7EQTV7Nsmj7MW8Eo8RsCqhxjMQqEMCYSql8ueEEafCzAlwhZmbPyeMOBVmTpQhQ8CKkmZ2bfGilt3YR+k5eRQlzezaIo+yG/soPCd/oqCIDfKIHAhDAAErDCXmQMADAghY0QURASs6llm2xItalqMfne/kUXQss2yJPMpy9Kv3nfypniEWzMgjsiAMAQSsMJSYAwEPCCBgRRdEBKzoWGbZEi9qWY5+dL6TR9GxzLIl8ijL0a/ed/KneoZYQMAiB8IRQMAKx4lZEKh7AmrOPmbMmKI3+cnBQOSaNWuWa4q+cOFC18T9iiuucL9r0aLFLhyCI3/XX3+9m1dqVGLv448/tosuusg1lH/44Yft8MMP32WJ4Ajhu+++a9r7QQcdFGu8ELBixZsZ47zwZybUsTpKHsWKNzPGyaPMhDoWR8mfWLBmzih5lLmQV+QwAlZF2HgIAvVHgFsIo4sZAlZ0LLNsiRe1LEc/Ot/Jo+hYZtkSeZTl6FfvO/lTPUMsUIFFDoQjgIAVjhOzIFD3BPRyMWTIEBs4cKBNnjzZdt9990Y+vfXWW+4mvy1bttjMmTPtgAMOsNdff92GDx9urVu3NlVade7cudEzQXXUE088UfSGwNwHKrUX3KA4depUGz169C6xCCq7dLvixIkT3X7jHAhYcdLNjm1e+LMT6zg9JY/ipJsd2+RRdmIdh6fkTxxUs2eTPMpezCvxGAGrEmo8A4E6JLB+/XobOXKkO4o3d+5c6927dyMvFixYYMOGDbMRI0bYDTfcYG3atLHNmzfb5ZdfbpMmTbI5c+bY0KFDGz2zcuVKO/vss61Hjx42Y8YM69ChQ0kyldpbunSpnXbaadanT59d1tm2bZtdffXVpiOMhfYYR6gQsOKgmj2bvKhlL+ZxeEwexUE1ezbJo+zFPEqPyZ8oaWbXFnmU3diX4zkCVjm0mAuBOieg/lAXXnih9evXz4lSXbt2tZ07d9qyZcts3Lhx9sYbb7geUvp9MJYsWeIqszp16mS33367Sbxp1qyZrV692saPH2/z58+3+++/380JMyqxt3HjRiek3XHHHU6suuyyy6x9+/ZOYNPaqrw67rjj7O6777a99torzDaqmoOAVRU+Hv4fAryokQpRECCPoqCIDfKIHKiGAPlTDT2eDQiQR+RCGAIIWGEoMQcCnhDYsGGDq1TSj44Q9urVy7Zu3eqqsvRn/b0avbds2bLBY1U46ejehAkTTEcGVQXVqlUrW7Fihfuz/l4/EpSCIcFJopIax+eLW5XYk91Vq1bZxRdfbKoU0/HGbt262dq1a+2VV16xnj172pQpU+yYY45JJFIIWIlg9n4RXtS8D3EiDpJHiWD2fhHyyPsQx+og+RMr3swYJ48yE+qqHEXAqgofD0Og/gioamnevHk2ffp0UzWUxKgBAwbY2LFjrX///ta8efNdnNqxY4ctXrzYiUSLFi1yolffvn1t1KhRNnjwYHfcMHeUErA0r1x7ge1169a5I4SzZ8+25cuXW/fu3W3QoEGueqxLly6JBQMBKzHUXi/Ei5rX4U3MOfIoMdReL0QeeR3e2J0jf2JHnIkFyKNMhLlqJxGwqkaIAQhAIGsEELCyFvF4/OVFLR6uWbNKHmUt4vH4Sx7FwzUrVsmfrEQ6Xj/Jo3j5+mIdAcuXSOIHBCCQGAEErMRQe70QL2pehzcx58ijxFB7vRB55HV4Y3eO/IkdcSYWII8yEeaqnUTAqhohBiAAgawRQMDKWsTj8ZcXtXi4Zs0qeZS1iMfjL3kUD9esWCV/shLpeP0kj+Ll64t1BCxfIokfEIBAYgQQsBJD7fVCvKh5Hd7EnCOPEkPt9ULkkdfhjd058id2xJlYgDzKRJirdhIBq2qEGIAABLJGAAEraxGPx19e1OLhmjWr5FHWIh6Pv+RRPFyzYpX8yUqk4/WTPIqXry/WEbB8iSR+QAACiRFAwEoMtdcL8aLmdXgTc448Sgy11wuRR16HN3bnyJ/YEWdiAfIoE2Gu2kkErKoRYgACEMgaAQSsrEU8Hn95UYuHa9askkdZi3g8/pJH8XDNilXyJyuRjtdP8ihevr5YR8DyJZL4AQEIJEYAASsx1F4vxIua1+FNzDnyKDHUXi9EHnkd3tidI39iR5yJBcijTIS5aicRsKpGiAEIQCBrBBCwshbxePzlRS0erlmzSh5lLeLx+EsexcM1K1bJn6xEOl4/yaN4+fpiHQHLl0jiBwQgkBgBBKzEUHu9EC9qXoc3MefIo8RQe70QeeR1eGN3jvyJHXEmFiCPMhHmqp1EwKoaIQYgAIGsEUDAylrE4/GXF7V4uGbNKnmUtYjH4y95FA/XrFglf7IS6Xj9JI/i5euLdQQsXyKJHxCAQGIEELASQ+31QryoeR3exJwjjxJD7fVC5JHX4Y3dOfIndsSZWIA8ykSYq3YSAatqhBiAAASyRgABK2sRj8dfXtTi4Zo1q+RR1iIej7/kUTxcs2KV/MlKpOP1kzyKl68v1hGwfIkkfkAAAokRQMBKDLXXC/Gi5nV4E3OOPEoMtdcLkUdehzd258if2BFnYgHyKBNhrtpJBKyqEWIAAhDIGgEErKxFPB5/eVGLh2vWrJJHWYt4PP6SR/FwzYpV8icrkY7XT/IoXr6+WEfA8iWS+AEBCCRGAAErMdReL8SLmtfhTcw58igx1F4vRB55Hd7YnSN/YkeciQXIo0yEuWonEbCqRogBCEAgawQQsLIW8Xj85UUtHq5Zs0oeZS3i8fhLHsXDNStWyZ+sRDpeP8mjePn6Yh0By5dI4gcEIJAYAQSsxFB7vRAval6HNzHnyKPEUHu9EHnkdXhjd478iR1xJhYgjzIR5qqdRMCqGiEGIACBrBFAwMpaxOPxlxe1eLhmzSp5lLWIx+MveRQP16xYJX+yEul4/SSP4uXri3UELF8iiR8QgEBiBBCwEkPt9UK8qHkd3sScI48SQ+31QuSR1+GN3TnyJ3bEmViAPMpEmKt2EgGraoQYgAAEskYAAStrEY/HX17U4uGaNavkUdYiHo+/5FE8XLNilfzJSqTj9ZM8ipevL9YRsHyJJH5AAAKJEUDASgy11wvxouZ1eCwY/z0AACAASURBVBNzjjxKDLXXC5FHXoc3dufIn9gRZ2IB8igTYa7aSQSsqhFiAAIQyBoBBKysRTwef3lRi4dr1qySR1mLeDz+kkfxcM2KVfInK5GO10/yKF6+vlhHwPIlkvgBAQgkRgABKzHUXi/Ei5rX4U3MOfIoMdReL0QeeR3e2J0jf2JHnIkFyKNMhLlqJxGwqkaIAQhAIGsEELCyFvF4/OVFLR6uWbNKHmUt4vH4Sx7FwzUrVsmfrEQ6Xj/Jo3j5+mIdAcuXSOIHBCCQGAEErMRQe70QL2pehzcx58ijxFB7vRB55HV4Y3eO/IkdcSYWII8yEeaqnUTAqhohBiAAgawRQMDKWsTj8ZcXtXi4Zs0qeZS1iMfjL3kUD9esWCV/shLpeP0kj+Ll64t1BCxfIokfEIBAYgQQsBJD7fVCvKh5Hd7EnCOPEkPt9ULkkdfhjd058id2xJlYgDzKRJirdhIBq2qEGIAABLJGAAEraxGPx19e1OLhmjWr5FHWIh6Pv+RRPFyzYpX8yUqk4/WTPIqXry/WEbB8iSR+QAACiRFAwEoMtdcL8aLmdXgTc448Sgy11wuRR16HN3bnyJ/YEWdiAfIoE2Gu2kkErKoRYgACEMgaAQSsrEU8Hn95UYuHa9askkdZi3g8/pJH8XDNilXyJyuRjtdP8ihevr5YR8DyJZL4AQEIJEYAASsx1F4vxIua1+FNzDnyKDHUXi9EHnkd3tidI39iR5yJBcijTIS5aicRsKpGiAEIQCBrBBCwshbxePzlRS0erlmzSh5lLeLx+EsexcM1K1bJn6xEOl4/yaN4+fpiHQHLl0jiBwQgkBgBBKzEUHu9EC9qXoc3MefIo8RQe70QeeR1eGN3jvyJHXEmFiCPMhHmqp1EwKoaIQYgAIGsEUDAylrE4/GXF7V4uGbNKnmUtYjH4y95FA/XrFglf7IS6Xj9JI/i5euLdQQsXyKJHxCAQGIEELASQ+31QryoeR3exJwjjxJD7fVC5JHX4Y3dOfIndsSZWIA8ykSYq3YSAatqhBiAAASyRgABK2sRj8dfXtTi4Zo1q+RR1iIej7/kUTxcs2KV/MlKpOP1kzyKl68v1hGwfIkkfkAAAokRQMBKDLXXC/Gi5nV4E3OOPEoMtdcLkUdehzd258if2BFnYgHyKBNhrtpJBKyqEWIAAhDIGgEErKxFPB5/eVGLh2vWrJJHWYt4PP6SR/FwzYpV8icrkY7XT/IoXr6+WEfA8iWS+AEBCCRGAAErMdReL8SLmtfhTcw58igx1F4vRB55Hd7YnSN/YkeciQXIo0yEuWonEbCqRogBCEAgawQQsLIW8Xj85UUtHq5Zs0oeZS3i8fhLHsXDNStWyZ+sRDpeP8mjePn6Yh0By5dI4gcEIJAYAQSsxFB7vRAval6HNzHnyKPEUHu9EHnkdXhjd478iR1xJhYgjzIR5qqdRMCqGiEGIACBrBFAwMpaxOPxlxe1eLhmzSp5lLWIx+MveRQP16xYJX+yEul4/SSP4uXri3UELF8iiR8QgEBiBBCwEkPt9UK8qHkd3sScI48SQ+31QuSR1+GN3TnyJ3bEmViAPMpEmKt2EgGraoQYgAAEskYAAStrEY/HX17U4uGaNavkUdYiHo+/5FE8XLNilfzJSqTj9ZM8ipevL9YRsHyJJH5AAAKJEUDASgy11wvxouZ1eBNzjjxKDLXXC5FHXoc3dufIn9gRZ2IB8igTYa7aSQSsqhFiAAIQyBqBQMB68ne/t+Vrtttr7+yw3XdrZofs09wO269F1nDgb4UEeFGrEByPNSJAHpEQURAgj6KgmF0b5E92Yx+l5+RRlDT9tYWA5W9s8QwCEIiJQJ+vj7HWXU+1Vp377bJCx081sxMPb2mnH93KOrRvFtMOMOsDAV7UfIhi7X0gj2ofAx92QB75EMXa+UD+1I69TyuTRz5FMz5fELDiY4tlCEDAMwIffLLT7ly4xRb9eVsozy46obUNPbpVqLlMyh4BXtSyF/M4PCaP4qCaPZvkUfZiHqXH5E+UNLNrizzKbuzL8RwBqxxazIUABDJNYPSMje64YDnj2/1a2zePRcQqh1lW5vKilpVIx+sneRQv36xYJ4+yEul4/CR/4uGaNavkUdYiXpm/CFiVceMpCEAgYwR++tst9sCzWyvyetrItva5vZtX9CwP+UuAFzV/Y5ukZ+RRkrT9XYs88je2SXhG/iRB2f81yCP/YxyFhwhYUVDEBgQg4DWB9Rt22rDbPqnYxwGHtrQJp7ap+Hke9JMAL2p+xjVpr8ijpIn7uR555Gdck/KK/EmKtN/rkEd+xzcq7xCwoiKJHQhAwFsCs57banc/taUq/2aPa2cdd6epe1UQPXuYFzXPAlojd8ijGoH3bFnyyLOAJuwO+ZMwcE+XI488DWzEbiFgRQwUcxCAgH8Exv18o/3l7+X1vsqn8N2T29iQL7b0Dw4eVUyAF7WK0fFgDgHyiHSIggB5FAXF7Nogf7Ib+yg9J4+ipOmvLQQsf2OLZxCAQAQENm01G3TjhqotDfxCS7viFI4RVg3SIwO8qHkUzBq6Qh7VEL5HS5NHHgWzBq6QPzWA7uGS5JGHQY3BJQSsGKBiEgIQ8IeAbh3U7YPVju6fbW53jmhbrRme94gAL2oeBbOGrpBHNYTv0dLkkUfBrIEr5E8NoHu4JHnkYVBjcAkBKwaotTL53nvv2cUXX2zXXHONde/evVbbYF0IeEVg+w6zEydWX4H1tZ4t7X8NogLLq+So0hle1KoEyOOOAHlEIkRBgDyKgmJ2bZA/2Y19lJ6TR1HS9NcWAladx3bHjh32wgsv2IwZM+yJJ56w119/3Q444AAbOHCgjRs3zg4//HBr1qzpxtErV660s88+2374wx/aueeeW5CK5gwbNsxWrVpVlNozzzxjffv2DU11zZo1dvvtt9v8+fPtlVdesSOOOMLOPPNMGzlypO25554F7WzevNnmzZtn06dPtyVLllirVq1swIABNnbsWOvfv781b958l+fEafHixTZlyhRbtGiRbd261e1z1KhRNnjwYGvTpjxhoVJ7SflbKgBJ8lu3bp3LzdmzZ9vy5cudsDpo0CCXm126dAmdJ8HEqO2F3cD/mrnJlq/ZHnZ6wXn/e0gbO/EwemBVBdGzh3lR8yygNXKHPKoReM+WJY88C2jC7pA/CQP3dDnyyNPARuwWAlbEQJM0t23bNrvlllvsuuuus48//tgOOeQQ++CDD6xt27a2evVq+8xnPmOTJ0+2s846q6SIJUFKlVsLFiyw+++/v6iA9eijj9qpp55a0sVyBKwVK1bYmDFjnAAnYWO//fZz4phEuBNPPNHuuOMO69atW6P1JL7ccMMNdtVVV9nuu+9uvXr1cmLU888/7/58/fXXO5stW/5LKNi+fbvzS6KJOPXp08eJXlpff54wYYL7ad++fajwVWovKX+bEq+S4vfmm2+6WEiclKiqWK5du9YJlT179nRi4jHHHBOKuSZFbS/0wmb2qxe32qTHq7uF8NFL21n7Nk2LyeXsi7n1TYAXtfqOX1p2Tx6lJRL1vQ/yqL7jV+vdkz+1joAf65NHfsQxbi8QsOImHKP9p59+2lVN7b///q6K6cADD3QijcQdVUt973vfs65duzrxplC1y86dO+3ZZ5+1iy66yF566SW301IClsSy73//+/arX/3KTjnllKo8UyXN6NGjXdWY7J5//vlOdNqwYYPdeOON9qMf/ciJahJbJMgFY9asWXbhhRdav379nDgnYUR+LFu2zPn+9ttv2wMPPNCoCkxVWqoq69Spk3vmyCOPdOYk8o0fP97Ecdq0aY5lmFGJvST9LeVDUvw2btxol19+uRMhdaRV/604SoBUjik3VSV41113Fa20y/Ujanth4pw7Z8s2s6/dUPkxwlOObGWXnNS63GWZ7zkBXtQ8D3BC7pFHCYH2fBnyyPMAx+we+RMz4IyYJ48yEugq3UTAqhJgLR//yU9+4iqHAtEptweWBCuJBpMmTXJH7XQkL3f813/9l91222125513ur+WuPCPf/yjqIC1adMmu/TSS23hwoX28MMPu6OJ1YxHHnnETj/9dCcgSaTKPcL30UcfOTFKa82dO9d69+7tllq/fr3zQ9VWuX8f7EMVZDriOGLEiAabEkwCDnPmzLGhQ4c22nZwdLJHjx7uqFuHDh1KulWpvaT8LbX5JPktXbrUTjvtNFftls9VlYNXX321q5YrFJNCPkRtr5Lc/cULW23qosqqsB68uJ3t9W9UX1XC3edneFHzObrJ+UYeJcfa55XII5+jG79v5E/8jLOwAnmUhShX7yMCVvUMa2JBFSmqYlEFS3BsL7+J+0MPPWS33nqrE4o0t0WLFm6vuc8effTRNnHiRGdDokKxCiyJH9/85jddhZQqnDp37lyx31u2bLEf/OAHrvJKotMJJ5ywi617773XVWXdfPPNbu8a+kdtyJAhrnJHlVQ6Mpg7VOU0fPhw++STT2zmzJmuOkvHEfV3rVu3Lrhvzb3kkkvcMbfHHnusoTqrmHOV2EvS31JBSZJfUK03depUV2mXP1T1pn5liq3yT/EpNaK2V2ny/u8HN9myv5XXC+uSk1vbKV9sVemSPOcxAV7UPA5ugq6RRwnC9ngp8sjj4CbgGvmTAOQMLEEeZSDIEbiIgBUBxFqZCCqwbrrpJicEvP/++6FuIZSAJWFLDdOPO+44V/2kPlo6elhMwHr55Zddc/UvfelL9t3vftdVb6l6RkN9sSQChW0YH4hhb7zxhmvureqn/KFjescee6wTPyReqEJMgpyO+Ulo009+c/pCop6qtdRPS33AtOd27drtslZTvuc+UIm9JP0tlYtJ8Quq9VTdp8b5Ou6ZP9QHSzHRsU4Joh07diy69ajtVfN5XfTnbfZ/H9tsupkwzDj6cy1s4lm7hZnKnAwS4EUtg0GPwWXyKAaoGTRJHmUw6BG6TP5ECDPDpsijDAe/DNcRsMqAlbap6vukI3NqRK6KJt2md+2117qeQ2qKXs5oSsQJKmYkeqlqSUKQbglURZLECFVD5fayKrV2UMWkOUGlVBiBI6jCya3Kyn8u34+g8XypSh8JKOedd55jd+WVV5bEVom9JP0ttfmk+H344YfudkeJkMWq2lQtqL5k6lkmYa1UvkZtr5zPRe7cv/x9h437+cayHz/jS61szAD6X5UNLgMP8KKWgSAn4CJ5lADkDCxBHmUgyDG6SP7ECDdDpsmjDAW7ClcRsKqAV+tH1bxcX/7VhF3VVxoSktTkXGKWjgeGvVmvKQFLRxV1o5yO5en43te+9jVr3ry5qZ+R+jupz5SOyqmC6/jjjy+JJkz1TaE5Te1Ri+bPCSNOhZkTOBRmbv6cJP0tBT4pfmHEqTBzAl/CzA0zp9rP66UPbLIVr5d3fDBY845vt7VDOjevdgs87xkBXtQ8C2iN3CGPagTes2XJI88CmrA75E/CwD1djjzyNLARu4WAFTHQWphT83UdxZN49MILLzRsQVUtOmp3xhlnuBv+KhU3duzY4aqrHnzwQXcL4TnnnNPo+J6ENDWKl3D27W9/2908V0o4S1LQqURwKsWpEntJ+ltpjIPnohAAw4hJYeakScB64bXtNmH2poo/3sd9vqX9n9PaVPw8D/pJgBc1P+OatFfkUdLE/VyPPPIzrkl5Rf4kRdrvdcgjv+MblXcIWFGRTIEdiQISkdTz6dlnn7Vf/vKXblfTpk1zvaOqFTdKPR+INBLKZs2aZQcddFDR6UkKOpUITghY/+qFVgm/MOJUmDlpErD+c+5me+ov26r6lM/5bjv7dDtuIqwKomcP86LmWUBr5A55VCPwni1LHnkW0ITdIX8SBu7pcuSRp4GN2C0ErIiB1tJc7i2EBx98sKuY0rE/3do3Y8YM69ChQ9HthTleVsq3cgSJt956y/U/0ih2o2Egcu2777523333ub0HxxiL3Wwne4EfEtHUJHzhwoVO0Lviiivc74KbGHN9CUSa66+/3s0rNSqxl6S/pfaeFD/1ZNOxVjW8f/jhh11z//wR5Mu7777bpOAZtb1KPqMDrt9QyWONnvnfQ9rYiYeVroSsehEM1BUBXtTqKlyp3Sx5lNrQ1NXGyKO6ClfqNkv+pC4kdbkh8qguw5b4phGwEkcezYJqfq2m4++8847dfvvt1rlzZ8sVsHR8cN26dTZ8+HD3v001ym5KwNIxQgkJ6rGl3lf5o5y1kryVr5JbA0tFqBJ7Sfpbau/cQljZZ2/V2ztszE/Lb96ev9opX2xll5xMM/fKouDnU7yo+RnXpL0ij5Im7ud65JGfcU3KK/InKdJ+r0Me+R3fqLxDwIqKZMJ2ggqWlStXNtz0li9glVMVVUrACm7Rk4ClXls9evTYxVvtQzcifu5zn3MVU3vssUdRImr2rlsT1VdrwYIFdsIJJ+wyN6gWyr1xUP+oDRkyxFWUqZG8xLTcEVQ6yX5wu2Gw99atWxes9gqqe5544omiN+blrlGJvST9LZWGSfILbjwsVi0XVLKVuh0y15eo7ZXzcVXjdjVwr3Yc//mW9kP6YFWL0avneVHzKpw1c4Y8qhl6rxYmj7wKZ+LOkD+JI/dyQfLIy7BG7hQCVuRIkzG4fft2+9GPfuSOxelHgtCHH35oF198sV1zzTWmCiyJSup9pZsDmxKVSglYGzZscHbvuece109r1KhRjZq46ybCiRMn2pVXXul+1Di+0FG9XDK6ufD000+38ePH2w033GBt2vyrwfVHH31k48aNc8f/5s6da71793aPqpJp5MiR7mha7t8HdiWGSUQbMWJEg83Nmze7GxInTZpkc+bMsaFDhzYKUMBIolxTxyz1YKX2kvK3VPYlyW/p0qV22mmnWZ8+fXbhqnxRjujIZqGYFPIhanvlfEr/uWmnnXrzJ+U8UnDu6AGt7cwvtaraDgb8IcCLmj+xrKUn5FEt6fuzNnnkTyxr4Qn5Uwvq/q1JHvkX0zg8QsCKg2pCNpctW+YEG1UR6RihKpkkCEnAatWqlfvv+fPn26233ur+u1mz4g2kmzpCGIhDn/nMZ1z109e+9jV3lFCCjkStH/7wh/b5z3/eCWXdunVrkoCOHI4ePdpU+aTqmvPOO8+JWBLLbrzxRifO6ff6Xdu2bRvsqbeVGtX369fPiVJdu3Y13YIoFhK93njjDddTSb8PxpIlS1zPrU6dOjlORx11lGOxevXqBka6wTHoy9XU5iuxl6S/pfafFL+NGzc64VA3Ukqsuuyyy9zNlMoXsVbl1XHHHWd333237bXXXk0ht6jtNblg3oRL7ttkf1q7vdzHGs2/a2RbO2jvXY/fVmWUh+uaAC9qdR2+1GyePEpNKOp6I+RRXYev5psnf2oeAi82QB55EcbYnUDAih1xfAtIuFFfIzXMfv/99+2QQw6xDz74wPXDevXVV52wdckll9iPf/xjJx6UGk0JWKqa0XGwCRMmOLtHHHGEdezY0VatWmU6VtezZ0+bMmWKHXPMMQ3LSHSQUKHjgIUEoueee87Gjh1rL730kqsY22+//RrsqfG6xI98MUwClyp39KMjhL169bKtW7e6qiz9WX+vxvW6DTEY+XtXVZAEvhUrVjhf5JN+chkFxy8ff/xxe+aZZ6xv375V2dPDSfkrge3YY4+1k046yR2bVJyCkRQ/rafcUOWexE9VASqWa9euNTXoL5QveiZoqF9IvKzEXlSfvrnLttrtC7ZUbK5H5+Y2+dv/EmIrNsSDXhHgRc2rcNbMGfKoZui9Wpg88iqciTtD/iSO3MsFySMvwxq5UwhYkSNN1qBErJdfftmmT5/uqq0kDkjIGTBggKtgUpVL7vG8YrtrSsDSc1pLR+5UxaTKKQlXErLOPPNMd7Rvzz33bGS+KQFLk9esWePsBXsvZS8wriqeefPmOZ8l1kiMkr8Sw/r371+wybya0C9evNiJbIsWLXKil0QpHYccPHjwLoxKCVjaR7n2gr0n4W8pAUv7SIJf4K8qz3Q0U73Tli9f7oTKQYMGuWq5Ll267JKOpQQsTS7XXlSfxu07zE6cWPlNhNxAGFUk/LLDi5pf8ayVN+RRrcj7tS555Fc8k/aG/EmauJ/rkUd+xjVqrxCwoiZaQ3v5TdxruJWGpdWrS32xDj300NBH9NKwb+0haPAuITC3Aist+yu1DwmNOoap4525FVj1sHf1PlNvrPzjo7Xc+44dZidUIWDd+s3d7LD9WtTSBdZOIQFe1FIYlDrcEnlUh0FL4ZbJoxQGpY62RP7UUbBSvFXyKMXBSdHWELBSFIxqt5I2AUsVW3/84x/dMUaJETruVy9DFVZPPvmk3XTTTe4I5P77718vW3f9osRbTf1VWacbGOtlqNF80E9Nxw/TMh75/VabvLDyI4RfPaSlXfmNf11UkBa/2EdtCfCiVlv+vqxOHvkSydr6QR7Vln+9r07+1HsE07F/8igdcUj7LhCw0h6hOt5fcDuhbvjT7X9q+l4vQzchXnXVVe54pPp6lWqAnzafVH2l5ugSgtS4vp6Gqq+efvpp1wBeR2HTMi66Z6O9/NaOqrbzy++1s39rW/wihaqM83BdEuBFrS7DlrpNk0epC0ldbog8qsuwpWbT5E9qQlHXGyGP6jp8iW0eASsx1CwEAQikmUDwf5r5e/xoc0v7z98eVPXWz+35lvXs9FHVdjAAAQhAAAIQgAAEIAABCEAgbgJHHnlk3EuUbR8Bq2xkPAABCPhIoJiA9Zd1n7J7/rBv1S736/K+De7+j6rtYAACEIAABCAAAQhAAAIQgEDcBBCw4iaMfQhAAAIRE3j+te32w9mbqrZ6Zp9WNvr4+ulHVrXDGGiSAKXyTSJiQggC5FEISExpkgB51CQiJpQgQP6QHlEQII+ioOi/DSqw/I8xHkIAAlUQeP+fO+2MSZ9UYeG/H1UTdzVzZ0AgIMCLGrkQBQHyKAqK2CCPyIFqCJA/1dDjWd6LyIFyCCBglUOLuRDwgMDmzZtt3rx5Nn36dFuyZIm1atXKBgwYYGPHjrX+/fsXbLavWxkXL15sU6ZMsUWLFtnWrVutb9++NmrUKBs8eLC1aVPeDXuV2lu3bp3NmDHDZs+ebcuXL7fu3bvboEGDbNy4cdalS5fYonP2HZ/Yuo92VmX/V99vZ5/ajSbuVUH07GFe+D0LaI3cIY9qBN6zZckjzwKasDvkT8LAPV2OPPI0sBG7hYAVMVDMQSDNBCRe3XDDDe6GRd3y16tXLydGPf/88+7P119/vY0ZM8ZatvxXpdD27dvt/vvvdyLRxx9/bH369HGi14oVK9yfJ0yY4H7at28fyvVK7b355ptub/Pnz7cDDjjAunXrZmvXrrVXXnnFevbs6cQ13RgZx1AFliqxqhmzx7ezjp9CwKqGoW/P8qLmW0Rr4w95VBvuvq1KHvkW0WT9IX+S5e3rauSRr5GN1i8ErGh5Yg0CqSYwa9Ysu/DCC61fv342efJkJwTt3LnTli1b5gSqt99+2x544AFXXRUMVWmde+651qlTJ/dM0Mxv9erVNn78eHv66adt2rRpdvbZZ4fyvRJ7GzdutMsvv9zuuOMOu+aaa9x/t23b1iTISVz73ve+ZwMHDrS77rrL9txzz1D7CDvprfU77ZtTqj9CeMUpbWzgFzhCGJZ7FubxopaFKMfvI3kUP+MsrEAeZSHK8flI/sTHNkuWyaMsRbtyXxGwKmfHkxCoKwLr16+3kSNHumqruXPnWu/evRvtf8GCBTZs2DAbMWKEq9LSsUAJRBKLJk2aZHPmzLGhQ4c2emblypVOuOrRo4c72tehQ4eSTCq1t3TpUjvttNNc9Vf+Otu2bbOrr77aVY8V2mO1QXr65W32o0c2V2vGTu/dyv5jIE3cqwbpkQFe1DwKZg1dIY9qCN+jpckjj4JZA1fInxpA93BJ8sjDoMbgEgJWDFAxCYE0EtD/KQwZMsRVKqmSSkcGc4f6Sw0fPtw++eQTmzlzpqvOev31193ftW7d2lVmde7cudEzmnvJJZe4Y32PPfZYQ3VWMf8rtXfLLbfY97//fZs6daqNHj16F/OqAlP/LlViTZw40e03qrH0r9vtioeqv4Xw3L6t7IL+0e0rKv+wUzsCvKjVjr1PK5NHPkWzdr6QR7Vj78PK5I8PUay9D+RR7WNQDztAwKqHKLFHCERA4KGHHnLVUqpW0k+zZo37MemYngQgHcN75pln3DFCVWudeOKJdtZZZ9ltt91m7dq122Un1113neuppaN8OmpYalRib9OmTXbppZfanXfe6RrJ6/hj/lAfLO1RxxwltHXs2DECYv9t4sONO23oLdUfIbxscBs7+XCOEEYWGA8M8aLmQRBT4AJ5lIIgeLAF8siDINbQBfKnhvA9Wpo88iiYMbqCgBUjXExDIE0Egiqmm2++2QlVhUa+GPXoo4/aqaeeWrKySYLReeedZ9dee61deeWVJV2uxN6HH37objtU76xiVV7vvfeeE8/Uw0tCnW4njGq8/u4Ou2DaxqrNXTaojZ3cEwGrapAeGeBFzaNg1tAV8qiG8D1amjzyKJg1cIX8qQF0D5ckjzwMagwuIWDFABWTEEgjgTCVUvlzwohTYeYEPMLMzZ8TRpwKM6fSmDz55232419V3wPr1CNb2fiTOEJYaRx8fI4XNR+jmrxP5FHyzH1ckTzyMarJ+UT+JMfa55XII5+jG51vCFjRscQSBFJNAAGrsvDMfn6r3fXklsoeznlqwKEtbcKpbaq2gwF/CPCi5k8sa+kJeVRL+v6sTR75E8taeEL+1IK6f2uSR/7FNA6PELDioIpNCKSQAAJWZUGZ9dxWu/up6gWsEw5raT8YgoBVWRT8fIoXNT/jmrRX5FHSxP1cjzzyM65JeUX+JEXa73XII7/jG5V3CFhRkcQOBFJOQM3Zx4wZU/QmP20/ELlmzZrlmqIvXLjQ50T/IQAAIABJREFUNXG/4oor3O9atGixi5fBkb/rr7/ezSs1KrH38ccf20UXXeQayj/88MN2+OGH77JEcITw3XffNe39oIMOiiwaT/5lm/14bvVHCC85qbWdcmSryPaFofonwIta/ccwDR6QR2mIQv3vgTyq/xjW0gPyp5b0/VmbPPInlnF6goAVJ11sQyBFBLiFsLJgvP3BTjv3zupvIZx6QVvr1ql5ZZvgKS8J8KLmZVgTd4o8Shy5lwuSR16GNTGnyJ/EUHu9EHnkdXgjcw4BKzKUGIJAugno/xSGDBliAwcOtMmTJ9vuu+/eaMNvvfWWu8lvy5YtNnPmTDvggAPs9ddft+HDh1vr1q1NlVadO3du9ExQHfXEE08UvSEw94FK7QU3KE6dOtVGjx69C+igsku3K06cONHtN8px0T0b7eW3dlRsstOnm9kD/9Gu4ud50E8CvKj5GdekvSKPkibu53rkkZ9xTcor8icp0n6vQx75Hd+ovEPAiookdiCQcgLr16+3kSNHuqN4c+fOtd69ezfa8YIFC2zYsGE2YsQIu+GGG6xNmza2efNmu/zyy23SpEk2Z84cGzp0aKNnVq5caWeffbb16NHDZsyYYR06dChJoVJ7S5cutdNOO8369Omzyzrbtm2zq6++2nSEsdAeowjLr17capMer7wP1sivtrbhX+b4YBSx8MkGL2o+RbN2vpBHtWPv08rkkU/RTN4X8id55j6uSB75GNXofULAip4pFiGQWgLqD3XhhRdav379nCjVtWtX27lzpy1btszGjRtnb7zxhushpd8HY8mSJa4yq1OnTnb77bfbUUcdZc2aNbPVq1fb+PHjbf78+Xb//fe7OWFGJfY2btzohLQ77rjDiVWXXXaZtW/f3glsWluVV8cdd5zdfffdttdee4XZRtlzTvjJBtuxs+zH3AO/vqy9tUG/qgyex0/xouZxcBN0jTxKELbHS5FHHgc3AdfInwQgZ2AJ8igDQY7ARQSsCCBiAgL1QmDDhg2uUkk/OkLYq1cv27p1q6vK0p/192r03rJlywaXVOGko3sTJkwwHRlUFVSrVq1sxYoV7s/6e/1IUAqGBCeJSmocny9uVWJPdletWmUXX3yxqVJMxxu7detma9eutVdeecV69uxpU6ZMsWOOOSaWULzw2nabMHtTxbZ/dPpudmz3XRvgV2yQB70gwIuaF2GsuRPkUc1D4MUGyCMvwlgzJ8ifmqH3amHyyKtwxuYMAlZsaDEMgXQSUNXSvHnzbPr06aZqKIlRAwYMsLFjx1r//v2tefNdG43v2LHDFi9e7ESiRYsWOdGrb9++NmrUKBs8eLA7bpg7SglYmleuvcD2unXr3BHC2bNn2/Lly6179+42aNAgVz3WpUuX2IBf9fAmW/Lq9ort9/5cC/vJWbtV/DwP+kmAFzU/45q0V+RR0sT9XI888jOuSXlF/iRF2u91yCO/4xuVdwhYUZHEDgQg4CWBDZt32ik3VX8L4ZzvtrNPt2vmJSOcqowAL2qVceOpxgTIIzIiCgLkURQUs2uD/Mlu7KP0nDyKkqa/thCw/I0tnkEAAhEQeP617fbDKo4PBlu4emgb69fjX0czI9gaJuqcAC9qdR7AlGyfPEpJIOp8G+RRnQewxtsnf2ocAE+WJ488CWTMbiBgxQwY8xCAQH0TePDZrTb9t5XfQBh4/62vtLLzv9K6vmGw+0gJ8KIWKc7MGiOPMhv6SB0njyLFmTlj5E/mQh6Lw+RRLFi9M4qA5V1IcQgCEIiSwOKXt9m1j2yu2uQVp7SxgV+gAqtqkB4Z4EXNo2DW0BXyqIbwPVqaPPIomDVwhfypAXQPlySPPAxqDC4hYMUAFZMQgIA/BN775047c1L1PbAe+I921unT9MDyJzOq94QXteoZYsGMPCILoiBAHkVBMbs2yJ/sxj5Kz8mjKGn6awsBy9/Y4hkEIBARgUsf2GQrXq/8FsJD921hk77FLYQRhcMbM7yoeRPKmjpCHtUUvzeLk0fehLImjpA/NcHu3aLkkXchjcUhBKxYsGIUAhDwicATf9pmP3m08mOE/2tQG/taT44P+pQTUfjCi1oUFLFBHpEDURAgj6KgmF0b5E92Yx+l5+RRlDT9tYWA5W9s8QwCEIiQwLifb7S//H1H2Ra7dWpuUy9oW/ZzPOA/AV7U/I9xEh6SR0lQ9n8N8sj/GMfpIfkTJ93s2CaPshPrajxFwKqGHs9CAAKZIfDHtdvtu/dtKtvf/2f4bnZElxZlP8cD/hPgRc3/GCfhIXmUBGX/1yCP/I9xnB6SP3HSzY5t8ig7sa7GUwSsaujxLAQgkCkCf1iz3W6Yt9nWfbSzSb8/076ZXT6kjR3dFfGqSVgZncCLWkYDH7Hb5FHEQDNqjjzKaOAjcpv8iQhkxs2QRxlPgJDuI2CFBMU0CEAAAiLw9gc77axrn7WWe/QqCKRlC3Oi1bXDdrPmXDpI0pQgwIsa6REFAfIoCorYII/IgWoIkD/V0OPZgAB5RC6EIYCAFYYScyAAAQiY2cNLt9qUJ7aEYrF722Z2+aA29uWDqcAKBSyDk3hRy2DQY3CZPIoBagZNkkcZDHqELpM/EcLMsCnyKMPBL8N1BKwyYDEVAhDILoG5L2612x8PJ17lUpr0rbZ26L7NswsOz4sS4EWN5IiCAHkUBUVskEfkQDUEyJ9q6PFsQIA8IhfCEEDACkOJORCAQKYJrN+w04bd9klFDA7fv4Xdct5uFT3LQ34T4EXN7/gm5R15lBRpv9chj/yOb9zekT9xE86GffIoG3Gu1ksErGoJ8jwEIOA9gbuf2mKznttasZ8/Or2NHdu9ZcXP86CfBHhR8zOuSXtFHiVN3M/1yCM/45qUV+RPUqT9Xoc88ju+UXmHgBUVSexAAALeEjj91k/sg0+avnmwGIAvd2th151BFZa3CVKhY7yoVQiOxxoRII9IiCgIkEdRUMyuDfInu7GP0nPyKEqa/tpCwPI3tngGAQhEQOAPa7bbZTM3VW3p15e3tzYUYVXN0ScDvKj5FM3a+UIe1Y69TyuTRz5FM3lfyJ/kmfu4InnkY1Sj9wkBK3qmWIQABDwicP+SrfazxeU3b89HcNO5u1mvA7iR0KPUqNoVXtSqRogBMyOPSIMoCJBHUVDMrg3yJ7uxj9Jz8ihKmv7aQsDyN7Z4BgEIREDgtt9ssUf/UHn/q2ALE05tYwMOpQQrgpB4Y4IXNW9CWVNHyKOa4vdmcfLIm1DWxBHypybYvVuUPPIupLE4hIAVC1aMQgACvhCYv3yb3fz/bq7anRnfaWtd9mxetR0M+EOAFzV/YllLT8ijWtL3Z23yyJ9Y1sIT8qcW1P1bkzzyL6ZxeISAFQdVbEIAAt4QePP9HXb+1I1V+bP3vzezmRe1q8oGD/tHgBc1/2JaC4/Io1pQ929N8si/mCbpEfmTJG1/1yKP/I1tlJ4hYEVJE1sQgICXBL573yb749rtFft2Vp9WduHxrSt+ngf9JMCLmp9xTdor8ihp4n6uRx75GdekvCJ/kiLt9zrkkd/xjco7BKyoSGIHAhDwlsCTf95mP/5V5ccI7xvb1jp34PigtwlSoWO8qFUIjscaESCPSIgoCJBHUVDMrg3yJ7uxj9Jz8ihKmv7aQsDyN7Z4BgEIREjgspmb7A9ryq/COvuYVvad46i+ijAU3pjiRc2bUNbUEfKopvi9WZw88iaUNXGE/KkJdu8WJY+8C2ksDiFgxYIVoxCAgG8E/rZuh0nEWr9hZ2jXvrBvC7vtW7uFns/EbBHgRS1b8Y7LW/IoLrLZskseZSveUXtL/kRNNJv2yKNsxr1crxGwyiXGfAhAILMEJF7d/dQWe3zltiYZfOvYVnZ+PyqvmgSV4Qm8qGU4+BG6Th5FCDPDpsijDAc/AtfJnwggYsLII5IgDAEErDCUmAMBCEDgfwj84oWtNuX/XWfNWv97USa9u7awC77a2rp1ou8ViVOcAC9qZEcUBMijKChigzwiB6ohQP5UQ49nAwLkEbkQhgACVhhKzIEABDJP4J0Pd9p/zt1kf/n7jtAs1PtKPbAYEChEgBc18iIKAuRRFBSxQR6RA9UQIH+qocezCFjkQDkEELDKocVcCEAgswT+zy822XOrym/i/n/P2c2OOrBFZrnheHECvPCTHVEQII+ioIgN8ogcqIYA+VMNPZ5FwCIHyiGAgFUOLeZCAAKZJPDkX7bZj+dursj3Q/Zpbnec37aiZ3nIbwK88Psd36S8I4+SIu33OuSR3/GN2zvyJ27C2bBPHmUjztV6iYBVLUGehwAEvCcw7ucbyzo6mA/k2mG7Wd+DqcLyPlHKdJAXtTKBMb0gAfKIxIiCAHkUBcXs2iB/shv7KD0nj6Kk6a8tBCx/Y4tnEIBABARWvb3Dxvx0Y1WWvnpIS7vyG22qssHD/hHgRc2/mNbCI/KoFtT9W5M88i+mSXpE/iRJ29+1yCN/YxulZwhYUdLEFgQg4B2BWc9ttbuf2lK1X4smtK/aBgb8IsCLml/xrJU35FGtyPu1LnnkVzyT9ob8SZq4n+uRR37GNWqvELCiJoo9CEDAKwJXz9lkz7xSfvP2fAjTv9PWDtyzuVdscKY6AryoVcePp/+bAHlEJkRBgDyKgmJ2bZA/2Y19lJ6TR1HS9NcWApa/scUzCEAgAgJXz9lsz7yyrWpLM77T1rogYFXN0ScDvKj5FM3a+UIe1Y69TyuTRz5FM3lfyJ/kmfu4InnkY1Sj9wkBK3qmWIQABDwiwBFCj4KZMld4UUtZQOp0O+RRnQYuZdsmj1IWkDrbDvlTZwFL6XbJo5QGJmXbQsBKWUDYDgQgkC4Cr72zw0bPqK6J+3Gfb2n/5zSauKcrsrXfDS9qtY+BDzsgj3yIYu19II9qH4N63gH5U8/RS8/eyaP0xCLNO0HASnN02BsEIJAKAuPv3WR/frPyPljXnbGbfblbi1T4wibSQ4AXtfTEop53Qh7Vc/TSs3fyKD2xqMedkD/1GLX07Zk8Sl9M0rgjBKw0RoU9QQACqSLw2/9vm133y80V7enQfZvbpG+1rehZHvKbAC9qfsc3Ke/Io6RI+70OeeR3fOP2jvyJm3A27JNH2YhztV4iYFVLkOchAIFMELjq4U225NXyq7BuHL6bfbEL1VeZSJIyneRFrUxgTC9IgDwiMaIgQB5FQTG7Nsif7MY+Ss/Joyhp+msLAcvf2OIZBCAQIYF3P95p/zl3s/1xbXgRa8yA1nbGl1pFuAtM+USAFzWfolk7X8ij2rH3aWXyyKdoJu8L+ZM8cx9XJI98jGr0PiFgRc8UixCAgMcEHvn9Vrtj/rvWrPW/FfWy/yEt7by+razrXs09JoFr1RLgRa1agjwvAuQReRAFAfIoCorZtUH+ZDf2UXpOHkVJ019bCFj+xhbPIACBiAksX7Pdfrp4i/3l7ztKWt7r35vZt7/S2k46vGXEO/j/2TsTMCuKq/2fWe6soiKCiLKIIKD5WAQRxEAMIEkGhCAiAsYYkCUIBAx8ikFUIhKMoiyCCDFhUSCgyBLDZgTBhZAPRI0SDMoSRJFNmPXOzP3/T5GLs97p213VS9XbT3giTPepc37ve4eaQ1U1wulEABM1ndT0rhb4yDv2Oo0MH+mkpvu1wD/uM9dxRPhIR1Xl14QGlnymiAgCIKAhgTW7CunZN+I7yL1n6xCN6paiIQ2UJIMAJmoyKCIGfAQPyCAAH8mgaG4M+Mdc7WVWDh/JpKlvLDSw9NUWlYEACEgicPR0hAbMzrEV7fE+adThGhzibgue5g9hoqa5wC6VBx+5BFrzYeAjzQVWXB78oxiwIeHhI0OEdlgmGlgOAeJxEAAB/Qk885d8Wre70Fah19ROpDm/SLf1LB7SmwAmanrr61Z18JFbpPUeBz7SW1/V1cE/qgmbER8+MkNnp1WigeWUIJ4HARDQmsDJ7Aj1ec7e6qsomCf6plG7RliFpbVRbBSHiZoNaHikHAH4CKaQQQA+kkHR3Bjwj7nay6wcPpJJU99YaGDpqy0qAwEQkEBg9T/C9Nz6AkeR+DD38d1THcXAw/oRwERNP029qAg+8oK6fmPCR/pp6mZF8I+btPUdCz7SV1uZlaGBJZMmYoEACGhH4LFX82nrp/a2D0ZhXJCWQK+PzdCODQpyRgATNWf88PQ5AvARnCCDAHwkg6K5MeAfc7WXWTl8JJOmvrHQwNJXW1QGAiAggcDdc3LpyMlix5FWjs6gizMTHMdBAH0IYKKmj5ZeVgIfeUlfn7HhI3209KIS+McL6vqNCR/pp6mKitDAUkEVMUEABLQhMPJPufTP/zhrYCUkEG16KFMbJihEDgFM1ORwND0KfGS6A+TUDx/J4WhqFPjHVOXl1g0fyeWpazQ0sHRVFnWBAAhIIbDgrQJ6+Z2wo1jXX5VET92V5igGHtaPACZq+mnqRUXwkRfU9RsTPtJPUzcrgn/cpK3vWPCRvtrKrAwNLJk0EQsEQEA7Ah8fLqZRC3Md1TWiawr1viHkKAYe1o8AJmr6aepFRfCRF9T1GxM+0k9TNyuCf9ykre9Y8JG+2sqsDA0smTQRCwRAQEsCo/6USx872EbIB7jzQe64QKAkAUzU4AcZBOAjGRQRAz6CB5wQgH+c0MOzUQLwEbxghQAaWFYo4R4QAAGjCby0pYAWb7e3jfD7TZPo0d7YPmi0gSopHhM1uEIGAfhIBkXEgI/gAScE4B8n9PAsGljwQDwE0MCKhxbuBQEQMJLAmMV5tOdgka3aG12WSC8MSrf1LB7SmwAm/Hrr61Z18JFbpPUeBz7SW1/V1cE/qgmbER8+MkNnp1WigeWUoI+eP378ON1///306KOPUpMmTXyUGVIBgeAS+OhwEY1emOeogCfvTKO2Vyc5ioGH9SOAiZp+mnpREXzkBXX9xoSP9NPUzYrgHzdp6zsWfKSvtjIrQwNLJk0PYhUXF9P7779PCxYsoE2bNtGBAweofv361KVLFxo5ciQ1b96cEhKqPntnz5491K9fP3r44YdpwIABlVbyxRdf0MyZM2ndunW0d+9eatWqFfXt25cGDRpENWvWjJuAnXj5+fm0du1amj9/Pm3fvp1CoRB17tyZhg8fTp06daLExMRyeTCnLVu20Jw5c2jz5s0UDoepQ4cONHjwYOrevTulpqbGlbvdeG7VG6sYN/kdO3ZMeHP58uW0a9cu0VjNysoS3mzQoEFczPlm2fGsJPDCmwW0/D172wej8bu3SqYxP47PY1Zywz3BJoCJWrD180v28JFflAh2HvBRsPXzOnv4x2sF9BgfPtJDR9VVoIGlmrDC+IWFhTR9+nSaPHkynTlzhpo1a0anTp2i9PR02r9/P11yySU0e/ZsuvPOO2M2sfbt2ydWbm3YsIEWL15caQNr9+7dNGzYMNEw40ZE3bp1iZ/lptmtt95Ks2bNosaNG1uu2E48br5MmzaNHnnkEapWrRq1bNlSNKPee+898fspU6aIHJOTk8/nUVRUJOripglzateunWh68fj8+wkTJohfmZmZlnK3G8+teqtqXrnF7/Dhw0ILbnZyU5W9cejQIdH4bNGihWgmtm/f3hJzvkl2PKsDD3oxl744Vmz19grvq3VhAr1yf4ajGHhYPwKYqOmnqRcVwUdeUNdvTPhIP03drAj+cZO2vmPBR/pqK7MyNLBk0nQ51tatW8WqqXr16olVUVdddZVo0nBzh1dUjRkzhho2bCiaNxWtdolEIvTOO+/QiBEj6IMPPhDZV9bA4pUvQ4cOFau8uGl2zz33iCZRdnY2PfXUU/TYY4+JJhg3R7iBVtVlN97SpUtpyJAh1LFjR9Gc48YI17Fz505R+9GjR2nJkiVidVX04lVavKqsdu3a4pnWrVuLL3GTb9SoUcQc582bJ1hauezEc7PeWDW4xS83N5fGjx8vmpq8pZX/m33BDUj2GHuTVwm+8MILllbuyY5nRefoPT+elk0FhfE8UfG9f/3fTAphF6FzkBpFwERNIzE9LAU+8hC+RkPDRxqJ6UEp8I8H0DUcEj7SUFQFJaGBpQCqWyGffPJJsXIo2nQqeQYWN6y4aTBjxgyx1Y63+JW8vvzyS3ruuefo+eefF3/MzYWvv/660gbWq6++Srfffrto+HCTquSWu2+//VY0jzZu3EirVq2itm3bVonATryTJ0+KOni1VUXj8AqyPn360L333ns+R26YRDmsXLmSevfuXSq36NbJpk2biq1u1atXj5m73Xhu1RsreTf57dixg3r16iVWu5XlyisHJ02aJFbLVaRJRTXIjlelQUvcgBVY8dDCvfEQwEQtHlq4tzIC8BG8IYMAfCSDorkx4B9ztZdZOXwkk6a+sdDACqi2vCKFV7HwCpZt27aJFUdlD3FftmwZPfvss6LxxPcmJZ1b/lHy2RtuuIGmTp0qYnBToaIVWAUFBfTggw+KlVfcJOratWs5agsXLhSrsp555hkxVqzLbjz+ptajRw+xcodXUvGWwZIXr3Lq378/5eTk0MsvvyxWZ/H2Rv6zlJQUsTKrTp06pZ7he0ePHi22ua1Zs+b86qzK8rcTz816Y3F3kx97ZezYsTR37lyxcq/sxave+Lwy9gr7j/WJdcmOF8/Hfu7mAvrz+87OwMpqmUxjf4IzsOLhbsK9mKiZoLL6GuEj9YxNGAE+MkFldTXCP+rYmhQZPjJJbfu1ooFln53nT0ZXYD399NOiEXDixAlLbyHkBhY3tvgA9ltuuUWspuJztHjrYUUNLF65c/fdd9PBgwfFYdy8Wqnsxdvqbr75ZtGs4GZDrG2EduNxQ463+XGjjX+VPZy+oqYer9bi87n4HDBecZaRUf4coli1l63TTjw3641lSrf45eXl0QMPPCBW9/HB+bzds+zF52CxJrytkxuLNWrUqDR12fHi/eB+eKiIfrXI2VsIp/RNoxsbYf9gvOx1vx8TNd0Vdqc++MgdzrqPAh/prrDa+uAftXxNiQ4fmaK0szrRwHLGz9On+dwn3jLHB5HzCil+m97jjz8uzhziQ9bjuWI1caKrjjhedGWTk4aE3XjRVTixVnmVrWP16tXUs2fPmCt9uIEycOBAwW7ixIkxsdmJ52a9sZJ3i9/p06fF2x25qVnZqjZeLcjnkvGZZdxYi+VX2fHi+VxE7/3R77IpXGTnSaKUZKI3xlt7QYC9EfBUUAlgohZU5fyVN3zkLz2Cmg18FFTl/JE3/OMPHYKeBXwUdAXdyR8NLHc4KxmFDy/nH/75EHZefcUXb6vjQ865mcXbA62+WS9WA8vKahkr90QhWLm3onusrJQqe4+V5pSVe6K5W7m37D1u1hvLaG7xs9KcsnJPtBYr91q5x+6H8K1PCmnya/l2HxfPTe2XRjc0xAosRxA1fBgTNQ1F9aAk+MgD6BoOCR9pKKqLJcE/LsLWeCj4SGNxJZaGBpZEmF6F4sPXeWsfb/97//33z6fBq1p4q90dd9wh3hhot7lhtwFT2Xh247nVgInFCQ2s8nTKMrHSTLJyj18aWFNW59Pmj5y9hrBn6xCN6hb7nC+vvn9gXO8IYKLmHXudRoaPdFLTu1rgI+/Y6zAy/KODit7XAB95r0EQMkADKwgqWcyRmwK8+orPfHrnnXfotddeE0/OmzdPnB2FBlbF2wOtNKWi7KzcixVYVW8PDFID647ncuhEdsTip7Di2+rWSKQ/Dk13FAMP60cAEzX9NPWiIvjIC+r6jQkf6aepmxXBP27S1ncs+EhfbWVWhgaWTJoexyr5FsJrrrmGXnnlFRo2bJh4a9+CBQuoevXqlWYYa3XTkSNHxHlFfFX0Jj/+8+iqqiuvvJIWLVoUcyy78fiNi1xPZW+24zyidSxdulQcEr5x40bR0HvooYfE16JvYiwJItpwmjJlirgv1mUnnpv1xsrdLX58Jhtva+UD71esWEHNmzcvl1a0gfXNN98Qa9WoUaNKU5cdL56PaVEx0a1Ts+N5pMJ7M1ITaM0D5V8g4DgwAgSaACZqgZbPN8nDR76RItCJwEeBls/z5OEfzyXQIgH4SAsZlReBBpZyxGoG4MOv+dDxr776imbOnEl16tShkg0s3j547Ngx6t+/v/j/qg7KxlsIK34DY1n18BbCqt/iKPutgbLjxfuJHPh8Dn15ytkKrOb1kmj6wLR4h8b9mhPARE1zgV0qDz5yCbTmw8BHmgusuDz4RzFgQ8LDR4YI7bBMNLAcAvTq8egKlj179px/01vZBlY827RiNbAKCgrEWw75LXYbNmygrl27lis7uron1hsCow/Zjcff1Hr06CFWlM2ePVscWF/yiq504vjRtyVG3wCYkpJS4eqx6OqeTZs2VfrGvJJj2InnZr2x/Ogmv+gbDytbLRddyTZmzBiaOnUqsT6xLtnx4vncPvfXfFr9f87OwPrZzSG6pyPOwIqHuwn3YqJmgsrqa4SP1DM2YQT4yASV1dUI/6hja1Jk+Mgkte3XigaWfXaePllUVESPPfaY2BbHv7jBdPr0abr//vvp0UcfJV6Bxc0tPvuqfv36YlvfpZdeWmnOVR2Q/uqrr9Ltt99Oo0aNomnTplFqaur5WN9++y2NHDlSbNdbtWoVtW3btko2duKdPHmSBg0aJLamVTQON9f69OlD99577/kc8/Pzafz48TRjxgxauXIl9e7du1RuUUZNmzatcpslP2g3nlv1xgLvJr8dO3ZQr169qF27duW4FhYWipcL8JbNijSpqAbZ8ao0aIkb5mwqoBU7wvE8Uu7eX/0olXpcH/tFCo4GwMOBJICJWiBl813S8JHvJAlkQvBRIGXzTdLwj2+kCHQi8FGg5XMteTSwXEMtf6CdO3eKhg2vIuJthLwyihtM3MAKhULiv9etW0fPPvus+O+EhATbDSzehjh06FDilUq8GmbgwIGiiZWdnU1PPfWUaKbx1/lr6elVH1ZtNx6fl8QH1Xfs2FE0pRoJaV4tAAAgAElEQVQ2bEiRSISYBTfRDh48KM5U4q9Hr+3bt4szvGrXri04tWnTRrDYv3//eUb8BsfoOV9VKWUnnpv1xsrfLX65ubmicThr1izRrBo3bhxlZmaKBiCz5pVXt9xyC7344otUq1atqpCT7HhVDljihoeW5dGOfxfF80i5e3/aJkT334oVWI4gavgwJmoaiupBSfCRB9A1HBI+0lBUF0uCf1yErfFQ8JHG4kosDQ0siTDdDsWNGz7big/MPnHiBDVr1oxOnTolzsP617/+JRpbo0ePpieeeEI0D2JdVa3A4mffffddGj58OH3wwQdihVfdunVp3759xNvq+KB0blY0btz4/DDcdOBGBW8vrKhBFG88DswNM165w794C2HLli0pHA6LVVn8e/5zPug9Ofm71S684oe3sk2YMEEw4VVB3ODbvXu3+D3/Of8qySi6/XL9+vW0bds26tChw/m67MSzw89uvdxgu/nmm6lbt25i22SNGjXO5+4WPx6QvcErAnllHK8CZG8cOnRIHPjfokULmjNnDrVv376ULaMH6lfUDLUTT8Zn8ifTsinf2Q5CalgrkV4cXHVjV0a+iBEcApioBUcrP2cKH/lZneDkBh8FRys/Zgr/+FGV4OUEHwVPMy8yRgPLC+oSx+Qm1qeffkrz588Xq624OcCNnM6dO4sVUbzKpeR2v8qGttLA4me/+OILsYopOlarVq2ob9++YmtfzZo1S4WvqoEVb7xocF7Fs3btWlEzN2u4GcX1cnOtU6dOlJiYWK7M4uJi2rJli2iabN68WTS9uCk1ePBg6t69ezlGsRpYHDzeeNGE4uFnt95YDSyO6Qa/aO688ozfgLl8+XLatWuXaHxmZWWJ1XINGjQop1OsBhbfHG88px+1vDBR1lPO30JY88IEWno/3kLoVA/dnsdETTdFvakHPvKGu26jwke6KepuPfCPu7x1HQ0+0lVZuXWhgSWXp6fRyh7i7mky/x2cz+qaOHEiXXfddZa36Pkhb84hesA7NwJLrsDyS36x8uCzvXhb57x580qtwApC7nyWGp+NZXU7quqa7pyZQ9+ccfYWwpsaJ9HkO/AWQtVaBS0+JmpBU8yf+cJH/tQlaFnBR0FTzF/5wj/+0iOo2cBHQVXO3bzRwHKXt9LR/NbA4tVhH374odjGyM0I3u4XlItXWL355pv09NNPiy2Q9erVC0rq4rwo5s2H+vPKuqre8Oenwvig+YcffpiuvfZasf3QD9esDQX02k5nh7iP6JpCvW8I+aEc5OAjApio+UiMAKcCHwVYPB+lDh/5SIwApgL/BFA0H6YMH/lQFB+mhAaWD0XRJSU+K2rq1KnEb/jjt/9VtLXPr7XymxUfeeQRsT2Sz2mKdQC+32rg1Vd8ODo3gvjg+iBdvPpq69at4gB43grrh2vPwSIaszjPUSrLRmbQpdUqf4mCo+B4OLAEMFELrHS+Shw+8pUcgU0GPgqsdL5IHP7xhQyBTwI+CryErhSABpYrmDEICIBAkAn8ekke7Tpg702EP26RTL/OSg1y+chdEQFM1BSBNSwsfGSY4IrKhY8UgTUkLPxjiNCKy4SPFAPWJDwaWJoIiTJAAATUEdh9oIgeWGJvFdaSX2ZQ7Yux+kqdOsGNjIlacLXzU+bwkZ/UCG4u8FFwtfND5vCPH1QIfg7wUfA1dKMCNLDcoIwxQAAEfE8g+pdmZYn+dV9NenN/jbjq6H3tUWpX91Rcz+BmEAABEAABEAABEAABEAABEPCaQOvWrb1Oodz4aGD5ThIkBAIg4AWBqhpYnNPHX1ejDZ9dSl+eib0l8OpLcqhbo2PUoHquF6VgTBAAARAAARAAARAAARAAARBwRAANLEf48DAIgIAMAvn5+bR27VqaP38+bd++nUKhEHXu3JmGDx9OnTp1qvCwfX4r45YtW2jOnDm0efNmCofD1KFDBxo8eDB1796dUlPjO+PJbrxjx47RggULaPny5bRr1y5q0qQJZWVl0ciRI6lBgwYy8FiK0b7XeArV7Uyhy28udX+X7yVT5+uSqe3VSZbi4CazCWCpvNn6y6oePpJF0uw48JHZ+jutHv5xShDPMwH4CD6wQgArsKxQwj0goAkBbl5NmzZNvGGR3/LXsmVL0Yx67733xO+nTJlCw4YNo+Tk5PMVFxUV0eLFi0WT6MyZM9SuXTvR9Nq9e7f4/YQJE8SvzMxMS5Tsxjt8+LDIbd26dVS/fn1q3LgxHTp0iPbu3UstWrQQzTV+Y6QbV5s2bcQwO3fupM+OFhPjanBpohtDYwyNCGCippGYHpYCH3kIX6Oh4SONxPSgFPjHA+gaDgkfaSiqgpLQwFIAFSFBwK8Eli5dSkOGDKGOHTvS7NmzRSMoEomIRgw3qI4ePUpLliwRq6uiF6/SGjBgANWuXVs8E11Kun//fho1ahRt3bqV5s2bR/369bNUtp14ubm5NH78eJo1axY9+uij4r/T09OJG3LcXBszZgx16dKFXnjhBapZs6alPJzcVLKB5SQOnjWbACZqZusvq3r4SBZJs+PAR2br77R6+McpQTzPBOAj+MAKATSwrFDCPSCgAYGTJ0/SoEGDxGqrVatWUdu2bUtVtWHDBurTpw/de++9YpUWbwvkBhE3i2bMmEErV66k3r17l3pmz549onHVtGlTsbWvevXqMUnZjbdjxw7q1auXWP1VdpzCwkKaNGmSWD1WUY4qpEMDSwVV82Jiomae5ioqho9UUDUvJnxknuYyK4Z/ZNI0NxZ8ZK728VSOBlY8tHAvCASYAP+l0KNHD7FSiVdS8ZbBkhefL9W/f3/Kycmhl19+WazOOnDggPizlJQUsTKrTp06pZ7he0ePHi229a1Zs+b86qzKMNmNN336dBo7dizNnTuXhg4dWi48rwLj87t4JdbUqVNFviovNLBU0jUnNiZq5mitslL4SCVdc2LDR+ZoraJS+EcFVfNiwkfmaW6nYjSw7FDDMyAQQALLli0Tq6V4tRL/SkhIKFUFb9PjBhBvw9u2bZvYRsirtW699Va688476bnnnqOMjIxylU+ePFmcqcVb+XirYazLTry8vDx64IEH6PnnnxcHyfP2x7IXn4PFOfI2R2601ahRQ6lCaGApxWtMcEzUjJFaaaHwkVK8xgSHj4yRWkmh8I8SrMYFhY+Mk9xWwWhg2cKGh0AgeASiq5ieeeYZ0aiq6CrbjFq9ejX17Nkz5sombhgNHDiQHn/8cZo4cWJMMHbinT59WrztkM/OqmyV1/Hjx0XzjM/w4kYdv51Q5YUGlkq65sTGRM0crVVWCh+ppGtObPjIHK1VVAr/qKBqXkz4yDzN7VSMBpYdangGBAJIwMpKqbL3WGlOWbknisvKvWXvsdKcsnKPTMnQwJJJ09xYmKiZq73MyuEjmTTNjQUfmau9jMrhHxkUEQM+ggesEEADywol3AMCGhBAA0ueiGhgyWNpciRM1ExWX17t8JE8liZHgo9MVt957fCPc4aIgLcQwgPWCKCBZY0T7gKBwBNAA0uehGhgyWNpciRM+E1WX17t8JE8liZHgo9MVt957fCPc4aIgAYWPGCNABpY1jjhLhAIPAE+nH3YsGGVvsmPC4w2uZYuXSoORd+4caM4xP2hhx4SX0tKSirHIbrlb8qUKeK+WJedeGfOnKERI0aIA+VXrFhBzZs3LzdEdAvhN998Q5x7o0aNlOqFBpZSvMYEx4TfGKmVFgofKcVrTHD4yBiplRQK/yjBalxQ+Mg4yW0VjAaWLWx4CASCRwBvIZSnGRpY8liaHAkTNZPVl1c7fCSPpcmR4COT1XdeO/zjnCEiYAUWPGCNABpY1jjhLhAIPAGeXPTo0YO6dOlCs2fPpmrVqpWq6ciRI+JNfgUFBfTyyy9T/fr16cCBA9S/f39KSUkhXmlVp06dUs9EV0dt2rSp0jcElnzAbrzoGxTnzp1LQ4cOLadFdGUXv11x6tSpIl+VFxpYKumaExsTfnO0VlkpfKSSrjmx4SNztFZRKfyjgqp5MeEj8zS3UzEaWHao4RkQCCCBkydP0qBBg8RWvFWrVlHbtm1LVbFhwwbq06cP3XvvvTRt2jRKTU2l/Px8Gj9+PM2YMYNWrlxJvXv3LvXMnj17qF+/ftS0aVNasGABVa9ePSYZu/F27NhBvXr1onbt2pUbp7CwkCZNmkS8hbGiHFVIhQaWCqrmxcREzTzNVVQMH6mgal5M+Mg8zWVWDP/IpGluLPjIXO3jqRwNrHho4V4QCDgBPh9qyJAh1LFjR9GUatiwIUUiEdq5cyeNHDmSDh48KM6Q4q9Hr+3bt4uVWbVr16aZM2cSN28SEhJo//79NGrUKFq3bh0tXrxY3GPlshMvNzdXNNJmzZolmlXjxo2jzMxM0WDjsXnl1S233EIvvvgi1apVy0oaju5BA8sRPjz8XwKYqMEKMgjARzIoIgZ8BA84IQD/OKGHZ6ME4CN4wQoBNLCsUMI9IKAJgezsbLFSiX/xFsKWLVtSOBwWq7L49/znfNB7cnLy+Yp5hRNv3ZswYQLxlkFeBRUKhWj37t3i9/zn/IsbStGLG07cVOKD48s2t+zE47j79u2j+++/n3ilGG9vbNy4MR06dIj27t1LLVq0oDlz5lD79u1dUQoNLFcwaz8IJmraS+xKgfCRK5i1HwQ+0l5ipQXCP0rxGhMcPjJGakeFooHlCB8eBoHgEeBVS2vXrqX58+cTr4biZlTnzp1p+PDh1KlTJ0pMTCxXVHFxMW3ZskU0iTZv3iyaXh06dKDBgwdT9+7dxXbDklesBhbfF2+8aOxjx46JLYTLly+nXbt2UZMmTSgrK0usHmvQoIFrYqCB5RpqrQfCRE1reV0rDj5yDbXWA8FHWsurvDj4RzliIwaAj4yQ2XGRaGA5RogAIAACphFAA8s0xdXUi4maGq6mRYWPTFNcTb3wkRqupkSFf0xRWm2d8JFavrpERwNLFyVRBwiAgGsE0MByDbXWA2GiprW8rhUHH7mGWuuB4COt5VVeHPyjHLERA8BHRsjsuEg0sBwjRAAQAAHTCKCBZZriaurFRE0NV9OiwkemKa6mXvhIDVdTosI/piittk74SC1fXaKjgaWLkqgDBEDANQJoYLmGWuuBMFHTWl7XioOPXEOt9UDwkdbyKi8O/lGO2IgB4CMjZHZcJBpYjhEiAAiAgGkE0MAyTXE19WKipoaraVHhI9MUV1MvfKSGqylR4R9TlFZbJ3yklq8u0dHA0kVJ1AECIOAaATSwXEOt9UCYqGktr2vFwUeuodZ6IPhIa3mVFwf/KEdsxADwkREyOy4SDSzHCBEABEDANAKigZWQRH97+z2qlpZgWvmoVxIBTNQkgTQ8DHxkuAEklQ8fSQJpaBj4x1DhJZcNH0kGqmk4NLA0FRZlgQAIyCfw1ekIbfqokF58bRclXXKdGOCijAT6QbNk+kGzJGpeL0n+oIioLQFM1LSV1tXC4CNXcWs7GHykrbSuFAb/uIJZ+0HgI+0lllIgGlhSMCIICICAzgS+zY3QS1vDtPof4ZhlXn9VEv3s5hD9T100snT2g6zaMFGTRdLsOPCR2frLqh4+kkXSzDjwj5m6y64aPpJNVM94aGDpqSuqAgEQkERg94EimvxaPp3KiViO+POOKXT3zSHL9+NGMwlgomam7rKrho9kEzUzHnxkpu6yqoZ/ZJE0Ow58ZLb+VqtHA8sqKdwHAiBgJIGBz+fQl6esN6+ikJ4ekEYt62MllpGmsVg0JmoWQeG2mATgIxhEBgH4SAZFc2PAP+ZqL7Ny+EgmTX1joYGlr7aoDARAwCGBl98J04K3CmxFaVEviZ4ZmGbrWTxkBgFM1MzQWXWV8JFqwmbEh4/M0FlVlfCPKrJmxYWPzNLbbrVoYNklh+dAAAS0J9B3Rg4dPxv/6qsomGl3pVHrq7AKS3uj2CwQEzWb4PBYKQLwEQwhgwB8JIOiuTHgH3O1l1k5fCSTpr6x0MDSV1tUBgIg4IDA9n8V0SMr8hxEIPpJi2R6ICvVUQw8rC8BTNT01dbNyuAjN2nrOxZ8pK+2blQG/7hBWf8x4CP9NZZRIRpYMigiBgiAgHYEZqwvoNereOtgVUWnhYjWjcus6jZ83VACmKgZKrzksuEjyUANDQcfGSq8pLLhH0kgDQ8DHxluAIvlo4FlERRuAwEQMIvAiD/m0qdHih0XvWxkBl1aLcFxHATQjwAmavpp6kVF8JEX1PUbEz7ST1M3K4J/3KSt71jwkb7ayqwMDSyZNBELBEBAGwJjFufRnoNFjut5fWwGXZCGBpZjkBoGwERNQ1E9KAk+8gC6hkPCRxqK6mJJ8I+LsDUeCj7SWFyJpaGBJREmQoEACOhDgN8+yG8hdHI1qJlIC+5LdxICz2pMABM1jcV1sTT4yEXYGg8FH2ksrgulwT8uQDZgCPjIAJEllIgGlgSICAECIKAfgT2HimjMImeHuN/ZLkRDfpiiHxxUJIUAJmpSMBofBD4y3gJSAMBHUjAaGwT+MVZ6qYXDR1JxahssEA2sgwcP0quvvkpbtmyhtLQ06tKlC/Xq1Ytq1KihrTAoDARAwHsCQxfk0mdf2T8H68XB6dSwVqL3hSADXxLARM2XsgQuKfgocJL5MmH4yJeyBCYp+CcwUvk6UfjI1/L4JjlfN7AikQgtW7aMRowYQSdOnCgFrUmTJjR37lzq1KkTJSTgfBnfOAqJgIBGBDZ8WEi/W5Nvq6LO1yXThJ6ptp7FQ2YQwETNDJ1VVwkfqSZsRnz4yAydVVUJ/6gia1Zc+Mgsve1W6+sG1s6dO6lPnz504MAB+v73v09du3YVdW7cuJHefvttatGihWhwcTMLFwiAAAioIDD+lTz6x+fxHeYeSiJ6aWgGXX4xmusqNNElJiZquijpbR3wkbf8dRkdPtJFSW/qgH+84a7bqPCRboqqqce3DSxeffXEE0/QxIkT6Te/+Q1NmDCB0tPPHYacnZ1N48ePp+eff56eeeYZGjNmjBo6iAoCIGA8ga+/jdBTa/Pp/76w1sS6MD2Bfp2VSh2uSTKeHQDEJoCJGhwigwB8JIMiYsBH8IATAvCPE3p4NkoAPoIXrBDwbQMrJyeHRo8eTe+//z4tX76cmjZtWqqeHTt2iHOwbrvtNpo+ffr55paVonEPCIAACMRL4I0PCmnF+2H64pvKz8Tq1z5EAzuEKD0FK6/i5Wvi/Ziomai6/JrhI/lMTYwIH5mourya4R95LE2OBB+ZrL712n3bwDp+/DgNGDBAVLJkyZJyB7YfOXJEfD01NbXCr1tHgDtBAARAwDoB3k44evJCSq7Vhq6sdzV9r24StW6QRB2bJVNqsvU4uBMEMFGDB2QQgI9kUEQM+AgecEIA/nFCD89GCcBH8IIVAoFtYFXV4LJSPO4BARAAgXgI8DbCTR8V0vo9haUea984iW65Npn44HZcIGCVACZqVknhvlgE4CP4QwYB+EgGRXNjwD/mai+zcvhIJk19Y6GBpa+2qAwEQEASgb1fFtMfthTQzv2xz8Gqf2ki3fP9EHVqhkaWJPRah8FETWt5XSsOPnINtdYDwUday6u8OPhHOWIjBoCPjJDZcZFoYDlGiAAgAAI6E9j4YSFNXZMfV4l92oZoeJeUuJ7BzeYRwETNPM1VVAwfqaBqXkz4yDzNZVYM/8ikaW4s+Mhc7eOpHA2seGjhXhAAAaMInMyOUL+ZOVRY+bntlfKY0jeNbmyENxEaZZg4i8VELU5guL1CAvARjCGDAHwkg6K5MeAfc7WXWTl8JJOmvrHQwNJXW1QGAiDgkMCsDQX02s6wrSjN6iTSrJ+n23oWD5lBABM1M3RWXSV8pJqwGfHhIzN0VlUl/KOKrFlx4SOz9LZbre8bWOvXr7dbG3Xr1g1vKLRNDw+CgNkEzuZFqOczOY4gPHlnGrW9GquwHEHU+GFM1DQW18XS4CMXYWs8FHyksbgulAb/uADZgCHgIwNEllAiGlgSICIECICAfgTe+KCQfr8uvrOvylL4UYtkGpeVqh8cVCSFACZqUjAaHwQ+Mt4CUgDAR1IwGhsE/jFWeqmFw0dScWobzLcNrPz8fNq1axfl5eXZhp+WlkatWrWi1FT8AGkbIh4EAUMJTHk9nzZ/XOio+szUBFr9QIajGHhYXwKYqOmrrZuVwUdu0tZ3LPhIX23dqAz+cYOy/mPAR/prLKNC3zawZBSHGCAAAiBgl8C9L+TSweM2Tm8vM+CK0RlUPTPBbhp4TmMCmKhpLK6LpcFHLsLWeCj4SGNxXSgN/nEBsgFDwEcGiCyhRDSwJEBECBAAAf0IjFqYRx8fLnJc2KaHMikB/SvHHHUMgImajqq6XxN85D5zHUeEj3RU1b2a4B/3WOs8Enyks7ryagtkA+vs2bPEWwyjV0ZGBqWn421f8myBSCAAAgveKqCX37H3BsIoveZ1k2j63WmACQIVEsBEDcaQQQA+kkERMeAjeMAJAfjHCT08GyUAH8ELVggEpoF18OBBWrhwIS1evJj27t1brrYbb7yRBg4cSHfddRfVqFHDSu24BwRAAAQqJfDR4SIavdD+GXwceMgPU+jOdiFQBgE0sOABZQQw4VeG1qjA8JFRcksvFv6RjtTIgPCRkbLHXbTvG1iFhYW0ZMkSGjt2LJ04caLKAps0aUK//e1vqXfv3pSYmFjl/bgBBEAABCojMOKPufTpEfvnYP15VAZdcgH2D8JhFRPARA3OkEEAPpJBETHgI3jACQH4xwk9PBslAB/BC1YI+LqBFYlE6JVXXqFhw4bRmTNnqHv37nTfffcRr7bKzMwUv7799lvxta1bt4oVWuvXr6dq1arR3LlzxWqsBBw+Y8UHuAcEQKACAm99UkiTX/tuu3I8kPreGKKhnVPieQT3GkYAEzXDBFdULnykCKxhYeEjwwSXXC78IxmooeHgI0OFj7NsXzewPv74Y7rjjjvo8OHDNH36dLrnnnsoOTm50hL5XCzeYjhmzBhq2LAhLVu2jHhFFi4QAAEQsEvg0ZX59Pbewrgev/ziBPrDkAxKqfzbVVzxcLOeBDBR01NXt6uCj9wmrud48JGeurpVFfzjFmm9x4GP9NZXVnW+bmBx04q3Dk6ePJkefPDBmM2rKBDecjh16lSaOHGiWIU1dOhQWawQBwRAwEACeWGi5/6aTxs+tNbEuqZ2Iv06K5WuvgxbmA20S1wlY6IWFy7cXAkB+AjWkEEAPpJB0dwY8I+52susHD6SSVPfWL5tYOXm5oqVVG+++SatWLGCmjdvblkFNn+PHj3opz/9KT399NOUloa3gFmGhxtBAAQqJLDj30W0ckeYdn5eVOHXG9ZKpF5tQpTVEsuuYCFrBDBRs8YJd8UmAB/BITIIwEcyKJobA/4xV3uZlcNHMmnqG8u3Dazjx4/TgAEDiLcF8iHuderUsazCkSNHxLN8RtaiRYuoevXqlp/FjSAAAiAQi8Ch48XUb8Q0SqrejDr9sBtdc3kSXd8gia67Eiuu4Jz4CGCiFh8v3F0xAfgIzpBBAD6SQdHcGPCPudrLrBw+kklT31i+b2Axem5g1ahRw7IK0eaXnWctD4IbQQAEjCXQpk0bUfvOnTuNZYDCnRPARM05Q0Qggo/gAhkE4CMZFM2NAf+Yq73MyuEjmTT1jYUGlr7aojIQAAFFBNDAUgTWsLCYqBkmuKJy4SNFYA0LCx8ZJrjkcuEfyUANDQcfGSp8nGWjgRUnMNwOAiAAAmhgwQMyCGCiJoMiYsBH8IAMAvCRDIrmxoB/zNVeZuXwkUya+sZCA0tfbVEZCICAIgJoYCkCa1hYTNQME1xRufCRIrCGhYWPDBNccrnwj2SghoaDjwwVPs6yfd/AOnXqFD388MNUrVo1y6WdOXOGnnjiCbr44ovjPj/L8iC4EQRAwFgCaGAZK73UwjFRk4rT2GDwkbHSSy0cPpKK07hg8I9xkispGD5SglW7oL5vYK1fv9429G7duqGBZZseHgQBEKiMABpY8IYMApioyaCIGPARPCCDAHwkg6K5MeAfc7WXWTl8JJOmvrHQwNJXW1QGAiCgiAAaWIrAGhYWEzXDBFdULnykCKxhYeEjwwSXXC78IxmooeHgI0OFj7Ns3zaw4qwDt4MACICAawTQwHINtdYDYaKmtbyuFQcfuYZa64HgI63lVV4c/KMcsREDwEdGyOy4SDSwHCNEABAAAdMIlG1gHTxeTPVqJJqGAfU6JICJmkOAeFwQgI9gBBkE4CMZFM2NAf+Yq73MyuEjmTT1jYUGlr7aojIQAAHJBAqLiN78ZyH9du4blFyzDaWkX0jhou8Gue7KROpyXTL9qEWIUpIlD45w2hHARE07ST0pCD7yBLt2g8JH2knqakHwj6u4tR0MPtJWWqmFBaaBlZubS2+//TYlJSVR586d6fjx4zRgwAAqe8h7/fr16U9/+hN16tRJKigEAwEQMJvAwrfDtGJHmLLzI5ZADPlhCt3ZLmTpXtxkJgFM1MzUXXbV8JFsombGg4/M1F1W1fCPLJJmx4GPzNbfavW+b2AVFxfTq6++Sr/5zW9o7969NGbMGJo6dSqdOXOmwgYWF37jjTfSSy+9RM2aNbPKAfeBAAiAQIUEPjxURL9fV0CHTxTHTejqyxJpzr3plITdhXGzM+EBTNRMUFl9jfCResYmjAAfmaCyuhrhH3VsTYoMH5mktv1afd3AikQi9Morr9CwYcNEw6p79+70s5/9jG677TY6e/asaGAVFhbS3LlzqXr16pSfn08zZ84UDa4HHniAnnjiCUpNTbVPB0+CAAgYT+Ceubm2mldRcN9vkkSP3p5mPEcAKE8AEzW4QgYB+EgGRcSAj+ABJwTgHyf08GyUAHwEL1gh4OsG1ueff0533XUXHT16lGbPnk0//vGPKTHx3FKG6BZC/u8lS5ZQjRo1xJ/zvYMHD6aPPvqIVq1aRS1btp8RhrAAACAASURBVLTCQYt7mMn9999Pjz76KDVp0kSLmlAECHhJYNG2MP1xa4HjFOb8Ip2uqY1lWI5BahYAEzXNBPWoHPjII/CaDQsfaSaoy+XAPy4D13Q4+EhTYSWX5esG1gsvvCBWX82bN080pRISEs6XX1kDi2/gLYe33347PfPMM2LLoc4Xb7F8//33acGCBbRp0yY6cOAA8TlgXbp0oZEjR1Lz5s1LcYuyiLKtjE23bt1KNQarYsh5bNmyhebMmUObN2+mcDhMHTp0ELrxyrnKVsJ98cUXYtXcunXrxBbRVq1aUd++fWnQoEFUs2bNCofllXZr166l+fPn0/bt2ykUColz0YYPHy7OPos2OavKOfp1O/HcrDdWHW7xs1tvZbnbjXfs2DHh9eXLl9OuXbtEozYrK0t4vUGDBlYlt3RfcYSo97M5dCbX2plXsYK2qJdEzwzEKixL4A26CRM1g8RWWCp8pBCuQaHhI4PEVlAq/KMAqoEh4SMDRbdRsm8bWHl5eWIb4D//+U/RSKlTp06p8mI1sI4cOSK2FzZq1Iiee+45ysjIsIHG/4/w9snp06fT5MmTxRZLPvPr1KlTlJ6eTvv376dLLrlErFy78847SzWxCgoK6MEHHxTPymhgFRUV0eLFi0UTgfNo166daCrt3r1b/H7ChAniV2ZmZqnh+OvcoOQGHDci6tatS/v27RNNuFtvvZVmzZpFjRs3LvUMN5umTZtGjzzyCFWrVk2ssONm2XvvvSd+P2XKFBEzOdnaK+DsxHOz3lgudIuf3Xory91uvMOHDwttudnJTVr2xqFDh0Tjs0WLFqJ52r59e2kf3M0fFdKU1fnS4m18KJMSv+vBS4uLQMElgIlacLXzU+bwkZ/UCG4u8FFwtfND5vCPH1QIfg7wUfA1dKMC3zawog0qbmpU1ISK1cDiNxbyyitenVJye6EbQN0cY+vWrdSvXz+qV6+eWMV01VVXiSYSN3f27NkjGDRs2FA0l0quTjl9+rRYGcWNvpdfflk0A5xcvAqKG4a1a9cWDbPWrVuLcNxEGzVqFHGevIqOc41evJJm6NChYtUYN9Luuece0XTKzs6mp556ih577DGxHZKbVdyQi15Lly6lIUOGUMeOHcVYnDuflbZz505RO28hZc159ZeVy048N+utrAY3+dmpNxZ7O/H4Mz1+/HjR1OQtsvzf7AtuQLK/2eu86pBXFla2cs+KH0re8+TqfNr0UWG8j1V6/296pdIt11prrEobFIF8TQATNV/LE5jk4KPASOXrROEjX8vj++TgH99LFIgE4aNAyOR5kr5vYHHjhRscJZsYTI1/cOUtRHzxtrOSW9RMaWA9+eSTYmUT/wDPDaSSZ2AxN/4hf8aMGWKrHW/Ji16fffaZaCZde+21ognEK5fsXqxDdJyVK1dS7969S4XiRhqP1bRpU7H1iw/b5yu6zZMbXNykKqnft99+K5pRGzduFOeYtW3bVjxz8uRJUQevtir559EBN2zYQH369KF77723XMyK6rMTz816Y2niFj+79VaWu914O3bsoF69eonVfSV9xOPwSsRJkyaJ1XcVedCut++ek0tHTsb/5sHKxuv8vWSacBteKmFXDx2fw0RNR1Xdrwk+cp+5jiPCRzqq6l5N8I97rHUeCT7SWV15tfm2gcXNhbvvvpsuv/zyuLcB8ra1ESNGEDeyuHlz0UUXySPmk0jRJh2vONm2bZtYcVT2EPdly5bRs88+K84D4xUqSUlJIntuAPEWPV7hxNsPo39upzTe7te/f39KSUmpcKtnTk4OjR49Wmz7WrNmjVidVXILIzedunbtWm7ohQsXilVZJc8x429qPXr0ECttKmq88aokzoXHtLKyzE48N+utTA83+dmpN5aP7MbjJvbYsWPFG0d55V7Zi1f58fln7HN+Cyn70ek1YHYOHT3t/PyraB43NU6myXeggeVUF52ex0RNJzW9qwU+8o69TiPDRzqp6X4t8I/7zHUcET7SUVX5Nfm2gVXVGVixUETfXnjTTTdJ+2FWPnrnEaMrsJ5++mnxg/uJEycsvYUw2hx66aWX6MorrxSM+OB1Pofq5z//ecwD1MtmHW2G8TlblZ03xk0y3tYYXSkWbU4ePHhQHMbNq7PKXrzN7OabbxbNiugKPG7I8WouXm3Dv0oe6s/PV9TUi0XZTjw3660sdzf52ak3FnM78aLfC55//nnxogDePlr24nOw2IO8jVXWtuHfrsqnv/1T3hbCX3ZJodvbhpx/8BFBGwKYqGkjpaeFwEee4tdmcPhIGyk9KQT+8QS7doPCR9pJqqQg3zawuFreKsRnNUUbH1YJRJ+TuZ3I6thu3sfnPvGWOV5xxoey89v+Hn/8cXFGEDejKrr4vCg+X4p//eAHPxCH5PO9fP7UBx98IJpgN954Y6mzrGLVtHr1aurZs2fMlS/cUBg4cKDIbeLEieKQdl4pxVdlK6UqakhEV+HEertk2WZZrNztxHOz3spyd5OfnXpl+yV6Zhs3NaOr+MqOET0Tj89A48ZkZf6P5/P51w8K6al18g5xXzUmg6ql4xT3eDTQ/V5M1HRX2J364CN3OOs+Cnyku8Jq64N/1PI1JTp8ZIrSzur0dQMrupKKS+TVQvyWvaquTz75RJyBxG8eXLRoEV1xxRVVPRLYr3Mzin9Y5+2S3Hjii8+z4kPOuZl1ww03lHvzX3R7JbPJysoSZ2TxQe988coePo+KV2Tx13j7Ja9oiXWVbU5VdG/Ze6yslqnoHivNKSv3RHO0cm/Ze9ystzLubvKzU69sv1hpTlm5J94Pel6YKOup7Hgfq/D+ujUS6Y9Dv3sZgZSgCBJ4ApioBV5CXxQAH/lChsAnAR8FXkJPC4B/PMWvzeDwkTZSKi3E1w0sbtBwg+VXv/oVtWjRQrydrnPnzpSYmFgOSnFxMb355pviUPNPP/1UnJVz1113ldtmppSmR8G//vprsRWPV6q9//7757PgVSi81e6OO+4QK6z44nOixo0bJ1ZB8Zassk3B6AHqvM2w7OHvVppTVu5xswETSxI0sMrTkdGw06WBxXXMf6uAXnkn7PiTPfSHKdS3HbYPOgapWQBM1DQT1KNy4COPwGs2LHykmaAulwP/uAxc0+HgI02FlVyWrxtYXGt2djY9/PDD4nwlvrgpc9ttt1H79u3FG+3463//+9/pr3/96/nmDW+h4zfjlX1zoWR2vgvHq1B49RUf0P7OO+/Qa6+9JnKcN2+eODvK6hVddfPLX/6S+HyttLS0Sh+1s0IHDawa5XhaYRJ9yMq9slaw2dFXpwZWQSHRwOdz6PhZZ4e5335DiH7Z1fnB8lY/w7gvGAQwUQuGTn7PEj7yu0LByA8+CoZOfs0S/vGrMsHKCz4Kll5eZev7BhaDyc/PJz7Pis9Q4h/MK7vq168vznbiZk1qqnlv+yr5FsJrrrmGXnnlFRo2bJh4ax+fC8YNPytXRQeoV/bcxo0bRcPsoYceqvSNhtEmyJQpU8R9R44coQEDBoiQ/LU6depU2tDhQ+Z5uyPnzm9c5HoqexMdB4muIFq6dKk41DvWZSeem/VWlrub/OzUG4u5nXjRba98APyKFSuoefPm5YaIbiH85ptviLVv1KiRFatbumfx9jC9tKXA0r2V3XTZRQn08ogMRzHwsH4EMFHTT1MvKoKPvKCu35jwkX6aulkR/OMmbX3Hgo/01VZmZYFoYEUL5tVWb731Fv3lL38hPuuKtwryD6pXX301/eQnP6Fu3brRhRdeKJOPb2PxYdXc0Pvqq69o5syZoglUsoHFK9V4uyAfls7/X/Jg64KCAuJfF1xwQYX1bd26lTp16lTqDYCVgbDzVjk336IXS0C8hbD0geIVvcXRjr6xmNuJ59VbCKN1/GFLAS3Z7nwb4Z+GpdOVl5Tf/uzbbzJITDkBTNSUIzZiAPjICJmVFwkfKUes9QDwj9byulYcfOQa6kAPFKgGVqBJS04+uuJkz54959/MVraBVdHB1tG3yvHbHXlbJh92X/aKrkzi1Uy8fTMhofI3p0XfiJeSklLhaqro6plNmzadz5ObZ/zWRH4L4IYNG6hr166V5lDyjYP8Ta1Hjx5iRdns2bPFgfUlr+jKJI5f2dsNS95vJ56b9VZmGTf52ak3ltXtxou+MbKy1XfRlV1jxowRLyFgP8q6Jq3Mo217ixyHe7xPGnW4JslxHATQhwAmavpo6WUl8JGX9PUZGz7SR0svKoF/vKCu35jwkX6aqqgIDSwVVF2IWVRUJLZLcpOJf3FD6PTp03T//fcTnwHGK7C4ucXbKXlrJW/Du/TSS+njjz8Wh7rzxVutym7H4pVd3NziVVh8hhYfmh/r4u2dfN4YH7bP2zx79+5d6vZoDk2bNi21jfHVV1+l22+/nUaNGiXefFhyy2f0IHluSqxatYratm0rYvLKrUGDBhGv4in559EBuRnWp08f8RbKsjErqsFOPDfrjcXdLX52660sd7vxduzYQb169aJ27dqV2w5bWFgoXlbAW1Qr8qDTj+MftxbQom3OV2AtHJ5OV1THCiyneuj0PCZqOqnpXS3wkXfsdRoZPtJJTfdrgX/cZ67jiPCRjqrKrwkNLPlMXYu4c+dO0bDhVU68jZBXMnFDiBtYoVBI/Pe6devo2WefFf/NK6lK/rCflZUlGk8NGzYUOXPziptR3OziRhg3gawchM9nZvGZVrVr1xZ5tGnTRoy1f//+8znwGxKj517xWLytcejQocQrs3h1zcCBA0UTi7eJ8tsmuTnHX+evlcyBm258UH3Hjh3P585vq2QWI0eOpIMHD4rGHH/dymUnnpv1VlaDm/zs1BuLvZ14vL2RvTlr1izRrOI3aWZmZorz8dhbvPLqlltuoRdffJFq1aplRXrL9/zj8yIa/0qe5fsruvHyixNo8S9xBpYjiBo+jImahqJ6UBJ85AF0DYeEjzQU1cWS4B8XYWs8FHyksbgSS0MDSyJMt0Nx44bPcRoxYgSdOHGCmjVrRqdOnRLnYf3rX/8Sja3Ro0fTE088IX7Yj17c/HjggQdEo4q34bVs2VJ8affu3eKZu+++W7x9sGbNmuefiW5HXL9+PW3bto06dOhw/mvcFOOtXRMmTBDP8yoZbqBF4/Gf86+SOfDD7777Lg0fPpw++OADsWKsbt26tG/fPuJtZnwwPDcrGjduXAorN7h4pQ3/iuYeDofFqiz+Pf85H/SenJx8/rnoofR8RhofGl+jxndvAbQTz816owfgV9TMc4ufnXpLnqdVtnlpJx6Lyd7gxiqvtONVheyNQ4cOiRc7tGjRgubMmSPeTqri6vF0DuXk238T4R03hmhYZ3nbGlXUiJjuE8BEzX3mOo4IH+moqvs1wUfuM9dpRPhHJzW9qwU+8o59kEZGAytIalWQKzex+DD7+fPni9VW/MM8N3J46x83PXhVSkVvZOSVK2vXrhXPcYOHL25K8fbB7t27l3smVgOLny0uLqYtW7aIJsLmzZuJm0qx4kVL+eKLL8SqrWjurVq1or59+4qtgiUbaCVLL5s7N8u4Xm6G8eHziYmlt2nFamBx3HjjuVlvrAYW5+EGPzv1xmpg2YkX1Z+br/xGzeXLl9OuXbtE45NXEvLquwYNGij5NE9/I5/W7ip0FPsPQ9Kp/qXYPugIooYPY6KmoagelAQfeQBdwyHhIw1FdbEk+MdF2BoPBR9pLK7E0tDAkgjT61BlD3GXnU/0QHZujJVcgSV7HBXx+Cwu3pY4b968UiuwVIwlOyafBcZnO5XdTil7HNnx+Jy2iRMn0nXXXVdq+6jscVTGe2dfEU38s7PtgxkpRGt+/d0KSJX5InawCGCiFiy9/JotfORXZYKVF3wULL38li384zdFgpkPfBRM3dzOGg0st4krHE9lA4tXWL355ptiayG/pbBevXoKK5EbmlcDcfOHD7nnA+9lvqFObqblo/FB8/wmyGuvvVZsnwvKxSsDP/zwQ7GFldlHt6kGJf9onqMW5tLHh4sdpz2hZyp1vu67ba2OAyKAFgQwUdNCRs+LgI88l0CLBOAjLWT0rAj4xzP0Wg0MH2klp7Ji0MBShlavwPxmwEceeURs7+NzhviQ9qBcvPqKD/fmRhAfNB+ki1df8Rsh+QBz3hoalIvPuZo6dSrx2yf5zZRlt3UGoY49B4tozGJnq6+idXZqmkyP9E4NQtnI0UUCmKi5CFvjoeAjjcV1sTT4yEXYGg4F/2goqgclwUceQA/gkGhgBVA0pAwCIKCewJxNBbRiR1jKQGkhonXjsI1QCkyNgmCippGYHpYCH3kIX6Oh4SONxPSgFPjHA+gaDgkfaSiqgpLQwFIAFSFBAASCT+AX83LpwDfOtw9GSSwflUE1LgjOysXgK+j/CjBR879GQcgQPgqCSv7PET7yv0Z+zhD+8bM6wckNPgqOVl5migaWl/QxNgiAgG8IRP/SjCb00MYmVFQsp+GUnBihKV33+qZWJAICIAACIAACIAACIAACIAACsQi0bt3ad4DQwPKdJEgIBEDACwJlG1hPb7+Kvjor59yqi9LC9HCnf3tRFsYEARAAARAAARAAARAAARAAgbgJoIEVNzI8AAIg4AcC/BbKLVu20Jw5c2jz5s0UDoepQ4cONHjwYOrevTulpsbX6LEb79ixY7RgwQJavnw57dq1i5o0aUJZWVk0cuRIatCggVRUczcX0J/fl3MGVnpKAq39dYbU/BAs+ASwVD74GvqhAvjIDyoEPwf4KPgaelkB/OMlfX3Gho/00VJlJViBpZIuYoOABgSKiopo8eLFokl05swZateuHYVCIdq9e7f4/YQJE8SvzExrh5TbjXf48GEaNmwYrVu3jurXr0+NGzemQ4cO0d69e6lFixaiucZvyJR1fXioiH61SM5bCJMSiTY8aI2PrPwRx/8EMFHzv0ZByBA+CoJK/s8RPvK/Rn7OEP7xszrByQ0+Co5WXmaKBpaX9DE2CASAwPbt22nAgAFUu3Ztmj17NkWXku7fv59GjRpFW7dupXnz5lG/fv0sVWMnXm5uLo0fP55mzZpFjz76qPjv9PR0ys/PF821MWPGUJcuXeiFF16gmjVrWsrDyk1DFuTSv79yfpB7KInor/+LBpYV5ibdg4maSWqrqxU+UsfWpMjwkUlqy68V/pHP1MSI8JGJqsdfMxpY8TPDEyBgDAFuEHGzaMaMGbRy5Urq3bt3qdr37NkjGldNmzYVW/uqV68ek43deDt27KBevXqJ1V9lxyksLKRJkybRlClTKszRiVj3/zGXPjnivIGVkEC06SE0sJxooeOzmKjpqKr7NcFH7jPXcUT4SEdV3asJ/nGPtc4jwUc6qyuvNjSw5LFEJBDQjsCBAweof//+lJKSQkuWLKE6deqUqjEnJ4dGjx4ttvWtWbPm/OqsykDYjTd9+nQaO3YszZ07l4YOHVouPK8C69Spk1iJNXXqVJGv0+vfXxfTkPm5TsOI5xMTiTZiC6EUljoFwURNJzW9qwU+8o69TiPDRzqp6X4t8I/7zHUcET7SUVX5NaGBJZ8pIoKANgTee+89uvXWW+nOO++k5557jjIyyh9EPnnyZHrkkUfEVj7eahjrshMvLy+PHnjgAXr++efFQfIdO3YsNwSfg8U58jZHbrTVqFHDsQYvbS2gxdvkHOKenES0HlsIHWuiWwBM1HRT1Jt64CNvuOs2Knykm6Lu1gP/uMtb19HgI12VlVsXGlhyeSIaCGhFYPXq1dSzZ8+YK5u4YTRw4EB6/PHHaeLEiTHrtxPv9OnT4m2HfHZWZau8jh8/LppnR48epWXLlom3Ezq9Ri3Mo48PFzkNI55PCxGtG4cthFJgahQEEzWNxPSwFPjIQ/gaDQ0faSSmB6XAPx5A13BI+EhDURWUhAaWAqgICQK6ELDSnLJyT5SHlXvL3mOlOWXlnng1+cm0bMovjPepiu+/8pJE+tOwdDnBEEUbApioaSOlp4XAR57i12Zw+EgbKT0pBP7xBLt2g8JH2kmqpCA0sJRgRVAQ0IOAnYZTrMrtxLPSnLJyT7yK9JuVQ8e+jcT7WIX3t6yfRE8PSJMSC0H0IYCJmj5aelkJfOQlfX3Gho/00dKLSuAfL6jrNyZ8pJ+mKipCA0sFVcQEAU0I2Gk46dLAmromnzZ+KGcJVp3qCbRoePnzwzSxCcqwSQATNZvg8FgpAvARDCGDAHwkg6K5MeAfc7WXWTl8JJOmvrHQwNJXW1QGAo4JbNy4URzi/tBDDxEf1p6UlFQuZrTJNWXKFHFfrMtOvDNnztCIESOID4BfsWIFNW/evNwQ0RVY33zzDS1dupQaNWrkuPYtnxTS46/lO47DAVKTE+gv49HAkgJToyCYqGkkpoelwEcewtdoaPhIIzE9KAX+8QC6hkPCRxqKqqAkNLAUQEVIENCFgJ23Bsaq3U48r95CyHX0fjaHTuc430YYSiL6K95CqMvHQlodmKhJQ2l0IPjIaPmlFQ8fSUNpZCD4x0jZpRcNH0lHqmVANLC0lBVFgYAcAgcOHKD+/ftTSkoK8UqrOnXqlAocXR21adOmSt8QWPIBu/GmT59OY8eOpblz59LQoUPLFRdd2TVmzBiaOnWqyFfGteCtAnr5nbDjUNXSE2jVGKzAcgxSswCYqGkmqEflwEcegddsWPhIM0FdLgf+cRm4psPBR5oKK7ksNLAkA0U4ENCJQH5+Po0fP55mzJhBK1eupN69e5cqb8+ePdSvXz9q2rQpLViwgKpXrx6zfLvxduzYQb169aJ27dqVG6ewsJAmTZpEvIWxohyd6HEmL0K9nslxEkI8e/VliTRvEN5C6BikZgEwUdNMUI/KgY88Aq/ZsPCRZoK6XA784zJwTYeDjzQVVnJZaGBJBopwIKAbge3bt9OAAQOodu3aNHPmTGrTpg0lJCTQ/v37adSoUbRu3TpavHixuMfKZSdebm6uaKTNmjVLNKvGjRtHmZmZxA0xHptXXt1yyy304osvUq1ataykYeme3QeK6IEleZbujXXT9Q2S6Kn+eAuhY5CaBcBETTNBPSoHPvIIvGbDwkeaCepyOfCPy8A1HQ4+0lRYyWWhgSUZKMKBgG4EeIUTb92bMGEC8ZZBXgUVCoVo9+7d4vf85/yLG0rRixtO3FR64YUXyjW37MTjuPv27aP777+fNmzYQPXr16fGjRvToUOHaO/evdSiRQuaM2cOtW/fXir+/V8X033zcx3HvO36EI3+kZxtjY6TQQDfEMBEzTdSBDoR+CjQ8vkmefjIN1IEMhH4J5Cy+S5p+Mh3kvgyITSwfCkLkgIBfxEoLi6mLVu2iCbR5s2bKRwOU4cOHWjw4MHUvXt3Sk1NLZVwrAYW3xhvvGjwY8eOiS2Ey5cvp127dlGTJk0oKyuLRo4cSQ0aNJAOLVxE9KPfZTuOe1f7EA2+BQ0sxyA1C4CJmmaCelQOfOQReM2GhY80E9TlcuAfl4FrOhx8pKmwkstCA0syUIQDARDQh8AHB4to7GLnWwj73xSiQT9AA0sfZ8ipBBM1ORxNjwIfme4AOfXDR3I4mhoF/jFVebl1w0dyeeoaDQ0sXZVFXSAAAo4JbP64kKa8nu84To9WyfSrH5depeY4KAIEngAmaoGX0BcFwEe+kCHwScBHgZfQ0wLgH0/xazM4fKSNlEoLQQNLKV4EBwEQCDKBz48V0+AXnZ+B9asfpVKP65ODjAK5KyCAiZoCqAaGhI8MFF1ByfCRAqgGhYR/DBJbYanwkUK4GoVGA0sjMVEKCICAfAJ3zcqhr7+NOAr80tB0qlcj0VEMPKwfAUzU9NPUi4rgIy+o6zcmfKSfpm5WBP+4SVvfseAjfbWVWRkaWDJpIhYIgIB2BP53aR7t3F/kqK67bgrRYJyB5Yihjg9joqajqu7XBB+5z1zHEeEjHVV1ryb4xz3WOo8EH+msrrza0MCSxxKRQAAENCPw5akI3T0nhyLOFmDRJRck0J9HZWhGB+U4JYCJmlOCeJ4JwEfwgQwC8JEMiubGgH/M1V5m5fCRTJr6xkIDS19tURkIgIBDAr9bk08bPix0GOXc46+PzaAL0hKkxEIQPQhgoqaHjl5XAR95rYAe48NHeujoVRXwj1fk9RoXPtJLT1XVoIGliiziggAIBJrAf04U08/mOj/APQrhl11T6fYbcJB7oE0hOXlM1CQDNTQcfGSo8JLLho8kAzUsHPxjmOCKyoWPFIHVLCwaWJoJinJAAATkEFi8PUwvbSmQE4yIerUJ0chbU6TFQ6DgE8BELfga+qEC+MgPKgQ/B/go+Bp6WQH84yV9fcaGj/TRUmUlaGCppIvYIAACgSXwq0V59OEhZ4e3lyz+t3ekUfvGSYHlgcTlE8BETT5TEyPCRyaqLr9m+Eg+U5Miwj8mqa2uVvhIHVudIqOBpZOaqAUEQEAagW6/y6ZCef0r2jwhU1puCKQHAUzU9NDR6yrgI68V0GN8+EgPHb2qAv7xirxe48JHeumpqho0sFSRRVwQAIFAE8h6KpvywvJKeGFQOjW6LFFeQEQKPAFM1AIvoS8KgI98IUPgk4CPAi+hpwXAP57i12Zw+EgbKZUWggaWUrwIDgIgEFQC41/Jo398Lm8J1nM/S6PvXYkthEH1g4q8MVFTQdW8mPCReZqrqBg+UkHVnJjwjzlaq6wUPlJJV5/YaGDpoyUqAQEQkEjgz++Hae5meYe4rxqbSdXSJCaIUIEngIla4CX0RQHwkS9kCHwS8FHgJfS0APjHU/zaDA4faSOl0kLQwFKKF8FBAASCSuDE2QjdMSNHWvqP/DSNOjXDCixpQDUIhImaBiL6oAT4yAciaJACfKSBiB6WAP94CF+joeEjjcRUWAoaWArhIjQIgECwCczaUECv7ZRzENZfxmVSaijYPJC9XAKYqMnlaWo0+MhU5eXWDR/J5WlaNPjHNMXV1AsfqeGqjZHaCwAAIABJREFUW1Q0sHRTFPWAAAhII3A2L0K9n82louKIo5jJiUTrH8RbCB1B1PBhTNQ0FNWDkuAjD6BrOCR8pKGoLpYE/7gIW+Oh4CONxZVYGhpYEmEiFAiAgH4EXvxbmJa+6+wsrMa1E2nuL9L1g4OKHBHARM0RPjz8XwLwEawggwB8JIOiuTHgH3O1l1k5fCSTpr6x0MDSV1tUBgIgIIEAL7669clscrIG6w9D0qn+pYkSskEInQhgoqaTmt7VAh95x16nkeEjndR0vxb4x33mOo4IH+moqvya0MCSzxQRQQAENCKwaFsB/XGrs3Ow+t+UQoN+gAOwNLKFlFIwUZOC0fgg8JHxFpACAD6SgtHYIPCPsdJLLRw+kopT22BoYGkrLQoDARCQQaD773Mot8DJ+iuizNQEWv1Ahox0EEMjApioaSSmh6XARx7C12ho+EgjMT0oBf7xALqGQ8JHGoqqoCQ0sBRARUgQAAE9CPxxawEt2uZs9VWUxEtD0qkethHqYQxJVWCiJgmk4WHgI8MNIKl8+EgSSEPDwD+GCi+5bPhIMlBNw6GBpamwKAsEQMAZgZz8CPV4OsdZkBJPD+ucQnfciG2E0oBqEAgTNQ1E9EEJ8JEPRNAgBfhIAxE9LAH+8RC+RkPDRxqJqbAUNLAUwkVoEACB4BJ4/R9hmrHe2dsHS1b/w2uT6eFeqcEFgsylE8BETTpSIwPCR0bKLr1o+Eg6UqMCwj9Gya2sWPhIGVqtAqOBpZWcKAYEQEAWgYeW5dGOfxfJCkdZLZNp7E/QwJIGVINAmKhpIKIPSoCPfCCCBinARxqI6GEJ8I+H8DUaGj7SSEyFpaCBpRAuQoMACASXwI+nZVNBobz8/7dHKt36P8nyAiJS4AlgohZ4CX1RAHzkCxkCnwR8FHgJPS0A/vEUvzaDw0faSKm0EDSwlOJFcBAAgSAS4LcO8tsHZV6P3Z5KNzdBA0sm06DHwkQt6Ar6I3/4yB86BD0L+CjoCnqbP/zjLX9dRoePdFFSbR1oYKnli+ggAAIBJdB3Rg4dPxuRlv3v7kqjNlclSYuHQMEngIla8DX0QwXwkR9UCH4O8FHwNfSyAvjHS/r6jA0f6aOlykrQwFJJF7FBAAQCS2DmhgJatTMsLf+p/dLohoZoYEkDqkEgTNQ0ENEHJcBHPhBBgxTgIw1E9LAE+MdD+BoNDR9pJKbCUtDAUggXoUEABIJLgJtX3MSSdb02JpMuTJcVDXF0IICJmg4qel8DfOS9BjpkAB/poKJ3NcA/3rHXaWT4SCc11dWCBpY6togMAiAQYAKv7QzTLIkNrIXD0+mK6okBJoLUZRPARE02UTPjwUdm6i67avhINlGz4sE/Zumtqlr4SBVZveKigaWXnqgGBEBAEoGVfw/T8xvlrcBaMTqDqmcmSMoOYXQggImaDip6XwN85L0GOmQAH+mgonc1wD/esddpZPhIJzXV1YIGljq2iAwCIBBgAnM2FdCKHfLOwNo8ITPANJC6CgKYqKmgal5M+Mg8zVVUDB+poGpOTPjHHK1VVgofqaSrT2w0sPTREpWAAAhIJHDf/Fza/3WxtIhoYElDqU0gTNS0kdLTQuAjT/FrMzh8pI2UnhQC/3iCXbtB4SPtJFVSEBpYSrAiKAiAQJAJFBcTdZ2aLbWEN8ZnUkqy1JAIFnACmKgFXECfpA8f+USIgKcBHwVcQI/Th388FkCT4eEjTYRUXAYaWIoBIzwIgEDwCOSFibKektvAwgqs4PlAdcaYqKkmbEZ8+MgMnVVXCR+pJqx3fPhHb33dqg4+cot0sMdBAyvY+iF7EAABRQSynsqhvHBEWnQ0sKSh1CYQJmraSOlpIfCRp/i1GRw+0kZKTwqBfzzBrt2g8JF2kiopCA0sJVgRFARAIOgEhi7Ipc++whlYQdfRz/ljouZndYKTG3wUHK38nCl85Gd1/J8b/ON/jYKQIXwUBJW8zxENLO81QAYgAAI+JPDg0jz6+/4iaZlhBZY0lNoEwkRNGyk9LQQ+8hS/NoPDR9pI6Ukh8I8n2LUbFD7STlIlBaGBpQQrgoIACASdQN8ZOXT8LLYQBl1HP+ePiZqf1QlObvBRcLTyc6bwkZ/V8X9u8I//NQpChvBREFTyPkc0sLzXABmAAAj4kECXJ7MpIq9/RevGZVJayIeFIiXPCGCi5hl6rQaGj7SS07Ni4CPP0GsxMPyjhYyeFwEfeS5BIBJAAysQMiFJEAABNwl8cyZCd87MkTrkyFtTqFcbdLCkQg14MEzUAi6gT9KHj3wiRMDTgI8CLqDH6cM/HgugyfDwkSZCKi4DDSzFgBEeBEAgeAQOn4jQPXPlNrCuuyKJZtyTFjwYyFgZAUzUlKE1KjB8ZJTcyoqFj5ShNSIw/GOEzMqLhI+UI9ZiADSwtJARRYAACMgkEC4i+tHvsmWGpAvSEuj1sRlSYyJYsAlgohZs/fySPXzkFyWCnQd8FGz9vM4e/vFaAT3Gh4/00FF1FWhgqSaM+CAAAoEk0HmK3AZWWiiB1o1DAyuQZlCUNCZqisAaFhY+MkxwReXCR4rAGhIW/jFEaMVlwkeKAWsSHg0sTYREGSAAAvIInM2LUM9n5G4hvDA9gV4bgwaWPJWCHwkTteBr6IcK4CM/qBD8HOCj4GvoZQXwj5f09RkbPtJHS5WVoIGlki5igwAIBJJAQSHRj6fJXYHFIN4Yn0kpyYFEgqQVEMBETQFUA0PCRwaKrqBk+EgBVINCwj8Gia2wVPhIIVyNQqOBpZGYKAUEQEAOgRPZEbrjObkrsDizSb1TqWNTdLDkqBT8KJioBV9DP1QAH/lBheDnAB8FX0MvK4B/vKSvz9jwkT5aqqwEDSyVdBEbBEAgsARkn4HFIHrfEKIRXVMCywSJyyWAiZpcnqZGg49MVV5u3fCRXJ6mRYN/TFNcTb3wkRquukVFA0s3RVEPCICAFAJdpmRTREqk74Lc2CiJpvRNkxwV4YJKABO1oCrnr7zhI3/pEdRs4KOgKuePvOEff+gQ9Czgo6Ar6E7+aGC5wxmjgAAIBIiAikPcufxerUM0shtWYAXICkpTxURNKV5jgsNHxkittFD4SCle7YPDP9pL7EqB8JErmAM/CBpYgZcQBYAACMgmkJ0fodueln8G1t03p9DPO4Zkp4t4ASWAiVpAhfNZ2vCRzwQJaDrwUUCF80na8I9PhAh4GvBRwAV0KX00sFwCjWFAAASCQ+Do6QgNmC2/gTW+eyp1a45D3IPjBLWZYqKmlq8p0eEjU5RWWyd8pJav7tHhH90Vdqc++MgdzkEfBQ2soCuI/EEABKQTOHIyQnfPkd/Amjc4na6ulSg9XwQMJgFM1IKpm9+yho/8pkgw84GPgqmbX7KGf/yiRLDzgI+CrZ9b2aOB5RZpjAMCIBAYArkFEer+e7kNrOqZCbRidEZgGCBR9QQwUVPP2IQR4CMTVFZfI3yknrHOI8A/OqvrXm3wkXusgzwSGlhBVg+5gwAIKCHw9/1F9ODSPKmxr7sykWb8LF1qTAQLNgFM1IKtn1+yh4/8okSw84CPgq2f19nDP14roMf48JEeOqquAg0s1YQRHwRAIHAEcgoi1EPyCqyraibS/PvQwAqcGRQmjImaQrgGhYaPDBJbYanwkUK4BoSGfwwQ2YUS4SMXIGswBBpYGoiIEkAABOQT6DwlW2rQyy5KoJdHYAuhVKgBD4aJWsAF9En68JFPhAh4GvBRwAX0OH34x2MBNBkePtJESMVloIGlGDDCgwAIBJOA7AbWFdUTaOFwNLCC6QY1WWOipoaraVHhI9MUV1MvfKSGqylR4R9TlFZbJ3yklq8u0dHA0kVJ1AECICCVgOwGVsv6SfT0gDSpOSJYsAlgohZs/fySPXzkFyWCnQd8FGz9vM4e/vFaAT3Gh4/00FF1FWhgqSaM+CAAAoEj8M2ZCN05U+5bCOtfmkh/GIIzsAJnBoUJY6KmEK5BoeEjg8RWWCp8pBCuAaHhHwNEdqFE+MgFyBoMgQaWBiKiBBAAAbkEcgsi1F3yIe4JCUQbH8wk/n9cIMAEMFGDD2QQgI9kUEQM+AgecEIA/nFCD89GCcBH8IIVAmhgWaGEe0AABIwicCY3Qr2my12BxQDvuyWF+rUPGcUSxVZOABM1uEMGAfhIBkXEgI/gAScE4B8n9PAsGljwQDwE0MCKhxbuBQEQMILAibMRumOG/AZWZmoCrX4AB7kbYSILRWLCbwESbqmSAHxUJSLcYIEAfGQBEm6plAD8A3PIIAAfyaCofww0sPTXGBWCAAjESSAvTJT1VHacT1m7/bm70+h7dZOs3Yy7tCaAiZrW8rpWHHzkGmqtB4KPtJZXeXHwj3LERgwAHxkhs+Mi0cByjBABQAAEdCNw6HiEfv6C/BVYzKnZFUk06x7/vo3w0yPF9PI7BbTri2LKDUeIzv2vwovP80pOSqDkhAglJiaI872SE4nSUhLoe1cmUqdmyXRTYznNui9PRWjrp4X01ieF9NlXxVRc/F1K0TxSk4mKI0R8zFhaCol78guJQolEyclEl2QmUgJF6OLMBHHfybMRyi4g+jY3QqH/psn5FxQSpYWIrqmTSD9pkUztGiUrsXjJidpHh4sE831Hi+jC9AS69ookuvHqJKpRTe2haaz3tr2FtPPzIjqZHaFwIQmASYlEiQlE6SkJdOUlCdS+cbLI59IS+Rz8ppjW7CqkbXuL6FROMUUiRKnJCXTtlYnUqw3fr4abEjFsBGUfzttcQHuPFlNOfkTwYi9mpJ7TjP1XVByhouJzvy8sjpz3J39uLs5IoFoXEoWLE+irU8WUU3Duk5YWOvf5aVonkQqLiT47WkzVM5lrErW7Okn4l9mzZv/8TzEdP3GS6l2USz2/X58a1koUMb46HaEd/y6iT44UUU4+0TWXJ9L1DZJEzOj14aFznvvsqyL6z8kI8cpTPv8vJTmBGtZKoHs7pYjPwgcHi2j/V8VU++JEkVe7xkmUkRKtiejdfYX04aFiOvBNMV1VM5Ga10sq9bnPDxO9+1khfXSomP5zsljkyPewn0pe/DzX9Ml/znmJc21zVRJd9d+aSt7L27zf+3cRfXy4iI59G6FGlyVSi/pJosZYF7+g433m8p8i8bm/pnYStWqQSNddWf657PwIvfcZj1FMR08X09W1EqlFvSRq07D0veyDf3xeRHuPFIvvlWfyInT8bIQ4x1oXJlDbhknU58YQHTweof/7ooj2HGRNIqLGizM570TxeeM69n9dfP57UWERUcPLEql53SRq/9/vo5wPP8/38fc49hzzTfrv999wUUR8D+bfs3YZKfx3TiLd0DCJ6tb4TntmxP4Q2n5dTHWqJ1Jm+AA1q3mW2rdtFfengb93MNd/Hj73faRR7URqVT9J6Gz1ivL+4EAx7f2ySNSWmEjUqkGS4M41lL3YK8z0X0eL6YLUc3+/tr06SXDnPDZ+VEjv/KuQjp7mz+G5z2ReOEJFEaKUpARKTyGqdWEi8djs/YKic9/7+c86NEmiL09GRC78/5dckCA8NqBDiKpnJJD4/Bwops+OFtFFGee+Z/PY/NncfaBIeDlcREJn/tr1VyXSTY2Tz+t7+EQx7dxfRPw9mP+eYr+zDse+LRafa36u/qUJ9M0ZEp/RY2cidElmguDR+4aQqDF68eeKY31ypJiOnIwIP4XDEbog/dw9OQX8vSlCp7IjwhfMgr+316yWQDc2Oudp/uzGezEz9uRHh4vp0y9O0eXV8ujWtlcIDm5dzDj6PejQ8WLx/aLkZ8atPKyM88EB9kyRmMPUuOC/f883ShJ/FwTp+vrb7/5+OZsX/T6aRNdeEb+HytbtdQPr3X1FtOdQEX3+dbH4nvk/dRPF/Cc6RwySTpxr9Psqf0a/iv49Vj9J/N0a5AsNrCCrh9xBAASUEODJ5E+mqVmBlZRAtOGhTCV5Own66t/D9Ke3w8STEZkXN7N+2jpZnP11QVr8kzT+4WTh22Hxw4JXF+fd4/pkGvyDFKkp8ETtnYPVadexy8UP/xVd3ATs0zYkZWJYMv4bHxTS0nfDxD9ExXN1bJpMTS5PJH6+qme5ycGNrEGSucWTr4p7X98ZpvlvFYgfCr24uJnFP5xXdPEPoSnJRHu/rFhXbvTUuzRRNMUOHo9P+5LjdflesvghecsnhcQrVste1dIS6AfNkkUD7o0PKriBSDTlurdKpgY1k2jN/4XFD/0VXf9TN4l+2iZZNMQ/P1ZMf34/TOv3cKe1/HXZRQl02/WhcmcNcoN45Y5C0QSv6GpQM5F6tk4Wz/IPwcvfD9Nfdld8Lzdxe1wfIh7r9X+ERcNN9cXNeb747ya7Fzf3uD5muGZXWDQsK7r4e13fG0OimVLV9a8vi+nPO8L05scVJ3blJYl02/XJdHvbys9+rIp3NAf+gZ+539U+ROs/LKRVO8Oi+VbRxQ2BUzly/y4rOQ7/MMuNEzsX/6PO2XwSjUgnFzeCu34vWTREuBnp9OLPWe8bkom/x1d1HTl57jOy5v8q1p2bfT1andMqVHW4qoar8Ovc8OUceO5S0cX/EMTfX3juwcc3eHmt2BGm1f8oFA38ii7+fsp/zzeuXfVnzss62LMr/x4W/2hV0cWe7Nk6JLjbvbxoYHGTh+dDa3cVin/YqOjipnHfdiHR9A3CxX+/89+Vlf09VvPC/35GbwqJfywI2oUGVtAUQ74gAALKCfAk42dzcpWNM+vnadSsjj/+9YMbJ5NW5osf2lRevDJlfPdUuvV/rE1s+AffGX/Np3WV/BCpMtfKYvNf+NP6pYkGgNOLf+idvPIUfXU21VIo/gHwl12cN9D4h9ffr8sX/+rv1sUrBZ7qny5WcgX54h/afv1ynljdhMt9AvVqJFpuuvEP0OOyUsVKkNkbCyr9IbdsFbGag+5X7O2IQzuniEZWZdf8vxXQK+9W3Dwo+8zlF5/Tg1cwlbxefidMC96KrxPMq7JKrsD1lpJ+o998TRKN7JZaarVtySq5afTCZmua8T9ijOueYqkpFg9JbhzPWG8tB260j+ueKpp9bl/cXPz92nyxAtDK1f+mkG//wWfmhgLRNLZyXX1ZIv06K5WusdGQc7uBtemjQnpqbb74xxYr18hbU6hXG3+/jCme76sXpfNnNPX8Kl8rDPxwDxpYflABOYAACPiKwLGzEeqn4BD3aJH8r1NjfmytcaESDG+j6zcrh46fsTa5kpHLb+9Is/QX5ZOr84knFn67eDXW62OdHcTPq2cGvZhLp+NcIcCTJp482b14xcAv5uUSN2LcvqqlJ9CqMc64uZ1z2fH6zsgRW8NwBYfALdcm09/+6b/vI0EhWNkPay/+rUCsWIjnSg0RLbgvg7iZxdfy98L0wpvWmhDxjIN7nRPgLbUzflb+qANuYHAjI95r+sC0uLaTxorPqy+nrc2PNwWa0jdNbJd06/rPiWLx93y8K/X82MSa/ka+WJ0Uz8UrVRfclx73yns3G1i8cvGhZXnxlCXu5YbPj5q73xC1kqjd76uzf55e6ogBK2N5eQ8aWF7Sx9gg4DGByZMnU8OGDWnAgAEeZ+Kv4Xl7wrQ18U+QrFZR/9JE+sOQdKu3K7svnn9Bl5WEldrf3ltIj65Ux99pLbf8/61Rv/mp/QYkr4DiLXh2rmcGponzYOxcczcXiCXlXl0/vC6ZHu5pn5tXefO4i7aF6Y9b4//BzcucMTYIyCCwYnSG2O4ZvXh76i9fsrdCmRuKv+mVKlYx9p+t5pxJGTUjBtGwzil0R4kVePwPL32es6dZZQ2xeDk7Od6Bt1fPv8+9edfjr+bTlkq2LFdV99xfpPtmO+Hf9xfRg0vjb/JwjbydcFS3+P7Rzc0G1n3zcyvdhlyVRuvGZYrz8vx0Ofm+ymfr/b6/f8/nLcsZDSw/OQ+5gIALBA4ePEgLFy6kV199lXbt2kXVqlWjDh060ODBg6l79+6Umlr+B8zi4mLasmULzZkzhzZv3kzhcLjKZ2KVYjfesWPHaMGCBbR8+XKRe5MmTSgrK4tGjhxJDRo0kEaPD2X+5R/sTdCtJNH4skSaO8i9iVRFOfHqn97P2puMWqkx1j28+izWGQmj/pRLH7twrozdOnhLwoYH7Z1jxls2eRWU3YsPc+ZVbPFevHKIVxB5eTnh5mXefEj2TxS9ldTLujA2CFghwGcI3XfLdz+EPrEqn950sKqN/6V/88eFlrd1WskR98gnwNtw/zzqu1WzdlbdlczqkZ+minPsnFzxbI2qaBze1vbjFs5ysJI/z194HmP34jOxHrrNH//YM/6VPPGSCrvXouHpls7Ti8Z3q4HF/4jI/5ho9+KXnAzs4K8O1qyNBfRaJWfCWanT6g4JK7FU34MGlmrCiA8CPiKwdetWGjJkCO3du5fq169PSUnnVnJwY+jMmTM0evRoeuKJJygz87sfzouKimjx4sWiScT3tGvXjkKhEO3evVv8fsKECeJXyWdilWw33uHDh2nYsGG0bt06kXvjxo3p0KFDopYWLVqI5lr79u2l0ObDmXv8Xs0h7pxgjQsSaeStIfq+hcNSpRRUQRA+VHTOJm9WlPCbambeU3EDj9++NNLBxE8Vr7Jx72wXoiE/jO9fFjmG0x8COMbC4el0hYUDlkvmzNt9eGyvr7tuCkk/DF91Tbx1grdQ4AIBEwnwgegrf3WukcEHv9/hsBHOB8nz9vDoWzdNZBqUmifclkqd/3t21O3P5Yi3GNq9ePseb+NzcvHZpJUdhG4lLh9U/+zdznKwMo6dLXdl4/Jnzuu3E/KZmYNftN+I45p+dnOI7ulofa7kVgNrzKI88bZBuxe/5IKbc365+K2lXZ509nMLv8BhUm9/NE6r4ooGVlWE8HUQ0ITA119/Tffddx/97W9/o+nTp9PAgQNp2rRpYgvh9ddfTyNGjKCdO3fSokWLqGfPnuer3r59u9hiWLt2bZo9eza1bt1afG3//2vvXOB1KtP+f4Uc8tKgqFRSIzShomhMSYWSQsghHQxJOUZRIoxDYihJTkXpgJw6vhUjEzVSTFKkdNJRKf6YQqL/53e/79rvs7f97P0c1rP386z1vT8fn4m91r3u63vfc+3n+a3r8Nln1qdPH5MoNmPGDOvQoUNMpBKZb+/evTZw4EB76KGHbPjw4e6/S5UqZfv373fi2m233WaXXnqpTZ8+3Y499tiY1pHXRWpDfd3U1EerNDy9qPVqWiJbO+ykFx/jBD0f21ughbxzLuvpnke5Ll45x6zXf7Wn3iy8NLcY8Vnl8kVsTo/4P7wo+ipax8FYn92zSXHXRj2e0feJffZBEh/W4nlWXteeVL6IPZYAN7+en8g8/Z/cZ+8l2TEskedyDwTShYBSS5RikmzUQrrYwzpiI+ClfL77xUHXwCLZ8eLtR1mp4ok181DHy1sSTF2NXPf83kdFLVCfrH3e/ZeMSU5I0DxqetOskOss+fHiS50VlRIZ6ygIAcuviPSHu5RyXZnTYbz1yUG7+5nk/z+67K7SGdGVEAErHU4da4BAARB46623rGnTptapUycnYEkAiqyBpZTCNm3a2I033uiEIkVUSSCSWPTggw/aokWL7Oqrr8620g0bNjjhqkaNGi61r1y5cnlakuh8b7/9trVq1cpFf+V8zm+//WbDhg2zMWPG5LrGRNCq+Ob105J76xTrc9WlZWocv9xjnTe/6/z4gJXfM/L6+dDWJeyiXNIJ0kVoyc+2RNLhkqkhErkecRO/WMfBQ2ZNxyb/gTrW5+V1XSLc/HhuMnM0u+9n+y3xF7XJPJp7IZAWBP7aqLhd2/BIl3KTaP2+tDCERcRFQLXPVANNL5X0cinZMa5jSatbNbEajokWkM+55uFXl0hp9PvXOw7ZDT58frzi7GLWv5Cb/ajAuQqdJzueH3CUlS4Rm3BZEAKWX3VWezUtbq3TpCPhrH/+ak/9K/mXv2reoJp16T4QsNJ9h1gfBHwi8NRTT7moq7/97W82dOhQN2ukgPXJJ5+49EKl5913331WsWJF27p1qxO8ihcvbrr/hBNOyLaaX375xaUdKq3vhRdeyIrOirbkROeT4Na/f3+bNm2a3XzzzYdNryiwRo0auUissWPHuvUmM5Z/cNDGPJ/8m4xY11DQufT/75ffrU0h1b/ymESLIuoyY699+WPBd8mLda8ir1s+OL46WJ/9cMhUNDTZUfukonZ/HGkQP+753dpPTn1EYax2xcst1nlTcR31r1JBlTkzjYDXAXXwM/tszSfJf6HNNPvDul7vhYM6D0pASnaorpPqOyUy/IrOVlFxFRdP1Xj/q4PW74nkPz8mWu/ST7v8itR/vEcpO7F8bJFKBSFgPf/vAzbpleQF2Wv/fKT99aLkvm/4tV9+vVwY0aaE/aV6Yv8f9cuWWOZBwIqFEtdAIAAEvAgspdp5UUz5dSH07mnfvr1NmjTJjjrq/wp6ekg0xz333ONS+fLrZpjIfPv27bMBAwbYww8/7ArJX3jhhYfthupgaY1Kc5TQVqFChaR2bNJ/H7Dn1yf/yy2eRfz3HaVNbcYLalwx/hfbdyDxehbJrjNaW+0xz+13BX7Tfaj7jLrQxDv8iHxT+qAEwHjGFeN/tn3Jf/+I55G5XluquNmLt8fPLekHJzFBq4m/2J59hff/lSSWzq0Q8IWAV/zaLxHBl0UxScoJnFShiD12cynfUkfVBVDdABMZKzf/ZiMWJ1+LcNL1Je3MFEaY/Lz/d7tqQvIvjOKtHZUI0/zu8aOWl54Rz0urghCwNn590PrMSV5k9KMxQX57EOvPl6w9YA8tTf57yxO3HGUnlIstWi7WtaXiOgSsVFBlTgikIYGdO3e66KUFCxbY9ddfb3fccYctXLjQFUOPJjw9//zzrh5WXpFNuUV2RTM/kfl27drlOiSqdla0KK+ffvrJ2bBt2zabP3++606YzLhu6j77dmfBvmXud1kJu/I4ylXHAAAgAElEQVScgnvrcd8L+23p+4UnFEX7QPPf63+zCf+d/IfUZPY/lnsTbTnsRwTDyLYl7c+nxxfiPfb5/bbsg8Lbb4+p0keURpJJQx8K9eGQAYGwEnjy1qPs+D8cYX7UQjr9+CKmekaM9CfQ6c9HWteLitu3/+93u+7h5EQZ1bxU7ctEx669v9vV9ye3hnjFlETX6kcphImdS1qdk+P7PZ/oeqPd989Nv9nIZ5P7PKZmRUrbjHUUhICltfjxMjEdCu17XP0ouH9yhSI2++bY65XFuqepuA4BKxVUmRMCaUpAkUpdu3Z1YpA3VFtK0UsXXXSRVapUyY444v+U91jEqViu8Z4Vy7U5r4lFnIrlmni2pOl9+0zdEgty+NGhJ571qq6B6hsUxmhep5gNuCL3DzT/2fe7tZyY/IfUVNs1+pqS1uCP8X+4fHXDbzbuxcQ/EEZ2BIvHxn9tOWhDFxTOfkeuc2yHknbuqfFzi8dWv6/d8OVBu+3Jwmfnt13MB4FYCJxVpahNuPb/ROfOD/9i3/2/xCMSezct7qJs1XGWkd4EVHxbRbg1Bjy1z9ZvTfxzUaKdeyMJDV24z/71ceJraHF2MbutAOpKLX7ngE1Zlng0jLoMq9twYQ/Vz2x1/y/2y/7E//8+pFUJUzOAWEdBCVgPvLzfXng38Zd66ZDimZNpr8f22offJu5Xr/vLkXZjHB0jY93TVFyHgJUKqswJgTQmoI5+//znP13nwOXLl9uePXvcasuUKWO33nqrK9pevnx592+JCE55mZ7IfLGIU7FcE8+WNBm71w4dSvyXQDzP8q4tXszs5YEFm1pVWPWm8uvc4le9jUT2IZZ7ji1zhM3rnfib5GS+AN5wQXG7/oLEck17zNprW7YV7LmO5Fmx7BE2t1fi3GLZm1Rd03XmXvtie+GxS5VdzAuB/AjkbLjxzJoDNn154l/OXx1U2l7b9JspCpiRvgT0gkYvarzxzw9/s5FLEt+zJ24pZSeUSyx90FtDsi/eIgW5VJL/9Tezy8cl3jjllkuLW9vzEvs977ddj6z41eauTiwCOZGInoISsD75/pDd/GjiNUnvbV/SzjstvV7GKasiGb9aEB06/TqfCFh+kWQeCGQgAdWvUmfAEiVKuLpYKrLeq1cvGzdunOtSmIjglKkCVr169TJwB1kyBCAAAQhAAAIQgAAEIAAB/wmsXbvW/0mTnBEBK0mA3A6BTCYQWcT9ww8/tC5dutiXX35pzz77rJ133nm2bNkya9q0qd11112uY2HRooe/bfBErjFjxrjr8hqJzKcIsZ49e5oKwKtmV+3atQ97hBeB9eOPP9q8efPsj3/8Y9zbgoAVNzJugAAEIAABCEAAAhCAAAQCSgABK6Abi1kQSHcCv/76qz3yyCNO3FHHQHUi1IgUsH7//XcbMWKE++N1FEyka2BeLBKZrzC6EKb7frI+CEAAAhCAAAQgAAEIQAACYSNABFbYdhx7Q0tAYpXEq4kTJ7qugjkFLO/vusYTsJRS2KlTJytevLhLJzzhhBOy8fOio/7xj39E7RAYeUOi891///3Wv39/mzZtmuukmHN4kV15dUsM7cZjOAQgAAEIQAACEIAABCAAgQAQQMAKwCZiAgRiIaCC7a1bt7YLL7zQRWMdd9xx2SKwdu/ebb1797YlS5bYyy+/bA0bNnT1sVTU/cEHH7RFixbZ1Vdfne1RGzZssA4dOliNGjVcDa1y5crluZRE53v77bdN3RIbNGhw2HN+++03GzZsmCmFMbc1xsKGayAAAQhAAAIQgAAEIAABCEAgvQkgYKX3/rA6CPhGYOfOnS56acGCBU6oGj16tD3wwAN26qmnOnFo/PjxLn2wXbt2Nn369Cwx6s0337Rrr73WCV6TJ0821Yo64ogj7LPPPrM+ffrYSy+9lBWxFctiE5lPnRMlpD300ENOrLrjjjusdOnSTmBTtJgirxo3bmwzZ860ihUrxrIMroEABCAAAQhAAAIQgAAEIACBDCKAgJVBm8VSIZAsgY8++si6du1qEpGqVKniirJLCFL0ldL7FHWlSKrq1atnPUoRTkrdGzx4sCllUFFQRx55pK1fv979Xf+uP5rHGxKcJCpJCPPSEb2fJTKf7t2yZYvrkLh06VK39mrVqtlXX31lsqlOnTo2depUO//885NFxP0QgAAEIAABCEAAAhCAAAQgkIYEELDScFNYEgRSSUAd++bOnes6+r3++uvuUfXr17fOnTtbx44drUKFCoc9/tChQ+5aiURKRTxw4IATu7p162YtWrSwEiVKZLsnLwFLF8Y7nzf59u3bncD2zDPP2LvvvuuEtiuuuMJFlJ1yyimpxMbcEIAABCAAAQhAAAIQgAAEIFCIBBCwChE+j4ZAYROI7EJY2Gvh+RCAAAQgAAEIQAACEIAABCAAgWgEELA4GxAIMQEErBBvPqZDAAIQgAAEIAABCEAAAhDIIAIIWBm0WSwVAhCAAAQgAAEIQAACEIAABCAAAQiEkQACVhh3HZshAAEIQAACEIAABCAAAQhAAAIQgEAGEUDAyqDNYqkQgAAEIAABCEAAAhCAAAQgAAEIQCCMBBCwwrjr2AwBCEAAAhCAAAQgAAEIQAACEIAABDKIAAJWBm0WS4UABCAAAQhAAAIQgAAEIAABCEAAAmEkgIAVxl3HZghAAAIQgAAEIAABCEAAAhCAAAQgkEEEELAyaLNYKgQgAAEIQAACEIAABCAAAQhAAAIQCCMBBKww7jo2QwACCRP46aefbNGiRfbyyy9byZIl7corr7RmzZpZhQoVEp6TG8NF4NChQ7ZmzRqbN2+ebd682c477zxr1aqVnX322VakSJFwwcDahAngixJGx43/SwBfxFHwgwC+yA+K4Z4DXxTu/Y/XegSseIlxPQQgEFoCq1evtltuucXee++9bAzKly9vQ4YMse7du1vp0qVDywfD8yfw888/25gxY9yfnKNFixY2YsQIJ2QdccQR+U/GFaElgC8K7db7Zji+yDeUoZ4IXxTq7ffFeHyRLxhDNQkCVqi2G2MhAIFECXz44YfWpUsX27dvn40cOdIaNGhgu3btsqefftomTZpkO3bssNatW9v9999vVapUSfQx3BdgAr/99ptNmDDB7rzzTrvtttvs1ltvtaOPPtrWrl3rztCrr75qEkMnTpxo1157rRUrVizANDAtUQL4okTJcZ9HAF/EWfCDAL7ID4rhngNfFO79T9R6BKxEyXEfBCAQGgIHDx50kTFz5syxhQsXWr169bLZvn79ehs0aJAtXbrUGjZsaI8++qhVr149NHwwNDYCGzdutHbt2lnz5s1t9OjRVqJEiawb9+7daw8//LA7ZxpDhw51IhciVmxsw3IVvigsO51aO/FFqeUbhtnxRWHY5dTbiC9KPeMgPgEBK4i7ik0QgICvBFTfQRExFStWtClTpliZMmUOm3/79u02YMAAe+KJJ6x+/fo2e/Zsq1mzpq/rYLLMJvDUU09Z586dndDZpEmTw4z5/fffbcmSJda/f3/bunWrjR071p0pRKzM3nc/V48v8pNmeOfCF4V37/2yHF/kF8lwz4MvCvf+J2o9Alai5LgPAhAIDYFYPqgJhtIIlR42c+ZMa9mypU2fPt0qVaoUGk4YmjeB/D6o6W6JWK+88oqrtabzNG3aNOvYsSM1sThcjgC+iIPgBwF8kR8Uwz0Hvijc+++X9fgiv0iGax4ErHDtN9ZCAAIJEFB6l9K5Vq5c6TrH1a5dO+os33//vd1888323HPPuRpH48aNo7B7AsyDeMubb75pl19+ufXu3dulCkaLrJKINXfuXOvRo4erifX4449bo0aNgogEm+IkgC+KExiX50oAX8TBSJYAvihZgtwvAvgizkEiBBCwEqHGPRCAQOgIqK5Vt27drFevXk6UKlWqVFQGXmHTTZs2uZRCRWMxIPDdd9/Z9ddfb1u2bDG9dVS9tGgjsrCp6mYpmq9cuXJAhICrsYcv4iAkQwBflAw97vUI4Is4C8kSwBclSzCc9yNghXPfsRoCEIiTwA8//GA33XSTrVixIqa0rtdee83VO5JI8cgjj7hucwwIeOHysaSYqrW0Iv+UkqqIvquuugqAEDB8EYfADwL4Ij8ohnsOfFG4998v6/FFfpEMzzwIWOHZayyFAATyIaCol08//dT0Rqhq1ap20kknWZEiRbLuev311+2GG25wf586dapddtllUWsT7d+/3wYOHGgLFiywF154werWrQv/kBDYuXOnKfquePHidsYZZ2RLIZUopXOhjoMSRFWoXWmC0cbbb79trVq1sg4dOrhrNScj+ATwRcHf44KwEF9UEJSD/Qx8UbD3t6CswxcVFOlwPAcBKxz7jJUQgEAeBFRzaPXq1davXz975513sq4899xzbdCgQdaiRQsrUaKE6YOcimoPHjzYiQ6zZs2yxo0bRxWxlPalOkZvvPFGnulibE4wCOzZs8eJTJMnTzb9t4Y6Vkr0VDfBU045xf2bUgiViqpuhCrWft999+Xa2VLXfvvtt64DZvXq1e3+++/PM3U1GBTDbQW+KNz775f1+CK/SIZ3HnxRePfeT8vxRX7SZC6PAAIWZwECEAg9gcjIKtUbUq0hCVovvviiY9O6dWsnHlSpUsWJWBMmTHDdBvX3iRMnup8fccQRh3HUPcOGDXNCRYMGDULPOcgAIiOrJHief/75pjeOisDbunWrEzx1ViRGqXi7VydtzZo1dt1117kzdeyxxx6GSPd26tTJzjrrLHdNyZIlg4wx9Lbhi0J/BJIGgC9KGiETmBm+iGOQLAF8UbIEuT8aAQQszgYEIBBqAl4ByaJFi7roKi9KRm8f161b56Ky1CWlfv36NmXKFJcKqPTASZMm2ahRoxw7iVTqOBhZ2H3btm2u0LKunTNnjh1//PGh5hx0471itjNmzLAuXbpkdRjUBzgJV+PHj3dRWcOHD3cphDorGzdudB0rdb6aNm3qIrEkVHlDZ1C1ISRwqY5a165dg44x1Pbhi0K9/b4Zjy/yDWVoJ8IXhXbrfTUcX+QrTiaLIICAxXGAAARCTeD55593XQKffPJJFx2Tc+zYscNFW6mQdp06dVztK0XXKBJL4kL//v1N1zRr1swJVrVq1bLPP//ciV16g0kXwuAfr127drm9/89//uP2+5hjjslmtISoV155xaULKqJKKaj6U7p0afd3FWpfsmSJi9Lq27evE7OUeqjaaRK+LrnkEroQBv8YGb4oBJucYhPxRSkGHJLp8UUh2egUmokvSiFcpjYELA4BBCAQagJe95O86lQpiubuu+92UVeKxJo9e7bVrFnTcVu/fr0NHTo0K93Qg5lfemGooQfM+J9++smJn4rey6tO1cqVK6179+720UcfuVpZqouldMK9e/e66D9F9EkMjRx5pRcGDGPozcEXhf4IJA0AX5Q0QiYwcy/n1EWZz0Uch0QJ4IsSJcd9sRBAwIqFEtdAAAKBJeC9aZSAoHSuaCMyl18RWyrQXqlSJXf5oUOHnCixYsUKlyamf2/evLlVrFgxsNww7P8IeG8af/zxR/fB/4QTToiKx6srIqFKZ65jx45Z9dN2795tq1atsg8++MCU0qpIPwmmErkYwSeALwr+HqfaQnxRqgmHY358UTj2OZVW4otSSZe5EbA4AxCAQKgJSHhq3769S99S+lflypWj8vj++++dyPXcc8+5FLARI0YgLoT69PyP8UoRHD16tIvEUw0spRPmVtTfu3bu3LmuO+WJJ55o8+bNs9q1a0MRAk4ExxdxEJIhgC9Khh73egTwRZyFZAngi5IlyP15EUDA4nxAAAKhJqBaVirCPmbMGBs5cqSrd5VXxIvXPU5F2hcuXGj16tULNT+M/x8CGzZssA4dOljx4sVNApWXYpobn8hOlkojlPhVokQJUIacAL4o5AfAJ/PxRT6BDPE0+KIQb76PpuOLfITJVNkIIGBxICAAgdAT2LJli+v0tmnTpsPSunKD49WHmDBhgivAHS3aJvRgQwTg4MGDrtugOgzmTDHNDcMPP/xgN910kymqT4JX1apVQ0QLU6MRwBdxNpIlgC9KliD3iwC+iHOQLAF8UbIEuT8aAQQszgYEIAABM5cWKBFLI2dtopyAPvnkExdto+irvIp2AzZcBHbu3OlSTBcsWBCTiHXvvfe6VNS8CuWGiyDWigC+iHOQLAF8UbIEuR9fxBnwgwC+yA+KzJGTAAIWZwICEIDA/9Yx8moTHXnkkTZ58mQnUhUpUuQwPtu3b7dOnTrZaaedhoDF6clGILJOWrt27dz5iFZXbc6cOXbDDTcgYHGGshFQ7RB8EYciWQL4omQJcj++iDPgBwF8kR8UmSOSAAIW5wECEIDA/xJQ3QdFXykqRkO1ibp3735YfaK3337bWrVqZbfeeqvdfffdpBBygrIRUOpFr169bOnSpda0aVObNGmS1ahRI9s1+/fvd+mG6ko4f/58q169OhQhkEUAX8Rh8IMAvsgPiuGeA18U7v33y3p8kV8kmUcEELA4BxCAAAQiCBw6dMh1huvdu7ft2LHDOnbsaKNGjXI1ilTr6rPPPrM+ffrY119/nW+xbsCGl8A333zj6qMpnbBKlSruDLVp08ZKlSplEq+efPJJ93OJWPk1DggvxXBbji8K9/77ZT2+yC+S4Z0HXxTevffTcnyRnzTDPRcCVrj3H+shEEgCv/76qyvIvmfPHqtWrZpVqlQprigphc2vW7fO+vXrZ2+++aZjJBGibNmy9v7777v/njp1ql122WVxzRtI2AE1SmdAYe96a1imTBk744wzXIfBeMbPP//sCruPHz/enUWNunXr2ueff+7EURVxHzt2rJUvXz6eabk2gwjgizJos9J0qfiiNN2YDFsWvijDNiwNl4svSsNNCemSELBCuvGYDYEgEtBbwsWLF9uQIUPso48+yjKxWbNmNmjQIGvUqFGuNa2isZAAoYLKs2bNsuXLlzsho3Xr1nb77bdbrVq1gogQm8xs27ZtLjVU++4NiUyKmFKR9mOPPTZmTvrAt3nzZps5c6Y7m1u3bnVnR+mnqn+liCxG8Ajgi4K3p4VhEb6oMKgH65n4omDtZ2FZgy8qLPI8NzcCCFicCwhAIBAEIouNnnLKKXbVVVe52lXLli2zVatWORslGowcOZKIl0DseGqM8IqNvvbaa9aiRQurU6eOi5hSKqCiplSr6oEHHjCJokopZUAgJwF8EWfCDwL4Ij8ohnsOfFG4998v6/FFfpFkHr8IIGD5RZJ5IACBQiWwceNGU9e3+vXr24QJE7JEKr19fPnll23AgAEuKuuKK66wKVOmuDRABgQiCRw8eNBGjBhhjzzyiIuYat68eZZIpc6Tw4cPt4cffthF4qm7oCKoihUrBkQIZCOAL+JAJEsAX5QsQe4XAXwR5yBZAviiZAlyfyoIIGClgipzQgACBU5AgsKwYcOcWNWwYcPDnq/UrZ49e9pLL73kOsM99NBDrj5WbkNvLVVou2TJkgVuBw8sPAI6I506dXIpfjpPOdP71I3p8ccfd6mEGmPGjLEePXpEFbEOHDjgBDBErsLb08J4Mr6oMKgH65n4omDtZ2FZgy8qLPLBeS6+KDh7GSRLELCCtJvYAoEQE1Bq4KJFi2z+/PkuzSu3oTBodRdUOljLli1t+vTprsB75JB4pTkkcE2bNs3OPPPMEFMNl+mK0Gvfvr3rFjh06NCo4qbOh8RQCVQ6I+pUmTOd0DtrZ599tvXv39+lszLCQQBfFI59TqWV+KJU0g3P3Pii8Ox1qizFF6WKLPMmQwABKxl63AsBCKQNAb1plFCwdOlSa9KkSdR1ebn8Ks6umljjxo2z0qVLZ13/xRdfWOfOnV33QRXsVjpi5M/TxmAW4jsB703jaaed5tJMlSqY24isK6Li7orKUoMAbyhtVQJo3759XarqY489ZhdddJHv62XC9CSAL0rPfcmkVeGLMmm30net+KL03ZtMWRm+KFN2KlzrRMAK135jLQQCS0CC0+WXX+66BE6ePNnKli0b1dYPP/zQunTpYmvWrLEZM2ZYt27dskXQ6OeKrFE3w3g6zgUWbkgM27t3r0sPfPrpp23hwoUu1TTaUDqhxM0777zTGjdubE888YRVrlw563L9XOdQApbOJAXfQ3KIzJz4jS8Kz36nwlJ8USqohm9OfFH49txvi/FFfhNlPj8IIGD5QZE5IACBQiewe/dulx44Z84cJyZce+21eYoGr7/+uivCfeKJJ9qTTz5p6lzIgIAi+Nq2bWsXXnihK+Z+3HHHRYXy888/28CBA11hd3Um7NOnD0IVR8jwRRwCPwjgi/ygGO458EXh3n+/rMcX+UWSefwigIDlF0nmgQAECoTAzp07bdOmTS6t74wzzrDixYtnPVdvGyVcaeRM68q5OHVWUfrg4MGDXe2sq6++ukDWz0PSm4DeNkqUUgpgbimmOVfv1Yc49dRT7dFHH7Vy5cqlt4GsrkAI4IsKBHOgH4IvCvT2Fphx+KICQx3YB+GLAru1GWsYAlbGbh0Lh0A4CKje0Kuvvmp/+MMf7Nlnn3XRLnv27HHGq1j7qFGjnPhUpEgR07UPPvig9evXz6Vu5SdivfXWWy5N7I477ohatDsclMNjpepTKXV03rx5tnnzZjvvvPOsVatWpmLrOkMakXXQ8hOx9u3bZwMGDHBpY3k1EAgP4XBY+tNPPznhW11P1a30yiuvtGbNmlmFChUcAHxROM5BMlbii5Khx70eAXwRZyFZAviiZAlyf0ETQMAqaOI8DwIQiItAZK0h3ahi2XXq1HEihMbs2bOtZs2aWXNGXi+BS7WsdE9uNYgkYFxzzTXWrl07BKy4diUzL1bK35gxY9yfnKNFixY2YsQIJ2TprETWSVNq6ujRo3Mt6i6hQvdJXEXAysxzEe+qV69ebbfccou999572W5VQX/VzevevbuLEMUXxUs2PNfji8Kz16m0FF+USrrhmBtfFI59DpqVCFhB21HsgUDACESGLku4mjt3rhOs9u/fb+ooePLJJx9mceQvZEVijR8/3tq0aZMVYePdsHjxYvfvqoHlpR4GDB/m/C+BSDFBhdoVWXX00Ufb2rVrbdKkSS7KTwLExIkT3VkoVqyYRX45uO6661zKac6aWEpp7dq1q+mcqvbaMcccA/MAE/CETUXeqUV9gwYNbNeuXa7wv87Rjh07XNF+df+S78EXBfgwJGgavihBcNyWjQC+iAORLAF8UbIEub+wCCBgFRZ5ngsBCMREYPny5e4L4e233+4EqFdeecXVGlJ0VV5DApe+UCrFUCmHur9///52/PHHu/QeCReKrJHgkF+x7pgWykVpTWDjxo0u0q558+YumqpEiRJZ65X4pNRURVJpDB061HUjlIil+26++WaXIigBVSLWxRdf7H4mcULiqO6LpXFAWgNicfkSUN087bUaRahLZb169bLds379ehs0aJCp4G3Dhg2z/BS+KF+0oboAXxSq7U6JsfiilGAN3aT4otBteWAMRsAKzFZiCASCSUBRDhIJ9KVQXxgnTJhgL7zwQkwilvL6VaNGNYpUbFvDE7709/r169uUKVOsbt26wYSHVVkEnnrqKevcubM7R02aNDmMjETNJUuWOJFz69atNnbsWHduJFRt377dhg8f7kQujTJlytjpp59uH3/8sRNH9TMVfi9VqhTEA0xAtWYUnVexYkXnN3QOcg6dFZ0bCZryL16KM74owAcjTtPwRXEC4/LDCOCLOBR+EMAX+UGROQqDAAJWYVDnmRCAQEwE9JZR0TD33nuvvfHGGy6qwQt59kQsCQmqZaUoqpdeesmOOuooV9dKaV3HHnuse44+7Cn1UKmCqp2lVDGlhOmL5kknnRTTWrgoswnk90FN1knEUoSf6hspFUz10zp27OhqYnlFTmfOnGnPPfec+/kFF1zgGgZcddVVTuhiBJtALF8aRUBn48477zSdlZYtW9r06dOtUqVK+KJgH4+YrcMXxYyKC6MQwBdxNPwggC/ygyJzFAYBBKzCoM4zIQCBmAnoy1+PHj1cvRl9KZRQ4IlY6gJWo0YNV0Db60zoTRyZwhPzw7gwsASUAnj55Ze7tFGlgUUTnCRiSezUmZPQmV8ny8ACw7DDCCjVVKmlK1eudF0sa9euHZWS6vMp9VRiZ36dLEEdLgL4onDtdyqsxRelgmr45sQXhW/Pg2IxAlZQdhI7IBBQAlu2bHHRUps2bXJfBBUdU7RoUdfCXoWSle517rnnOmGicePG9uOPP9rf/vY3lw6m2lkSwLxIrIAiwqwYCHz33Xd2/fXXm86T3jpK4Iw2Igubqm6WzlC5cuVieAqXBJ2A6u9169bNevXq5eqh5ZU26hVZlu9SSqGisRgQwBdxBvwggC/yg2K458AXhXv/M9l6BKxM3j3WDoGQEHj99dfthhtucGJV5FCEzDnnnOM6wEUWdo+MfqDDYEgOSQxmeuHyOdO6crtVBdoVbeOlDCpNkAGBH374wW666SZbsWJFthTTaGRee+01V3tNgqnSnNX5kgEBfBFnIFkC+KJkCXK/COCLOAeZSAABKxN3jTVDIIQEvvjiC1cL69VXX7VTTjnFdZPr0KGDnXDCCbkWdl+2bJk1bdrU7rrrLpd+qKgtRvAJ7Ny500XrFS9e3M444wwrXbp0ltESpVRsXcXYJUKoULtE0Gjj7bfftlatWrlzpms1JyP4BBSB9+mnn5reTletWtXVyVMHVG94grr+PnXqVLvssstcnbTchjoQ6swtWLDANZ+gYUTwz49nIb4oPHudKkvxRakiG6558UXh2u8wWIuAFYZdxkYIBJxAzsLu6jSoLoPt27e3Bg0auFRDOsQF+xCoBppEpsmTJ2fVQ1OXOEXuqVi/RE8NpRAq/UvdCJWOet999+XaTU7Xfvvtt67rnM4TZyjY57srZF8AACAASURBVEfWqf7Z6tWrXWH+d955J8tgpSgPGjTIWrRoYSVKlHA1+FTgf/DgwU4AnTVrlktfjiZieXX8vEYUwScZbgvxReHefz+sxxf5QZE58EWcgaASQMAK6s5iFwRCRiCniPXll1+6CKyJEye6VDBGcAlERlZJZDj//PNNbxwV9aK0U4kMOgcSo1S83atNpI6Uqq82YcKEXOuk6d5OnTrZWWed5a4pWbJkcCFimUVGVqn2meqeSdB68cUXHR3V1JOQWaVKlaxGEmosob/rfOnnuYlYumfYsGFONJWgzgguAXxRcPe2IC3DFxUk7WA+C18UzH3Fqv8hgIDFSYAABDKawMGDB7PSAz0RSzn9Ehv+85//5NstLKONZ/GOgFfMdsaMGdalS5esDoP6ACdhYfz48S4qa/jw4S6dS9F4GzdudF3i1IVHQqcisSRUeUNvwHWOJHCpdlHXrl2hHWACXjFbpRorusqL2NM5WLdunYvK0lmpX7++TZkyxaUCKj1w0qRJNmrUKEdGIpUaTURGe27bts0Vfde1c+bMseOPPz7AFDENX8QZSJYAvihZgtzP5yLOQNAJIGAFfYexDwIBJqBi7UoPUw2aNm3aONHq448/tp49e9ry5ctt9uzZLoUsWmpPgNGExrRdu3Y5gUBipTq9HXPMMdlslwDxyiuvuHRBRVQp7Ut/VBtLf1d0njpWKkqrb9++TsxS6qHqFUn4uuSSS+hCGILT9Pzzz7sugdGaPuzYscMUbaWi/nXq1HG1rxTpJ9FcQmf//v1N1zRr1sydx1q1atnnn3/uxC5FU9CFMPiHCF8U/D0uCAvxRQVBOdjPwBcFe3+xjggszgAEIJDBBBQpIWEi55AAoQiJAwcOZOtOmMGmsvQoBH766SeXGqiImbzqVK1cudK6d+/uaqOpVpaET6UTqoOlzpGiaCRARI680gvZkGAR8Dox5VWnShF9d999t4u6UiSWBPKaNWs6EOvXr7ehQ4dmpRt6dPJLLwwWxXBbgy8K9/77ZT2+yC+S4Z0HXxTevQ+L5URghWWnsRMCASSgtJzFixe7L5SqZ6ShOjRDhgxxERASNNS2Xh3nIruIBRBFaE3y3jT++OOPLhJGXSmjDa+uiIQqiVYdO3bMis7bvXu3rVq1yj744AOXkqroGokUErkYwSfgRT3oXCi1NNqIrCuiiC0VaK9UqZK7/NChQ04gXbFihUtZ1b+rW2rFihWDDxALDV/EIfCDAL7ID4rhngNfFO79D4P1CFhh2GVshEAICCiSRoNugyHY7AgTlSI4evRoF/2iGlhK34qWMqpr586daz169LATTzyR+mjhOip5Wut1LVUqqdL9KleuHPV6pS5L5HruuedcOuqIESMQOjlLroslvoiDkCwBfFGyBLkfX8QZCDoBBKyg7zD2QQACEAg4gQ0bNliHDh2sePHiTqDy0rpyM9sr9K96Rkoj1BfOEiVKBJwQ5uVHQOdCRdjHjBljI0eOdPWu8oq+8zpZqkj7woULrV69evk9gp+HgAC+KASbnGIT8UUpBhyS6fFFIdnokJqJgBXSjcdsCEAAAkEhoE6U6jaoDoM507pys/GHH35waaWKpJHgVbVq1aCgwI4kCGzZssV1ndy0adNhKaa5TevVqpkwYYJrBkCziCTgB+RWfFFANrKQzcAXFfIGBODx+KIAbCImRCWAgMXhgAAEIACBjCewc+dOl9a1YMGCmESse++916V/5VW0O+OhYEDcBJQWKBFLI2edtJyTffLJJy7yT9FXeTUQiHsR3JDRBPBFGb19abN4fFHabEXGLgRflLFbx8LzIYCAxRGBAAQgAIFAEIisTdSuXTsnKkSrZTRnzhy74YYbELACsfP+GRFZJ+3II4+0yZMnO5EqtyYQ27dvt06dOtlpp52GgOXfFgRiJnxRILaxUI3AFxUq/sA8HF8UmK3EkAgCCFgcBwhAAAIQCAwBpV706tXLli5dak2bNnUdKmvUqJHNPnWvVLqhuhLOnz/fqlevHhj7MSR5AqpBo+grRehpqE5a9+7dD6uV9vbbb1urVq3s1ltvtbvvvpsUwuTRB2oGfFGgtrNQjMEXFQr2wD0UXxS4LQ29QQhYoT8CAIAABCAQLALffPONq0mkdMIqVarYqFGjrE2bNq5DpcSrJ5980v1cIlZ+xbqDRQZrYiVw6NAh16Wyd+/etmPHDuvYsaM7R6qXplpXn332mfXp08e+/vrrfBsHxPpMrgseAXxR8Pa0oC3CFxU08WA+D18UzH0Nq1UIWGHdeeyGAAQgkKYElDqhsHe9NSxTpoydccYZrsNgPOPnn392hd3Hjx9ve/bscbfWrVvXPv/8cydIqIj72LFjrXz58vFMy7UZRODXX391Bdm1/9WqVbNKlSrFFSWlc7hu3Trr16+fvfnmm85yCaJly5a1999/3/331KlT7bLLLotr3gxCGPql4otCfwR8AYAv8gVjqCfBF4V6+zE+BwEELI4EBCAAAQikDYFt27a5dKxZs2ZlrUkikyKmVKT92GOPjXmt+sC3efNmmzlzpi1evNi2bt1qtWrVcilfqn+liCxG8AgoYkH7PWTIEPvoo4+yDGzWrJkNGjTIGjVqlGtNq2gkJIaqoLLO5PLly52o2rp1a7v99tvdeWIEkwC+KJj7WpBW4YsKknZwn4UvCu7eYlliBBCwEuPGXRCAAAQg4DMBr9joa6+9Zi1atLA6deq4iCmlAipqSrWqHnjgAZMQoTQuBgRyEogsfHzKKafYVVdd5WpXLVu2zFatWuUul4A5cuRIou84PlEJ4Is4HMkSwBclS5D7RQBfxDmAwOEEELA4FRCAAAQgUOgEDh48aCNGjLBHHnnERUw1b948S6RSt7fhw4fbww8/7KJf1F1QEVTFihUr9HWzgPQisHHjRlMHyvr169uECROyRCpFQrz88ss2YMAAF5V1xRVX2JQpU1waIAMCkQTwRZwHPwjgi/ygGO458EXh3n+sj04AAYvTAQEIQAAChU5A6X2dOnVyKVkSqHKm96kb0+OPP+5SCTXGjBljPXr0QMQq9J1LrwXo7AwbNsyJVQ0bNjxscTpnPXv2tJdeesl1qXzooYdcfSwGBDwC+CLOgh8E8EV+UAz3HPiicO8/1iNgcQYgAAEIQCCNCSgqpn379q5b4NChQ3NdqVIy5s+f7wSIAwcO2LRp01x3uJzphKpZpOLttWvXdrWKSDdM4433eWlKDVy0aJE7J0o5zW0oJUPdBZWa2rJlS5s+fbor8J5zrF692nWsVPRfPLXXfDaJ6QqYAL6ogIEH9HH4ooBubAGahS8qQNg8KqMIEIGVUdvFYiEAAQgEk4D3pvG0005zqV1KFcxtRNYVUXF3RWWpKLc3FHKvqBp1jlN6mDoRImIF88zkZpWiHvr3729Lly61Jk2aRDXcqyui4uyqiTVu3DgrXbp01vWqvda5c2f717/+Zdddd51LR0TECsc5wheFY59TbSW+KNWEgz8/vij4e4yFiRFAwEqMG3dBAAIQgICPBPbu3evSA59++mlbuHChS++KNpROKEHhzjvvtMaNG9sTTzxhlStXzrpcNbPUIU5RWp988omrnVWvXj0fV8tU6UrgzTfftMsvv9yJlpMnT7ayZctGXeqHH35oXbp0sTVr1tiMGTOsW7duWdF6EkqXLFliDz74oBOuJIaOHj3aFYRnBJsAvijY+1tQ1uGLCop0cJ+DLwru3mJZcgQQsJLjx90QgAAEIOATAUXNtG3b1i688EJXzP24446LOrPSBAcOHOjEKXUm7NOnT7ZUQYlcSh2cNWuW62SodI6iRYv6tFKmSVcCu3fvdumBc+bMccLmtddem2cK6euvv+4aApx44okuXVCdC70hEUvn6IcffsjqXKi0VEbwCeCLgr/HqbYQX5RqwuGYH18Ujn3GyvgIIGDFx4urIQABCEAgRQT0tlGilFIAc0vryvlYrz7Eqaeeao8++qiVK1fusJXpLbiiuhSxVbJkyRStnGnTiYD2XMKVRs4U05zrVMqp0gcHDx7samddffXVh5mic6m0RAldDRo0SCdTWUuKCOCLUgQ2ZNPii0K24SkwF1+UAqhMmfEEELAyfgsxAAIQgEBmEDh06JBL15o3b55t3rzZzjvvPGvVqpWdffbZVqRIEWfEF1984WoP6YN/fiLWvn37bMCAAe7aaEW7FamllMLIyJrMoMUqoxH46aefnNikToMSJa+88kpr1qyZVahQwd2iyCml/nl10PITsd566y2XsnrHHXfk2kBA5/bbb7+1o48+OmptNnYrswjgizJrv9J1tfiidN2ZzFkXvihz9oqVpg8BBKz02QtWAgEIQCCwBCQkjRkzxv3JOVq0aGEjRoxwQpbS/iJrEykdTLWHcivqLqFC9z377LN5dp0LLNQQGqbOgLfccou999572axXQf8hQ4ZY9+7dXTH2yDpp6kaojpUq9p9bR0qJqddcc421a9cuagfMEKIOrMn4osBubYEahi8qUNyBfBi+KJDbilEFQAABqwAg8wgIQAACYSYQKSaoULsiqxTNsnbtWps0aZK9+uqrJgFCHQOV+lWsWDGL/HKgLnBK88pZE2vnzp3WtWtXU4i96h0dc8wxYcYceNs9YVORd6pppnS+Xbt2uRRRnaMdO3a44u3q/qWi65FfDvT38ePHW5s2bbKi/Txgixcvdv+uGlhe6mHgYYbUQHxRSDfeZ7PxRT4DDeF0+KIQbjom+0YAAcs3lEwEAQhAAAK5Edi4caOLbmnevPlhndwkPqkQuyKpNIYOHeq6EUrE0n0333yzSxGsU6eOE7Euvvhi9zOJExIkdF8sxbrZmcwmoFpV2msVZ1eXypxdJdevX2+DBg0yFbxt2LChq4mmyKv9+/c7cWvUqFG2Z88e151S9ayOP/54l2ooEVVRfhI/82sckNkEWb0I4Is4B8kSwBclS5D78UWcAQgkRwABKzl+3A0BCEAAAvkQeOqpp1xdK4kLTZo0OexqCQlLlixxwsLWrVtt7NixrraVhCrVrxo+fLgTuTSUSnj66afbxx9/7AQJ/UyF30uVKsU+BJiAas0oOqpixYo2ZcqUXFNKdVZ0biRo1q9f32bPnm01a9Y01RhRvSz9TIX/NSRuaejvulZz1q1bN8AEMU0E8EWcg2QJ4IuSJcj9+CLOAASSI4CAlRw/7oYABCAAgSQFLN0uEeuVV15x9Y2UCqaaRR07dnQ1i7wipzNnzrTnnnvO/fyCCy5wRbqvuuoqJ3Qxgk0gli+NIqCzceedd5rOSsuWLW369OlWqVIlB0dzzJ0716UKqpmA0laVniph66STTgo2QKxzBPITsPBFHJT8COCL8iPEz2MhgC+KhRLXQCB3AghYnAwIQAACEEgpAaUAXn755S5VS2lg0QQniVgSGHr06OHEhfy6x6V00UyeVgSUaqrU0pUrV7oulrVr1466vu+//96lnkrszK+TZVoZyWJSTgBflHLEgX8AvijwW1wgBuKLCgQzDwkoAQSsgG4sZkEAAhAoDAISofSnSJEiWY//7rvv7Prrr7ctW7a4CAjVKIo2Igubqm6WImjKlStXGKbwzDQjoLpW3bp1s169erl6aHmljXpFljdt2uRSChWNxQgXAXxRuPa7IK3FFxUk7cx/Fr4o8/cQC9KLAAJWeu0Hq4EABCCQsQT0IW3+/Pmu6PqYMWOy1SnywuVzpnXlZqwKtCvaxksZVJogAwI//PCD3XTTTbZixYpsKabRyLz22muu9poEUxVoV+dLRjgI4IvCsc+FZSW+qLDIZ95z8UWZt2esOP0JIGCl/x6xQghAAAJpT8D7kNazZ08nXOWMtJIopWLrKsYuEUKF2pUmGG28/fbb1qpVK+vQoYO7tnjx4mnPgAUmT0AReJ9++qkpaq9q1aquNlVkNN/rr79uN9xwg3vQ1KlT7bLLLnN10nIb6kCoM7dgwQJ74YUXKNKe/PZkxAz4oozYprRfJL4o7bco7ReIL0r7LWKBGUoAAStDN45lQwACEEgXAjk/pM2aNcsaN258mLCgFEKlf6kboYq133fffbl2k5Nd3377res6p25x999/P10G02WzU7QOnaHVq1e7wvzvvPNO1lPOPfdcGzRokLVo0cJKlChh+lKpAv+DBw92Ami0s+ZNoBRU1VR744038kxdTZFZTFvABPBFBQw8gI/DFwVwUwvBJHxRIUDnkaEhgIAVmq3GUAhAAAL+E4j1Q5r3ZK82kbrAqQPchAkT7Nhjjz1sYVu3brVOnTrZWWed5a4pWbKk/4tnxrQhEBlZpdpnqnsmQevFF190a2zdurUTMqtUqeJELJ0JdRvU3ydOnOh+nlsklu4ZNmyYE00bNGiQNvayEP8J4Iv8ZxrGGfFFYdx1f23GF/nLk9kgkJMAAhZnAgIQgAAEEiIQ74c07yEbN250XeJUK6tp06YuEktClTc0r1IQJXCpdlHXrl0TWh83ZQYBr8h/0aJFXXTVKaec4hauc7Bu3ToXlaWzUr9+fZsyZYpLBVR64KRJk2zUqFHuWolU6jgYWdh927Ztrui7rp0zZ44df/zxmQGEVcZNAF8UNzJuyIUAvohjkSwBfFGyBLkfAvkTQMDKnxFXQAACEIBADgKxfEhToVsV0lY0lepiKa1QKYGqaaR/U6H2JUuWuFSwvn37OjFL16le0fjx4+2SSy6hC2EITt7zzz/vugQ++eSTLm0059ixY4eLtlJR/zp16rjaV+eff76LxJLQ2b9/f9M1zZo1c4JVrVq17PPPP3dil6Ip6EIY7EOELwr2/hakdfiigqQdvGfhi4K3p1iUngQQsNJzX1gVBCAAgbQnoLSstm3bWr169ZxIULlyZbfmnMJCpCGKkhk5cqQTrfbu3esibhRFIwEicuSVXpj2YFhgXAS8DpV51alSE4C7777bRV0pEmv27NlWs2ZN95z169fb0KFDs9INvYfnl14Y1yK5OK0J4IvSensyZnH4oozZqrRdKL4obbeGhQWIAAJWgDYTUyAAAQgUJAEJVUrdGjNmjCuqPWLECFMa2Ny5c13hbIlUqmd0zDHH2CeffGLz58+3PXv2uGgbFdeuVKmSW+7u3btt1apV9sEHH7j7FV0jkaJYsWIFaQ7PKiQCXtSDxEyllkYbkZ0sc56hQ4cO2UcffWQrVqxwZ0xnq3nz5laxYsVCsorHFiQBfFFB0g7us/BFwd3bgrIMX1RQpHlOmAkgYIV597EdAhCAQJIEvDpDK1eutIULF1q1atWsY8eOTrRSCpeiYLyhekY9e/Y0FXBXFJbSwhCpktyAANwu4al9+/ZO8IyM5MvNtO+//96JXM8991yWaMoZCsAh8MEEfJEPEEM+Bb4o5AfAJ/PxRT6BZBoIRCGAgMXRgAAEIACBpAiozlXnzp2tRo0advHFF9vTTz9t8+bNs9q1ax8274YNG6xDhw7u3xcsWGB/+tOfkno2N2c+gcg31rEIm14nS31JkGiqFFYGBEQAX8Q5SIYAvigZetwbSQBfxHmAQOoIIGClji0zQwACEAgFAX3onzBhgouo0lAhbdUqOuqoow6z/+DBgy7VUEKFRC5F3jAgsGXLFtd1ctOmTa4umqL4jjjiiKhgvFo1OndqBpDXtdANDwF8UXj2OlWW4otSRTZc8+KLwrXfWFuwBBCwCpY3T4MABCAQSAKRqV133XWXE6hUzyq3sWzZMtdxMFrXuUACwqh8CSgtUCKWRn4ilmqqKZJP0Vf333+/lSpVKt/5uSAcBPBF4djnVFqJL0ol3fDMjS8Kz15jacESQMAqWN48DQIQgEBgCbz55puuU5yKuqsQe7SoGK9QLhFYgT0KCRmmFuReA4AjjzzSJk+e7ESqIkWKHDbf9u3brVOnTnbaaachYCVEO9g34YuCvb+ptg5flGrC4ZkfXxSevcbSgiOAgFVwrHkSBCAAgUAT0Id+hc1LfIg29u/fbwMHDjRFYVEDK9DHwRmnlNFokXi5Wa/zo+grdbXUGD16tHXv3t1KlCiR7fK3337bWrVqZbfeeqsTTUkhDO5Z0plQA4i6devG3PQBXxTc81BQluGLCop0sJ+DLwr2/mJd4RBAwCoc7jwVAhCAQOAJfPXVV6YPbyeffLKzVV8IHn/8cVezSCIWXQiDfQTU0UtClGqenXnmmTEbe+jQIVcfrXfv3rZjxw5XD2vUqFFWtWpVJ1R99tln1qdPH/v6669dxFbNmjVjnpsLM4uAfIZSRJWSrMjOXr16JWQAvighbKG/CV8U+iPgOwB8ke9ImTCEBBCwQrjpmAwBCEAgGgF9YVyzZo299NJL9vnnn9ull15qV155pVWsWDEuaF7tB3XiueSSS1yHwhUrVri5b7rpJhs7dqyVL18+rjm5OHMISLzq2rWrKX1i3Lhx1r9//7gisSR8KuqmX79+bg6NKlWqWNmyZe399993/z116lS77LLLiL7KnGMR10ojxas9e/ZYfrX1ok2OL4oLe+Au/vXXX11zCJ2hatWqWaVKleLyGfiiwB2JuA3ic1HcyLgBAiklgICVUrxMDgEIQCBzCHzzzTcuOkqpfZGjevXq9sADD1izZs1i/uC/bds2u+eee1wkjb44aEiwGjJkiEsJK126dOaAYaVxEYgUrxQ1I/EqZwpgrBP+/PPPpoLKs2bNsuXLl1uZMmWsdevWdvvtt1utWrVinYbrMoxApHilAv179+51HUujdTfNyzx8UYZtvk/LVfTU4sWL3e8c+SRv6PfYoEGDrFGjRrnW14v2eHyRTxuTYdPwuSjDNozlhoIAAlYothkjIQABCORNwItSWLVqlfXt29euvvpq++WXX+yxxx5zkS5K05IYVbt27ZhR6s21UsA2b95sxYsXtzPOOAPhKmZ6mXmhn+JVZhJg1ckSiBSv5DOUQigf9N1339nTTz9txx57bNyPwBfFjSyjb4gswn7KKafYVVdd5UR01V7U7zgN1c9TaiqRwBm91SldPJ+LUoqXySGQMAEErITRcSMEIACBYBBQYXUVwtaXw5kzZ1rz5s2zIq30ZVLpfkOHDnV/hg0bFlcqWDAIYUUsBBCvYqHENXkRyClePfLII3b66ae7enkvvviiLVy4MC4RHdrhJLBx40Zr166d1a9f3yZMmJAlUikq6+WXX7YBAwa4qKwrrrjCpkyZ4lKSGRCIJMDnIs4DBNKXAAJW+u4NK4MABCBQIAS8D/uqdaWub8WKFcv2XO/np556qj3xxBNWrly5AlkXD8kcAvmJV0oBU/2ztWvXOqPq1avnvlwqPYwBARHITbzyiv9Pnz7devToYU8++aRde+21AINAngQUtaeXLRKrGjZseNi1W7dutZ49e7paj02bNrWHHnrI1cdiQMAjwOcizgIE0pcAAlb67g0rgwAEIFAgBObPn28dOnSI+uVw586ddt1117mub7pWNbGiDdUJGT9+vIuSUK0idY1jBJ+A6oTojEigUpSMvhR649///rfrGugVY/f+XV8sH3zwQTvnnHMOA7R69Wp3HocPH55QyljwiQfLwrzEK1mqs3P55Zdbt27dXESoUpLzG/ii/AgF9+dKDVy0aFGev6+UHqZOp6r52LJlS5NIqgLvOQe+KLjnJC/L+FwUzn3H6swggICVGfvEKiEAAQikjID3QU2pFirinlN0UvSM/v2tt97K8wvBwYMH3ZtsdY5TSsbEiRMRsVK2a+k38dKlS61t27YuukqRepUrV7YPP/zQunTp4rqAtWjRwurUqWO7d+92Xy4VtaVz8vjjj7uCyt5Q98vOnTvbv/71LyeK6VwmUvco/QixomgEvv32W7v55ptt+/btprRBL/LKu14/V+SVOsop1Tm/lC98UbjPmiKw1DxCPqlJkyZRYXg1jtQoQjWx1DE1ssEIvii854jPReHdeyxPfwIIWOm/R6wQAhCAQEoJeKHyKmarqBcVvY0csQpYukdfQNUh7sCBA/bJJ5/Yww8/7AQNRvAJRNZLGzx4sHl/9OVQRbgvu+yyLHFUxf1V10g111SHRqLFcccd5yCpAPOSJUtcdJaEK4kVSm1NtJNh8MkHw0KJVBKocvofWad/13mRMCHxU00m8hv4ovwIBffnXsSeooAnT55sZcuWjWqsJ7IrxXnGjBkuys97iYMvCu4Zyc8yPhflR4ifQ6DwCCBgFR57ngwBCEAgLQh4xUoVYZVbSlc8ApYMkpChLwCzZs0yvcFWOkfRokXTwlYWkVoC27Ztc18AV65c6WrQKBJLtWYivxR6K1AkllJ45syZ4wSsrl27Zi1OXxx1jn744YesbmHxdMBMrZXMXhgEnn/+eZfqdeONN7pIz8hImWjrwRcVxk4V/jMjfYt8kKL38kpnf/311+2GG26wE0888bCXOPiiwt/PwlgBn4sKgzrPhEBsBBCwYuPEVRCAAAQynoCiGJTKpdowak8fWYx9z549TjDIrUC7fiYR4quvvrKnnnrKTjjhhCwW6ur0zDPPuOiYVq1aZfuSoLfgSvdRCljJkiUznh8G/E90lNJutmzZYhUrVrTTTjvtsKL/3pdBFUquVauWOx81atTIFd/y5ctdmqmXKpjznEg8VSqQvlw2aNCALQgIgbx8UTQTv/vuO7v++utNkRHPPvusnXfeeTHTwBfFjCowF2rPvYL/OdOUcxqplFOlDypqNFqEH74oMEcjZkP4XBQzKi6EQIESQMAqUNw8DAIQgEDBEpDQoFpDeiP9t7/9zf23RpkyZVz0y6BBg/JMr9C1P/30U9YXAQlYFSpUcHNIvJJApdoh6lCYs8C7hDKl8eSWElSwFHhaMgQkbCr65aSTTnKRL4qY8sa5557rap395S9/yfo3XS/RUilfF1100WGiZ+RavNpGagyg9LCcXQl1xnTN0Ucf7c4sI3MJJOuLJJ4qQlQ19lQvK7fzEo0Ovihzz01uK/dS+xSFp4YRuUVXRZ6X3Grt/kY/zAAAIABJREFU5ZxXEcia64477rChQ4ce9lh8UbDOkKyRX1B6e7t27fKtq5fTej4XBe88YFHmEEDAypy9YqUQgAAE4iYQGQ0jkUCCgiJoVCBbXwA7duyYb6dARdJ06tTJRdtMmTLFCQmR4pVqZ+X3hjvuhXND2hDQh/yBAwe6embae3UPPP300+3VV191kVW5de+ScKmoPRVnV/pgtPpV3tk666yziNRLmx1PzUL88EVffPGFK/D/2WefuVSviy++ODWLZda0JuBFBStVOWd9vciFR4rp+v03bdo055NyE7w2b95s11xzjRMzchOw0hoIi0uIwIYNG1zjEf0+02eb/JpDRD6Ez0UJIecmCPhCAAHLF4xMAgEIQCA9CcybN8+6d+9u+sDv1QLRSr/++muXAhZLYWxFbbVv396lcEn00j1e5BXiVXruu5+rkhiliBcVVo8suC5ha9euXdlSSiOfq0L+xYoVy1MgXbx4sbVp0+awGlh+rp+50oOAH75IUTWqlyafptRTiad0qEyP/S3IVegcjBgxwv2R6JCXiCU/NWbMGPdH144fP975nCJFimRbsueLJIx6qYcFaRPPKngC+t2ml3P/+Mc/3O+2eEQsPhcV/H7xRAh4BBCwOAsQgAAEAkrAqxlz1FFHuUir4cOHuz8So/IqaJsTR+QHNaWGSchQ2iDiVUAPTg6zHn30URdFpS+J77//vksLVWevSpUqxQxAXyI//fRTO/PMM7O+OK5bt85FaR1zzDHZuhDGPCkXZgwBv3yRDN65c6cTVBcsWGBjx461AQMGHFaHLWPAsNCECag5yD333OPuz0/EUkHuSZMm2ahRo9zLHHXKVW29448/3tX1W7t2rUupxxclvB0ZeaOXBqhoYo14RCw+F2XklrPogBBAwArIRmIGBCAAgZwEVMRWtYn05vmuu+4ypfDoi1+8Ipb3Qe2cc84x1TxS3SzEq3CcN68Dpb7gKYJGX/iUThiPiBWZxlO/fn1r3LixKV1HBdzVTEBvvevWrRsOoCG10i9f5OHTeVTqz44dO1xaWCyp0CFFH0izVXRdaX4LFy60Cy64wImZ+p2UVySW0t5ffvllJ3h6tSCVVqihv8s34YsCeVyiGuXVYFRUuRqIPPfcczGLWHwuCtdZwdr0IoCAlV77wWogAAEI+EZg2bJlriitird7NT1yilj6Ajh37lz3RUD1ZS699FL3Jrp27dpZUVqRYfZaXCwFcX0zgokKlYBXa0a1Qrwi/V5NLE/EUgrXmjVrTJFaSsVQ0X5F+aljnIosK/ph1qxZdt9995nqhnhDP1cKEEX+C3WLC+Thfvkib7GKmpHfkhg/c+ZMV9eIER4Cnl9SZJ/qLyr9Tx0E8xOxREhRNzo7ShWU39I96oIqYUuNKhjhIeDVwFIaoaLKFZmnUguxRGLxuSg85wRL048AAlb67QkrggAEIOALgcgCpaobc9xxx7l5PRFLxbgVGeG9jfYeqg/0ehPtpRqq5b06yqn+FeKVL1uTMZN4kQ733ntvVg01pZ96IpbSApWiqrTSnEPFkCNTDRXNpbOmL5/VqlVzKYjxpLJmDDQWehgBv3xR5MSK7JMAr1p+jHAR8Apo16pVy/1eOvLII10kXqwiVrhoYW00Auqu27JlSydmqu6ZRCkJmbGIWHwu4lxBoPAIIGAVHnueDAEIQCClBCQYKN3roYceshYtWrgorKpVq7p6H+PGjbN//vOf7u1z37597eqrr7Y//OEPLppBXwj070899ZTrOKexdOlS69WrF9EOKd2x9JxcIqc+3Et4GjJkiCt6q/+eM2eOPfDAA+6/mzVr5t5gKw1n06ZN7qzpPp0ZnbVSpUqlp3GsqkAI+OmLCmTBPCStCeh311VXXeUKsistXkOCJiJWWm9bWi1OL2dUR00NaRSBrqhzjXhELD4XpdWWspgQEUDACtFmYyoEIBA+At9//737gK/aDjmH0m62bduWrSZWZL0i3ScxS+ID0Q7hOzuexV66Vo8ePZxYFTlUQ6ZChQpWuXLlbNFWH374oXXp0sWJWao74wmh4aWI5X75IkhCQL+PnnnmGTvrrLNcHT1vIGJxNuIhoAhOCVj6XaV0d2/EKmLxuSge2lwLAf8IIGD5x5KZIAABCKQlAaV7KYVQtUJ++eUXFy3ToUMHFy2zatWqwwq7e4VNZYyisE444YS0tItFFRwBiVjvvvuu/f3vf3eRe3Xq1LHWrVu7dvQqfptbYffp06ebRC9FRXhREgW3Yp6UjgTwRem4K+mxJhVZ37VrlxUvXtxFd+r3lQTwSy65xPr06ePqnBUpUiTfxSJi5Yso0BfoJYvOkBqFqPOkXt6pTuONN95oXbt2df8dy4hVxIplLq6BAAT8JYCA5S9PZoMABCCQcQRyFnbft2+f3XbbbfbWW29lFe7OOKNYcIESyFnYXfWtvM5zkU0ECnRRPCzjCOCLMm7LfFvwypUrXcpxsWLFnFgeOVSnSIK4/EosAxErFkrBu0Yv6Pr162dbtmyxdevWZYsYLlOmTNwdSxGxgndGsCgYBBCwgrGPWAEBCEAgKQKRXxzVlrxz5852zDHHuMito48+Oqm5uTkcBHKKWM8++6yLwNIbcNWrYUAgFgL4olgoBe8aRf7+9a9/tVdffdXUNOKWW24xRWXNmzfP9DvpzDPPjMtoRKy4cAXiYkUKK3JPKYHnnnuuq9mpNPf333/f1f686aabnEAaz0DEiocW10KgYAggYBUMZ54CAQhAIO0I6MuBusB5neC8L45qJf6Pf/zDZsyYYd26daNTXNrtXPosSF8Y9MdL7fFErPXr17t29Uo/VUcn1chiQCAaAXxRuM+GCmqr2YOEKzUUUbdSNR+pW7duUmAiRSylO0+cONHKlSuX1JzcnL4EdG7UPVmReuoSeNFFF7n09mSbiHgill7KqHGAhLBY0lnTlxQrg0BmE0DAyuz9Y/UQgAAEEiKgD/b6MK8ipupCePzxx9vu3btt9OjR7ouE3oSrw5zC7hkQiEZAxdrvvPNOl/rTuHFj96F+9erVLnpCRbtVIFc1bBgQiEYAX8TZ2Lp1q+tuetppp7m6RYsXL3bRv36JWGok0aBBg5jrH7EjmUlATWf69+/vuiaffvrp1rNnTxeJ5ZeIpbIKl19+edxRXJlJk1VDIH0JIGCl796wMghAAAIpI7BhwwZr27atqxWRc+iD/s6dO7N1J0zZQpg4YwkcOHDAhg0b5qImco4qVao4UVTRfJMnT465dk3GwmDhCRPAFyWMLjA3KmKzVatWplpXeoFStGhRlwqWU8TSSxaJCIq0Oeecc9yfZKNrAgMx5Ibo99Hdd9/tzs2LL77ohCsJozlFLEV76nPPG2+84c6O0lNPPPFEIs1Dfn4wP7MIIGBl1n6xWghAAAK+EPC6yo0dO9ZeeeUVV+y0Vq1adtddd7kUDn1JmDt3rhMnSLnwBXkgJ/G6yk2dOtV9qVTEnoTRe+65x0U7DB061C6++GJr0aJFIO3HqOQJ4IuSZ5jpM3zyySeuM+7JJ59sjz76qPudo8g8T8TS76l///vfNmrUKBc17I2GDRvagw8+6IQsBgT0eWXw4MG2aNEi9zlGwxOx6tWrZ02aNDGdJQlc3tDvLEVoDRgwADGUIwSBDCGAgJUhG8UyIQABCKSKgL4o7N271/7rv/6Lt5CpghyCef/zn/+49uX6w4BAIgTwRYlQy/x7JIQrDfmxxx5zUZ133HGHlS5d2v1ekmg1ZswYZ2T58uXtiiuusGrVqtmyZcts1apVVr9+fZs9e7bVrFkz80FgQVIEli9fbq1bt7YzzjjDRf5KtFKNTxVwv/HGG23jxo1ufp2ZSy+91H788UdbsGCBE0UlbEnEirfIe1IL5mYIQCAhAghYCWHjJghAAAIQgAAEIAABCEDADwKqp6fucWvWrHGd45SGrOgZRXZqnHrqqS6lULX2NBQ1PGjQIFP0580332yqf0Q6oR87kblzSACfMGGCq8uoyKqzzjrLGaMUVZ0XDZ0VXSOBVNGfK1ascDU/VfRdHS8vvPDCzAXAyiEQEgIIWCHZaMyEAAQgAAEIQAACEIBAuhKQ0KC048gUL0XUSKj64IMPDquJ9c0339h1113nGpBIfPjjH/+YrqaxrgIioKi9adOmZUs3lRiqZjVNmzZ1ZymysLtELAmj3bt3d5F+KqPAgAAE0psAAlZ67w+rgwAEIAABCEAAAhCAQCgIKIrm66+/tu3bt7tOckcffbSzO7Imlted8ODBg07wUu0jFeVWTSwGBERg165d9vHHH7tajCrS7qUG5lbY3WskoXqNRPJxfiCQ/gQQsNJ/j1ghBCAAAQhAAAIQgAAEQk0gp4ilxiNKF1PE1sKFC6127dqh5oPxsRHIKWJt2rTJrrzySlcna+TIka4LJgMCEEhfAghY6bs3rAwCEIAABCAAAQhAAAIQ+F8CkSLWLbfcYhMnTrQaNWrYjBkzrGzZsnCCQEwEPBFLdbKURqii7+q8rCYBDAhAIL0JIGCl9/6wOghAAAIQgAAEIAABCISWgAq5f//99/aXv/zFihQp4tIJVbdIApbqGz3++OPWqFGj0PLB8PwJ6My89NJL9uc//9mlFWp89tlnrvaVuhfeeuutNm7cOFfcnQEBCKQ3AQSs9N4fVgcBCEAAAhCAAAQgAIFQElCB9t69e9ucOXOsRYsWdv7559vOnTttwYIFrkth/fr1bcqUKVa3bt1Q8sHo2AgsXbrU2rZta+XLl7d27dpZuXLlbPXq1VkNA4YPH24DBw6kk2VsOLkKAoVKAAGrUPHzcAhAAAIQgAAEIAABCEAgNwK5dZXTdeokp3pFKvg+e/ZsF4V12mmnARECuRLIrcNlmTJlXOSVBK1hw4aZirj369fPRfkxIACB9CWAgJW+e8PKIAABCEAAAhCAAAQgEHoCirp67733TAW369SpY+ecc46LlvG6FiqV8Igjjgg9JwBEJ6Cz8umnn9q6devcRRdccIHrUKhzo66XxYsXz+p6CUcIQCB9CSBgpe/esDIIQAACEIAABCAAAQhAAAIQgAAEIAABM0PA4hhAAAIQgAAEIAABCEAAAhCAAAQgAAEIpDUBBKy03h4WBwEIQAACEIAABCAAAQhAAAIQgAAEIICAxRmAAAQgAAEIQAACEIAABCAAAQhAAAIQSGsCCFhpvT0sDgIQgAAEIAABCEAAAhCAAAQgAAEIQAABizMAAQhAAAIQgAAEIAABCEAAAhCAAAQgkNYEELDSentYHAQgAAEIQAACEIAABCAAAQhAAAIQgAACFmcAAhCAAAQgAAEIQAACEIAABCAAAQhAIK0JIGCl9fawOAhAAAIQgAAEIAABCEAAAhCAAAQgAAEELM4ABCAAAQhAAAIQgAAEIAABCEAAAhCAQFoTQMBK6+1hcRCAAAQgAAEIQAACEIAABCAAAQhAAAIIWJwBCEAAAhCAAAQgAAEIQAACEIAABCAAgbQmgICV1tvD4iAAAQhAAAIQgAAEIAABCEAAAhCAAAQQsDgDEIAABCAAAQhAAAIQgAAEIAABCEAAAmlNAAErrbeHxUEAAhCAAAQgAAEIQAACEIAABCAAAQggYHEGIAABCEAAAhCAAAQgAAEIQAACEIAABNKaAAJWWm8Pi4MABCAAAQhAAAIQgAAEIAABCEAAAhBAwOIMQAACEIAABCAAAQhAAAIQgAAEIAABCKQ1AQSstN4eFgcBCEAAAhCAAAQgAAEIQAACEIAABCCAgMUZgAAEIAABCEAAAhCAAAQgAAEIQAACEEhrAghYab09LA4CEIAABCAAAQhAAAIQgAAEIAABCEAAAYszAAEIQAACEIAABCAAAQhAAAIQgAAEIJDWBBCw0np7WBwEIAABCEAAAhCAAAQgAAEIQAACEIAAAhZnAAIQgAAEIAABCEAAAhCAAAQgAAEIQCCtCSBgpfX2sDgIQAACEIAABCAAAQhAAAIQgAAEIAABBCzOAAQgAAEIQAACEIAABCAAAQhAAAIQgEBaE0DASuvtYXEQgAAEIAABCEAAAhCAAAQgAAEIQAACCFicAQhAAAIQgAAEIAABCEAAAhCAAAQgAIG0JoCAldbbw+IgAAEIQAACEIAABCAAAQhAAAIQgAAEELA4AxCAAAQgAAEIQAACEIAABCAAAQhAAAJpTQABK623h8VBAAIQgAAEIAABCEAAAhCAAAQgAAEIIGBxBiAAAQhAAAIQgAAEIAABCEAAAhCAAATSmgACVlpvD4uDAAQgAAEIQAACEIAABCAAAQhAAAIQQMDiDEAAAhCAAAQgAAEIQAACEIAABCAAAQikNQEErLTeHhYHAQhAAAIQgAAEIAABCEAAAhCAAAQggIDFGYAABCAAAQhAAAIQCD2Bn376ya699lrbtm2bzZ8/36pXr+4Lk71799ptt91m+/fvt4ceeshKly7ty7x+T+Kt86233jrM/u3bt9vTTz9t119/vZUrV87vRzMfBCAAAQhAICYCCFgxYeIiCEAAAhCAAAQgAIEgE0iVgLV161br1KmTE39uvvnmtEUYTcDauXOnXXfddfbbb7/ZU089ZRUqVEhbG1gYBCAAAQgEmwACVrD3F+sgAAEIQAACEIAABGIgkCoBa9myZXbDDTfYCy+8YHXr1o1hJel1icdFq0LASq+9YTUQgAAEwkYAAStsO469EIAABCAAAQhAAAKHEUiFgHXw4EEbOnSovfvuu/bEE0/YMccck3HkEbAybstYMAQgAIHAEkDACuzWYhgEIAABCEAAAhAINgHVZnr00Uftscces48++sjq169vN954o11zzTU2ePBgy62e088//2xz5syxxx9/3NasWePu6devnzVu3NhFSuWsgaWoo86dO9uTTz5pF154od1///22ePFi27Fjh11yySXWp08fa9SokRUpUuQw2D/++KNLv2vYsKHdfffddsQRR2Rd8+WXX7p1aC4JXFWqVLFLL73UevfubbVr18527aFDh9xa582bZ6+++qqzVUPPbdu2rXXs2DFbap9+3r59e2vQoIGNGTPGnnnmGcfIs1d2KqUxsh5XbimEnu2RhtWpUydbjSwJXIsWLbIlS5bYm2++aXv27MmypWvXro5vbmyCfTKxDgIQgAAEUkEAASsVVJkTAhCAAAQgAAEIQCClBCTSSCCRaCLxp1q1aiYxRWKQBCcVTf/444+ziS3ff/+9q0P13HPPWfny5U1ijIQbCV0SonTv7t27s93jiTh33nmnrVq1yjZs2GBnnXWWHThwwN2nMXbsWBswYIAVK1Ysm83r1q2zK6+80ollTZo0yfrZypUrrXv37k6Iyrn2MmXK2LRp05woJcFLtacmTJhger6GRKmyZcu6dXrPb9mypU2fPt0qVarkrvEErJo1a9pRRx1ls2bNsrPPPtv+8Ic/2HvvvefEt5z35CZgidOkSZPcPRrideyxx9q9995rp556qn344YfWpUsXJ4x5dui6LVu2mGp/5bQlpQeCySEAAQhAIPAEELACv8UYCAEIQAACEIAABIJFQOKNIpUUwTRs2DC74447XDSRIpVefvll69mzpxNQIqOFJGgpCkpi0E033WSjR492Yszvv/9u//rXv9w9EmpyRhhFRiFdccUV9uCDDzrxRvetXbvWrWPTpk0uRVCiUORQtNbChQtdBz8JPBpffPGFE9gkhOnn+u8SJUq4+VasWGF//etfnei0YMEC+9Of/mTLly+31q1b25///GfXxfCPf/xj1iMkIGnduk/RWYq6ihSwZI+eO2XKFLv88stdJJSi1sRh5syZTnQTBz0/WhH3aCmEimTr1auXi+ySeKaoLs2jIdZTp0513RfFTGzoXhis/w9iDQQgAIHCIICAVRjUeSYEIAABCEAAAhCAQMIEPFFHws7kyZNdRJI3JAQ98sgjLsIpUozauHGjtWvXzo477jgnqFSuXDnb85XK16ZNm6gClqKZJBIpvS9yLF261KXxtWrVyglFijrSUCqdxCWJURKqSpUq5f5dYk+PHj1ciuOIESOyRW1p7Q888IBLx5PIpKgt3SsRbciQIXb11Vcfxsyb729/+5urt5VTwJoxY4Z169YtW0riN99841Ibv/76ayewyaZ4BSxFeQ0cONCJVlpDToHq22+/tWuvvdbUxXD+/PlWvXr1hPebGyEAAQhAAAIigIDFOYAABCAAAQhAAAIQyCgCSmGTAKS6VBJJco7PP//cpeDt27cvSzyRiNKhQwcXsaU/kfWodH80wcWLwFI0kVIFixcvnu1xXp0riUKqNVWjRo1sIpKiw7w1/vLLL9a3b1+3JkWKqTZWssNbX24ClqLSIqO/vGdJKFPklQQvpTeqHla8AlZ+605FUfz8nsnPIQABCEAg2AQQsIK9v1gHAQhAAAIQgAAEAkXAE1oU9fPGG2/kKgIp6seLMPKif/ITvTxx6Z133sm1BpbqUql+Vs4RbT2K6FLdKi/CSfclK+ooRXLXrl2u0PzmzZvtH//4h0sxVDRUbgKWIqsio8Ii155T+EpWwNL9Su1U3THV/lKxedUnU7olEViB+r8gxkAAAhAoNAIIWIWGngdDAAIQgAAEIAABCMRLIBYBKzcxZuTIkXbPPfdEjdqKJuBEdiHMLdort/X8+uuvTrz66quvXDrj0Ucf7cxMRMBStJTqZamYuoqqqwC7N5SuqDpen332Wa4Clgq+R6Yv+i1g5ezoGDn/SSedZPq5/hcBK95TzvUQgAAEIJAbAQQszgUEIAABCEAAAhCAQMYQiEXAUpSS6j6pG17OCCwvZS6nwfkJWPndFxkR5qUjXnLJJa6WlZeumIiA9frrr7sC6RKulHJ4wQUXuDpdimw65ZRTTJFeKgSfWwTWueee64Qv1eHKOZKNwJI4pRpYDz/8sKtvJVvPOeccl0J5+umnu8cpCk7RYghYGfN/LxYKAQhAIK0JIGCl9fawOAhAAAIQgAAEIACBSAKR9Zui1cBSB8JOnTq5CCBPPHn++eddl8C77rrLFI1VtGjRbGDVnU/36H8jBRdP6Il2n1cDS/epyLu6BCp1TgXXJS5F1rnyCrs/++yzUWtgLVu2zAYNGuTqZqkjoYrRKx1PKYyq65Wzdpc6MUrgyk3AUmF1rf+EE07IZmskQ697YbwphB5PMZV4V6lSpZh4cpohAAEIQAACiRJAwEqUHPdBAAIQgAAEIAABCBQKgby6EGpBnugU2YXQK+yun8+dO9eqVq2abe1eN8GcNZu8uRo3bpxr90LvPnUwfOihh7K6Dr7wwgu5ikdK6evfv3+uXQh/++03V2B+zJgxtmjRIvvTn/5k7du3d+vMLYpJNad69+5tErFyE7CUWqgaXE2bNs1mq9eFUNFRCxYscM+JV8DyUjIjnxv5kGg8C+XA8FAIQAACEAgEAQSsQGwjRkAAAhCAAAQgAIHwEIgUbiT4qNOfOu6pyLm6+w0YMMAVNo8UsA4ePGgTJ050aW9KbRs3bpwdd9xxpmiktWvXOiFozZo12e6JFMP03zfddJPr3qe6U5H3ffnlly766sILL3RF1pW+qNpPuXUt/OKLL1zKn+paSczSf5coUcKtXaKVbNG6Z86caUWKFHFrfeWVV2zGjBnWpUsXK1asmNvo7777ztnz97//3f09NwHrvffes/r169vkyZOtXr16LnpLkWJKa9T8EsrEQ9Fo+QlYSouM7LLoCXvNmjVz0WFKZ9SQCPfaa6+5efX8yD0IzwnFUghAAAIQSAUBBKxUUGVOCEAAAhCAAAQgAIGUEpBA1bVrV5euV6VKFatWrZorkv7uu++69L1PP/3UCVQSWipUqODWElm3SQXQzzrrLDtw4IC99dZbLgrJE4dySyG87LLLTN0NVVdLoowEH92neSREKY1P90uYatu2rROvtI7cxsqVK11qoGxQ/SitX8KS1q65p06daueff74TyRQt1qNHD1P6oXetBDw9W3+/5pprXKH41q1b24QJE6xkyZJuXi9yS0Laiy++aCroXqpUKScqqZ6WxDitsXz58m6J0QSsyJpjel7NmjWd8KX71JVRheU9lhLixEcpnEp/VGfHl156yRSNpeczIAABCEAAAskQQMBKhh73QgACEIAABCAAAQgUGgGJPo8++qg99thjTrRRtFHfvn2d+KNoJQkqkQKWFrp//34n6EgkUiqixCNFQUnQuffee50wlJuApQgnRUN56X2aS/Wf9LzatWtn1abS88aPH59v4XJFbSn1T3W8PCFLaYgShU4++eQsporMUiH3Bx980K1XQlajRo2cSKaaWLJH9bIkNHmpkZ6AJQFPkVtLlixx9urfVWz9lltusRYtWjg+3ogmYOnnEqUUtaVIMD1fglSTJk2c6BbJXywvvfRSJyxqLxTlJfFNwtptt912WP2uQjs4PBgCEIAABDKSAAJWRm4bi4YABCAAAQhAAAIQiEbAE3BOPPFEV7dKxcwTHTm79SU6T0HeFylg5RTwCnIdPAsCEIAABCDgJwEELD9pMhcEIAABCEAAAhCAQMoJqPC46jq1a9fO1a7KObwC4qpFlVsdqngWiIAVDy2uhQAEIAABCKSOAAJW6tgyMwQgAAEIQAACEIBACgisW7fOrrzySpdqpxS5WrVqufQ01Yz64IMPXIqcalEpdU4pc8kMBKxk6HEvBCAAAQhAwD8CCFj+sWQmCEAAAhCAAAQgAIECIKBOd6qrdOedd7qnqUB42bJlswqhq6j40KFDXd0lrzB7ostCwEqUHPdBAAIQgAAE/CWAgOUvT2aDAAQgAAEIQAACECgAAipuvmrVKps9e7b985//dJ3vvCLiSiuMLKyezHIQsJKhx70QgAAEIAAB/wggYPnHkpkgAAEIQAACEIAABCAAAQhAAAIQgAAEUkAAASsFUJkSAhCAAAQgAAEIQAACEIAABCAAAQhAwD8CCFj+sWQmCEAAAhCAAATs6NxgAAAEH0lEQV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P4/KZGyQ2uawPoAAAAASUVORK5CYII="/>
          <p:cNvSpPr>
            <a:spLocks noChangeAspect="1" noChangeArrowheads="1"/>
          </p:cNvSpPr>
          <p:nvPr/>
        </p:nvSpPr>
        <p:spPr bwMode="auto">
          <a:xfrm>
            <a:off x="155574" y="2420471"/>
            <a:ext cx="6581401" cy="401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ata:image/png;base64,iVBORw0KGgoAAAANSUhEUgAABLAAAALmCAYAAABSJm0fAAAAAXNSR0IArs4c6QAAIABJREFUeF7svQvYVVXV9z04C+TzRHggPCGJYKZgKmEYpOChADXEE1qGkMCjYOWrb9LrIX0yXv08oQgilHlAJDFS6EsQDRMPhIF0+FSMUMxHQ8VDyBm+6z+fZ93te7P3vtfee621157rN6/rvhLuucac4zfGprX/15hjNtu5c+dOY0AAAhCAAAQgAAEIQAACEIAABCAAAQhAIKUEmiFgpTQybAsCEIAABCAAAQhAAAIQgAAEIAABCEDAEUDAIhEgAAEIQAACEIAABCAAAQhAAAIQgAAEUk0AASvV4WFzEIAABCAAAQhAAAIQgAAEIAABCEAAAghY5AAEIAABCEAAAhCAAAQgAAEIQAACEIBAqgkgYKU6PGwOAhCAAAQgAAEIQAACEIAABCAAAQhAAAGLHIAABCAAAQhAAAIQgAAEIAABCEAAAhBINQEErFSHh81BAAIQgAAEIAABCEAAAhCAAAQgAAEIIGCRAxCAAAQgAAEIQAACEIAABCAAAQhAAAKpJoCAlerwsDkIQAACEIAABCAAAQhAAAIQgAAEIAABBCxyAAIQgAAEIAABCEAAAhCAAAQgAAEIQCDVBBCwUh0eNgcBCEAAAhCAAAQgAAEIQAACEIAABCCAgEUOQAACEIAABCAAAQhAAAIQgAAEIAABCKSaAAJWqsPD5iAAAQhAAAIQgAAEIAABCEAAAhCAAAQQsMgBCEAAAhCAAAQgAAEIQAACEIAABCAAgVQTQMBKdXjYHAQgAAEIQAACEIAABCAAAQhAAAIQgAACFjkAAQhAAAIQgAAEIAABCEAAAhCAAAQgkGoCCFipDg+bgwAEIAABCEAAAhCAAAQgAAEIQAACEEDAIgcgAAEIQAACEIAABCAAAQhAAAIQgAAEUk0AASvV4WFzEIAABCAAAQhAAAIQgAAEIAABCEAAAghY5AAEIAABCEAAAhCAAAQgAAEIQAACEIBAqgkgYKU6PGwOAhCAAAQgAAEIQAACEIAABCAAAQhAAAGLHIAABCAAAQhAAAIQgAAEIAABCEAAAhBINQEErFSHh81BAAIQgAAEIAABCEAAAhCAAAQgAAEIIGCRAxCAAAQgAAEIQAACEIAABCAAAQhAAAKpJoCAlerwsDkIQAACEIAABCAAAQhAAAIQgAAEIAABBCxyAAIQgAAEIAABCEAAAhCAAAQgAAEIQCDVBBCwUh0eNgcBCEAAAhCAAAQgAAEIQAACEIAABCCAgEUOQAACEIAABCAAAQhAAAIQgAAEIAABCKSaAAJWqsPD5iAAAQhAAAIQgAAEIAABCEAAAhCAAAQQsMgBCEAAAhCAAAQgAAEIQAACEIAABCAAgVQTQMBKdXjYHAQgAAEIQAACEIAABCAAAQhAAAIQgAACFjkAAQhAAAIQgAAEIAABCEAAAhCAAAQgkGoCCFipDg+bgwAEIAABCEAAAhCAAAQgAAEIQAACEEDAIgcgAAEIQAACEIAABCAAAQhAAAIQgAAEUk0AASvV4WFzEIAABCAAAQhAAAIQgAAEIAABCEAAAghY5AAEIAABCEAAAhCAAAQgAAEIQAACEIBAqgkgYKU6PGwOAhCAAAQgAAEIQAACEIAABCAAAQhAAAGLHIAABCAAAQhAAAIQgAAEIAABCEAAAhBINQEErFSHh81BAAIQgAAEIAABCEAAAhCAAAQgAAEI1LWAtX37dlu7dq394Q9/sNdee802bNhgGzdubIhq27Zt7d///d/t4IMPtqOOOsr22msva968eeioP/HEE7ZgwYLQ85s1a2bt27e3T33qUxWtuWnTJvvpT39qa9asCb2mJrZs2dKt+9nPfta+8IUv2GGHHWbynZFuAvnx7tmzp5177rk13fQHH3xgU6ZMsfXr11u3bt3s29/+trVq1aqme0rD4h9++KFNnjzZxEfjxBNPtIEDB6Zha+wBAhCAAAQgAAEIQAACEIBAJgjUpYAloWrRokW2bNkykwgQdnz605+2k08+2Xr16hVKyCpXwCq0jz333NNOPfVUJwZI4Co1KhWw8m1KcDjuuOOsf//+iA9hk6MG89IoYL388sv285//3CQOI9L8KynKFbA0f/HixfbFL37R9t133xpkF0tCAAIQgAAEIAABCEAAAhDwi0BdCVg7d+60pUuX2qOPPmpbt26tOBJdu3a14cOH27/927+VtBGFgKUFJFwdc8wxNmTIEGvRokXRNaMSsIIFPv/5z9tZZ51FNVbFmRLvg2kUsObMmWMvvPCCEz4vuOAC+9znPhcvhDqxHlbA0r9LEq6eeuop91kfNWqU7b///nXiJduEAAQgAAEIQAACEIAABCCQXgJ1I2CpIuSxxx6z5557ziRkBUPiUMeOHV1V1YEHHuiOCWoExwtfeeUV+9Of/rRLpZaqIs4//3x3xLDYyBWwgqomrVVs/POf/7Q33njD/eioUf4+jzzySDv99NOLilj5gsYee+xhX/3qV5usotK6q1evtr/+9a+7+HnCCSe4o05NVX+lN0X93VnaBKxPPvnE7r77bvv73//uPkdjxoxxx2EZZmEFrD/+8Y923333OWS77bYbAhbJAwEIQAACEIAABCAAAQhAICICdSFgSQjSkcGFCxc2EoV0LO+UU06xvffeuyQOiVkvvviizZs3r5HAo75YpQSlXAGr3C+j7733ns2dO9ckoOWKbarCOvbYYwvuN1/Q6NKli6uC0dphhp7/xS9+YfoSHQxVmY0ePdp0lJGRLgJpE7AkvE6fPt19RiQIn3POOQifZaYMAlaZwJgOAQhAAAIQgAAEIAABCEAgJIG6ELDUl+fee++1bdu2ObfUiF1VRccff3yoXlYBi7ffftvuuecee//9991ftW7d2jWpPuiggwriqkbAkkEJZw8//LATz8IIStUKWFpDTezVw0gVWcEYPHiw9evXL2RKMC0pAmkTsJ555hl3PFfjjDPOsKOPPjopFN6sg4DlTShxBAIQgAAEIAABCEAAAhBIGYHUC1gSZHSs6c0333TodBROx+IGDBhQUXWIbixUlZLEJQ3d2qeb3wr1pqpWwComKKm5+te//vVd9h+FgKU1//KXv7hjTIGP6oX1zW9+s2T/rZTlZSa2kyYBS7minFHu6EZLVe116tQpE3GI0kkErChpYgsCEIAABCAAAQhAAAIQgMC/CKRewFL10uzZsxuODqqptHpXhT1Wlx9sNVn+2c9+Zq+99pr7lXpgqddPod5WUQhYWiP3aJb+rON8Egjym8hHJWC9++67NnXqVPvoo4+cj2oirWbSlTLjAxMPgTQJWOrZNmXKFFu/fr27MVOVier7xiiPAAJWebyYDQEIQAACEIAABCAAAQhAICyBVAtY+WKTqqRUSaSKomrGsmXL7Mknn3R21AdLDat1LDF/RCVgqbrlgQcecM3kNVRFdt5559lhhx3WaMmoBKz8htOf/vSn7aKLLirZsL4Qz/xKrnKOlenYp44yynf5e+aZZ5qa2OcO9TZbu3atPf/887Zq1SonuOnvNF9VQKoA0jE2xalNmzbVhLzgs1pLx0p/97vfNVq/bdu2tt9++7ljqgcccIDbj+L30ksvOTsnnnii+12psWHDBneb3/Lly0390HT8tWXLls6nr3zlK3b44Ye7mzR/+tOf2po1a5ypnj17umrA3JGfE8p/5Y2eVTWh9i7BcseOHQ32+/Tp42yVwyw3XmH9W7lypf3+97+3d955p+FWUMXts5/9rLt1U3Erdetm4Kfi8I9//MPZevXVVx2v4JbR/FxQxWQpYS1XQMrtIac9qo+eetKpqlNj9913t+7du7t4KC6lLjoo1cQ9/3fF8qJQfIO5mzdvdtVvyjEJ3sqf4BII+SuhvUePHo4r/ewi/6cAgxCAAAQgAAEIQAACEIBAHRBItYAlceGuu+5yX+Y0dHPgd77zHZPAkMSISsDSXlesWGEzZ85s2LZ6Uqk3VSmxotwm7oGt/C/UlVZg6XZDVXJJXNAIexRRX7znzJljS5cudc8VqjhTxY+OrEnAamqockxHLnv37l1Wz7NSdiUMaY8SYXJvi8x9RoKGfJZw98tf/jKUgCUhSaLSggULGkSYQvsQE4l68+fPL1vAktgicTCISyH77dq1s2HDhtmhhx4a6qitWEhwk1iiiwNU6VhoSFhavHixPfXUUyX907Of+cxnXCN4iYDFhoSlWbNmuZsPw4ym/MoXsEaMGGFLliwxfZYVm0IjN86yX2jEJWBJ4P3tb3/rBPVAtCvFIcxew3BkDgQgAAEIQAACEIAABCAAgXojkGoBSxUZ6lcVjEKiT5zAoxSw1MNLvbyC6o9Cx7SiqsD661//6ip7gi/E1RwJ+/Wvf+2+YGuE7Y2kSioJj+vWrXPPfelLX3K3PQZDTfTFQpU2YUe1vc9y1/nkk0+cAPS3v/0t1PJdu3Z11U2qDtIoVqEkMUJCkI69FhPFchdUBZD8Co56hqnAkpAnoSkMO1UVaq/HHXdcSRFLPBQPiUiqRtSR2k996lO7sFHuSnQMjt+GgSdBSFVlysH88frrr7vjvFq/nKFYfOtb33IVSfkjV8CScKYfCYph4iHfJd5JeMsfcQhYhS55CMvh4IMPdkepOeYZlhjzIAABCEAAAhCAAAQgAIF6J5BqASuoChFkfdHXl1ZVlCQ1ohSw8r8AFxIKohCw9KVYop+OlwUjzJGwYkzz+3eFudFQIsL999/vRAPd9Dhy5Eg78MAD3RL6O1Uz6dighkSWL37xi/bVr37V9SHTkTNVykigUZWP/AgqZ0r1KwubE4VEA4ksJ510kvXq1ctV90n4+/Of/2y/+c1vGm6szLVfjKdu8XvssccaHf069thjrW/fvq7fmdZ+6623TKKgbonMF1XCCFjiExzLlIhx8sknuyN7GhIMZVvHAQPbpcSewKfcGIuBqqbyj9MV4yb/dMxT/mnNQntQtZkqJ3WUNRiqwJNoFoicygOtrQsO9NmQn7KnKkAdvX388ccbCV26OVTVVfkCTq6AJZuyoZ/8GOuzpuo78coV0IoJQ6UErNzcKKcHlqqu5FcQKwlnuqBCwpzEYg3loqrUNE8CajA3quPUYT83zIMABCAAAQhAAAIQgAAEIFBrAqkVsPTF7Z577nG9iTR0jEyNyHUcLqkRpYCVL04V6ktVrYClL7eqNpHwop5LGvrifuGFF1rnzp0rwpbfh6yYcBAYz+/3lX/sM7dZuJ7RF3b1kyrWfyj/1shTTjnFJJpUOvL7eqlCR32l8hvqy74qjh566CHXmyh3FBKw1Px82rRpDZVR4i7BVdVb+UOCnPoxKb9yRawwApZsiZWY6SbO/N5tsqcKrUcffbQhB5o6iirhTfM1ivU5y+cmkUkVQIX6MWkP8m/hwoUN/kmgVPVYMJ5++mmbN2+e+2OY6rr8qr1i1YC5AlKwloRRVVYV2quq31RVpmowDQlDZ511lhPTckfUAlZ+laL2KJGvUPWX9lGIaX5lY6WfCZ6DAAQgAAEIQAACEIAABCBQDwRSK2DlizmqvlEj8twqjrgBxylgSTDRUa099tijwY1KBCyJIR9//LGr6JEooAqfXFFEDb2/8Y1vhOqDVIxnrsDRlJCoyin1zdIXfo38iq3cap/86qxC66s6Zvr06e6YnVhJ5FEj60pGviiqGOg2yFJNscVWxyFz+00VErByGUmQ0ZFJ9ewqNiT0SRxTb7RghBWw1Axf/a2KNUjPr3IrVa2jfUjAkUBVTBTKFyUlzqmqTo3ui438XN5nn32cQKNnJQyq+krHajXC9rbLFb2K5WG+gKX1VKlVqg/Xf/3Xf7n9qNpLo5BIG7WAlXu7arFLDvLZ5otepZrCV/L54BkIQAACEIAABCAAAQhAAAJpJlA3AlY5N+nlCk9h4Bf7IhingFXoC3j+l/4wey81R9U/qpKptul9viiVX02Tu4fcvmWFqr/yjyQ2VYFVLYPc5/MvBSjlR+5zuWKD/j5fwMoXxnLFmlL7Vw+uGTNm2JYtW9y0MAKWelNJ+FQFVKkhIVMVYcHxuGLVOrkVccV6pemWQ4mSQa8uCXMS6Erd2qe9SdRTJVaHDh2cgHT88ce7m/9kR38v/yUQqkeX+ts1NXLFKYlyyu38Plj5Apaq9YYMGVJyr/mXDhQS8qIWsHQ7pX4knunzqerSQlWAuUzy/32oprddU6z5PQQgAAEIQAACEIAABCAAgbQRQMAqIhwoUHEKWIUqyqIUsCReDR8+vMkvxWESUl/wH3zwwYZqoWIVM/lCzhe+8AXXwDu3Uij/ZkOJIOprpuNwul2vWFVRmH02NSdXXGvqtr1cW/kCTr6AlS9uhD3alds8PayAFfYmyPxYFLuJMvdoYLHeXuoHdu+997rKPsXrvPPOs8MOO6wp3JH/Pl+c0tHP/H3kziknxuobpsb+qjbT0Gcn9xhh1AJWJXAqqdCsZB2egQAEIAABCEAAAhCAAAQgkEYCqRWwVJWim/R0NE6jqaNruXDTWIGVL1aE6YFVbsKoYbcqXVTRomNQ+f2RyrWXOz9X6Ch29C+36qfUsaj85tXBOtq/RCw1dT/kkENcP6CmqnzK8Uk9l3QMTaOcI6n5wkG+0JNfVVZOn64HHnjAXnrpJbenMBVY5TTkz/W3WAVjcFFCKbEn9/OkaiEdBZSIGfcImrivWbPGJEypiXluw/WmBKxyqjbLFSmLxaGcJu5h+EmIVKN7ff4kJKpiK7jUoKneZmHsMwcCEIAABCAAAQhAAAIQgEC9EEitgCWAs2bNarhNr9iRoUKgdVRMX/SKjeCGO305LCYc6O+jrMDSUa3Jkyc39IYqdMwsXyhRzycdc8u/aS3fLwk9+tHRpyhFq9x18gU4HflSf6vckdujSH2l1F+q0LEoVblIONHRvPyb+HLtye/u3bu7pu36sl6tb7likXj9x3/8R6gKtdw+UdpfvniRX71TSFgplosLFixweVYsD/NzohzbTeVvbkwL3YoZ7Dl3j+WIQmH/EQxunZQQKLFKgo0EJVXrBWJNIVtNCVjlCDz5FVb5YmLcFViK89q1a10zed06+Pe//902bNjg+oUVG+X4FzYWzIMABCAAAQhAAAIQgAAEIJBWAqkWsHIbYxcSDiqFml8xk0QPLH0xVb8jfVHVKHQULO1HhH7961/bb3/7W7f/fMEjf+9N9UmSMPGnP/3JHn/8cSdYNDXU+2no0KHuuGGlVVm5Ala5X/5zn80XsMIcbSvmX67IFKYCK0oBK/dzoONy55xzTkG2ub5HKWBJQJbouXjx4obPRVN5kPt7HwQsCe0PP/ywa2hfSswtxKXcHC6HLXMhAAEIQAACEIAABCAAAQikjUCqBax8oanQ7WCVAK2FgJUvxg0cONBV8uSOtAtYudzyb7bLbUheTu8h+b9+/XrX0FpCUO4RqfzY6ojhmWee2ag3UTnxr1SIkbBw//33u/1pRFmBlZSAVagxeW5OnnHGGXb00UcXxBnmKGI5cdDc999/3x0Rzr3dMd+GKu4kmB144IFO8FU1ksSeYMQpYOX3MYu6Aks59dRTT5mq20pVmenI5mc/+1l3JFhN2x977DHT51ADAavcrGM+BCAAAQhAAAIQgAAEIFDPBFItYOkLq663V3WCRrHeS+UGIGkBS5UmP/vZz+y1115zWy0m8KRdwMr3I7fKKrc6q1iT9zBx0nE9iRoSi1asWGE67plbmaLeVbqFr2PHjmHMNZqTVA+sr33ta64PWZiRe0w2TAVWOf21gv5W2kd+5VTuschC4lbu3qPugaXPtRqmB/3ttJZ63OlGQR0Z3W+//dxthfm3Z4apdMudU+pYZH5s8m+obKpRf7U9sJTbs2fPtm3btrmtqKpw7733tsMPP9z1sdN/Ky65lxqk/d+HMPnOHAhAAAIQgAAEIAABCEAAApUSSLWAJadUJaKqg0DEOPjgg+38889vsi9UKSBJC1gSru655x5TY3qNYgJPPXxBzb3JL+hzpUqZqVOnNlTTqDeWemRFMVSdNXPmTNcbKPii/61vfcsdJSx3VHoLYX7/snzx4qOPPrI777zTVRVplDqOl7vn/JsCwwhYYW84zLetWykvuOACJwJryKcpU6a46remKhsltigG5fJXHysJ0KowUhVR//797XOf+5zrfSbxJvczrVv/2rVrVzKkufvQxKYqsJoS5nIXy+1jJjEpP8eirMAqJMyrslA3KpY6Hqt/H6ZPn04FVrkffOZDAAIQgAAEIAABCEAAAl4QSL2ApUbG+tKmpsbBF+gTTjjBBgwYUHEvpCQFrELVJsUEnnoQsFQRJbFKX+iDY4QSsFRRo6oeiRAXXnihde7cueAHROKFel8pnqqiGjFiRIOoUuwT9de//tUdNwua7pdzE1+uzdxbEvX3apD/9a9/vckPsqp6dIQwEFzy189v8l6qgX2p/YQRsCq1ne9r7q2STfHMr05qqr9Z4GMut9yqw9yqs3JuF82tKAsjYGlOGDFVcZXtpUuXuq0XqvKLUsBSRamEvaBBe1jBMz8OHCFs8qPLBAhAAAIQgAAEIAABCEDAIwKpF7DEWtUR9957b8NxGwkmOqKlPlK5R2zCxEUVJ3PnznU2A0EiribuEjbUs0eiTTB0rEm38+mIVP6oBwFLzB588EF3vE9DFUEaL7zwgvvfQs3pc/3MPcYXVrzIF7BK9WsqlQP5RyB1E+F3vvOdkscRJTJIPAsqwGS/kOCTX1UkkVX5WayiRhx17FINzIMRRsCSvSFDhribGYuN4JbHZcuWuSmFjt4GYlCYfmX53NRQX9xUVVVs6BmJmq+++qqbknucL7cXmW6p1JFQ3bhZaqjR/1133WWqdgtGUxVYwbrFPm+BHd3+pwsWdCujxhe+8AU799xzG/3bEqWAlS+gF7rRM59FoXxBwCqZMvwSAhCAAAQgAAEIQAACEPCMQF0IWPrytmjRIlu4cGGjfkj77LOP+zKvL3IStUoNCVe6QU9f6oNKnmB+1AKW9qtqH4lXQeWY1mqqCXk9CFjyI7d6R9UqGvqCL3FFR6GOPPLIoqHIbfauSWrQrSOhxY6PKVa/+MUvGgSzpiq8mvp85ouhpdbX2hJ6/vCHPzQyW0jAyq8UVKyHDRtmRxxxxC4ilvJDgt+jjz7aIMpqgTACluaJwdlnn+16RuUPHdd78sknTX2rgubg+YKMhBpVACk3w/aJkmD50EMPuSo7DfVpkoAkAaqQ2JL/ec1llltJpZwZNGiQfeUrXykq9qny6L777tvltsowApb2pr5SEj3btGmzy14ljEloC5rJF+uzV6mANXLkSMcqd+RXUikGqlosxFLPibniqabvuQ3fEbCa+rTzewhAAAIQgAAEIAABCEDAJwJ1IWAJuL70/+53v7Pf/OY3jb7063eqCNGXdPXXUQNoVWVpvm60U/WOBJf8ZuBBENU0eujQodahQ4dd4prbvFqVKqr6KtU8XGtIFFCFxccff9zInr6oN3X0sV4ErFwBJNdJMRw7dqxrGF5s6Mu4juP9+c9/bpiiSiixkSCjvkUaYqGjVvPnz28kAh511FF2+umnl115FyxWqCpO+5XAohxSVZiEK+WNKqQkNuSPYkfu8nudSVSVeKLjrjr6p6GcVA6rMim3Ob1+F1bA0lzZ/uIXv+hsi1+Q7/m2JYqoAilYX8/mVgCFPb5WiJuEtJNOOsn5qLhpjnjl70FC86hRoxpimyuAaj8S+3QsUZ8v7VefFcVAlVHPPfecy5Wg2XluLNQ3S/vPHfmN3oPfidHJJ5/seqfps6zKOolyjz/+eEPlleaqT5eOleZXzoUVsHJ7acme/j36xje+4SouJY6pMX1+RZvmScTScUf9G6b9KZ6qNpM/6gMY9FfL9XX//fd3XJWzDAhAAAIQgAAEIAABCEAAAr4TqBsBKwjEqlWrXFVMoS905QRLX2j1RVWiRbHqrVwBqxzb+XNlX8fJjj/++JKVYvUiYMm/3FsHA3/D9kZS7FQBJMGvnCEhRNVapQSyMPYK9SUr9ZyanEuY+ec//+mmFROwJDosX77cVd4VElzy15BwI0H0nXfecb8KI2BJJNy8eXMj0aXY3iUwqRm5GrjnDgkiqv7SKOc4pripEiq4TTMMa33Ovv3tb1unTp0aphcSMZuypc+QxCcd5QyOERaKQ66AJSFIuaIqqzBDgqDEUT2XP8IKWGpcrx5xuUcdA1vdunVzLGQ/X+wMsz+x1LHNQPzNv1kyjA3mQAACEIAABCAAAQhAAAIQqFcCdSdgCbQqGHSsS8eUdJta2KGqCjUXV9WKejU1deywWgFL6+nGQR0lK9UvKNh/PQlY+Q3Rw/RSyo2TvuCrl9bq1at3qUTKj6fiJHFHlSxRVZuoikxHE1UNlF8JFayv+B199NHuRkVdJBDkWlNNz8OIrOJ1yimnOKFDR2M1wghYmqP+V+ojVSr3JfbpmOHee+/dCGduw/lybukLjOizJ/FSlVG5x9kKfQYlnJ111lkFqxslhom/xJhi/AObEr/ESkfxdJun+GoU6reWK2ApVyR4rly50p5//vmi6ygWEpfV6L5YT72wAlax487ab/5xTfkuBkHvrWL/jml/EodV7bZmzZqGCxPK/cyF/XeSeRCAAAQgAAEIQAACEIAABNJIoC4FrACkviyqmuell15yR7LUx0a9iIIvxPqCp6M7OmqjK+pVSaMjPGFHuQKWhBYdZ1RDalV2qWKk0NHEYuvXk4CVfwxKQp0ae5fDV3FSZZPEEIkSEgmCyiXFTtVJOlZ4zDHHlMUxbHyD9XU0VetLTNLfyQcd5ZLQKcFTfz958uTQApbWFx/l5bPPPusqrPRn5YeqZpQb6vmk/mG5ORZWwFKDceWKKql+//vfu31p3xKk1NNLAlexvnCaO2XKFFNPOH0edAtkoYqjphjqc6Y+XjqGp0q6oK9csAeJfhKcijWxl33tWRVVTz/9tKk3mmxqiJOOEmp/ffr0ccfx/blwAAAgAElEQVTwAju5vAr1Q8sXsHTETs9rHT2rdbTXoPpNPcp0EUFwdLWY32EFLD0vYU9c1ItMFVmB0FeoYb3iqBxR5Z44BvmvHFT+S0DVHgPhNjd+Wits1WNT8eT3EIAABCAAAQhAAAIQgAAE0k6grgWstMNlf34QyG+6Xc6xu2oJ5IuaxS4cqHYdX54vJGBJwGZAAAIQgAAEIAABCEAAAhCAQH0TQMCq7/ix+zIIqIpm2rRprvJHVTmq7FKlUlMjtzF30se2ELCaik7j3yNglceL2RCAAAQgAAEIQAACEIAABOqFAAJWvUSKfVZNQE3Y1WBbR001why/Us8o9SlSzzWNMDctVr3RHAMIWOXRRMAqjxezIQABCEAAAhCAAAQgAAEI1AsBBKx6iRT7rJqAxCg1P//Tn/7kbKmHknpAqVdToaFKLfV50o19QW+iMKJX1RtFwKoYIQJWxeh4EAIQgAAEIAABCEAAAhCAQKoJIGClOjxsLmoCOg547733NmoWr6bnX/7yl13jcDULV5NvNV5//PHH3eUAwaUAatCvRvVhbpSMat9UYJVHEgGrPF7MhgAEIAABCEAAAhCAAAQgUC8EELDqJVLsMxICqsKaM2eOvfjiiw3CVBjDugXuzDPPdDcIJjkQsMqjjYBVHi9mQwACEIAABCAAAQhAAAIQqBcCCFj1Ein2GRmBHTt22O9+9ztbsGCBq7Zqauyzzz5OvEqy8irYEwJWU9Fp/HsErPJ4MRsCEIAABCAAAQhAAAIQgEC9EEDAqpdIsc/ICUgcWr58uf3+97+39957zzZu3OjWaN68uTtOeNBBB7lG7/vvv7/7u1oMBKzyqCNglceL2RCAAAQgAAEIQAACEIAABOqFAAJWvUSKfUIAAhCAAAQgAAEIQAACEIAABCAAgYwSQMDKaOBxGwIQgAAEIAABCEAAAhCAAAQgAAEI1AsBBKx6iRT7hAAEIAABCEAAAhCAAAQgAAEIQAACGSWAgJXRwOM2BCAAAQhAAAIQgAAEIAABCEAAAhCoFwIIWPUSKfYJAQhAAAIQgAAEIAABCEAAAhCAAAQySgABK6OBx20IQAACEIAABCAAAQhAAAIQgAAEIFAvBBCw6iVS7BMCEIAABCAAAQhAAAIQgAAEIAABCGSUAAJWRgOP2xCAAAQgAAEIQAACEIAABCAAAQhAoF4IIGDVS6TYJwQgAAEIQAACEIAABCAAAQhAAAIQyCgBBKyMBh63IQABCEAAAhCAAAQgAAEIQAACEIBAvRBAwKqXSLFPCEAAAhCAAAQgAAEIQAACEIAABCCQUQIIWBkNPG5DAAIQgAAEIAABCEAAAhCAAAQgAIF6IYCAVS+RYp8QgAAEIAABCEAAAhCAAAQgAAEIQCCjBBCwMhp43IYABCAAAQhAAAIQgAAEIAABCEAAAvVCAAGrXiIVYp/vvfeeXXzxxXbNNddY9+7dQzzBFAhAAAIQgAAEIAABCEAAAhCAAAQgkH4CCFjpj1HJHe7YscNeeOEFmzFjhj3xxBP2+uuv2wEHHGADBw60cePG2eGHH27NmjXbxcaGDRvsV7/6ld133322ZMkS+/jjj+2II46wM88800aOHGl77rlnwXXXrFljt99+u82fP99eeeWVUM+UcqASe5s3b7Z58+bZ9OnT3d5btWplAwYMsLFjx1r//v2tefPmuywpTosXL7YpU6bYokWLbOvWrda3b18bNWqUDR482Nq0aVNWJlRqLyl/SzmTJL9169a53Jw9e7YtX77cCauDBg1yudmlS5eymGty1PbK3gAPQAACEIAABCAAAQhAAAIQgEBNCCBg1QR7NItu27bNbrnlFrvuuuucAHXIIYfYBx98YG3btrXVq1fbZz7zGZs8ebKdddZZjUSsd955xwkIv/jFL2z33Xe3Xr16OQFn1apVTgDr2bOnE3qOOeaYRhtdsWKFjRkzxglmEiL222+/hmdOPPFEu+OOO6xbt26hnavEnsSXG264wa666qqGvUuMev75592fr7/+erfHli1bNuxj+/btdv/99zufxalPnz5O9NL6+vOECRPcT/v27UPtvVJ7SfnblHiVFL8333zTxUJip0RV5cbatWud8Fksx0rtPWp7oYLNJAhAAAIQgAAEIAABCEAAAhBIBQEErFSEobJNPP3003b22Wfb/vvv76qiDjzwQCfSSNxZuXKlfe9737OuXbs68SaodpHodfXVVzuh5zvf+Y79+Mc/bqi2UlXWjTfeaD/60Y/slFNOsbvvvtv22msvtzlVvowePdpVeUk0O//8851IlPuMji9KHJGA1tSo1N6sWbPswgsvtH79+jlxTsLIzp07bdmyZc73t99+2x544AFXXRUMVWmde+651qlTJ/fMkUce6X4lkW/8+PEmjtOmTXMsw4xK7CXpbykfkuK3ceNGu/zyy52oqSOt+m/lhQRI5aNyU1WCd911V9Fqv1w/orYXJs7MgQAEIAABCEAAAhCAAAQgAIH0EEDASk8syt7JT37yE1c5JEFAAk1uDywJVhINJk2a5I7a6Vighiqshg8fbqoievDBB53olTs++ugjJwTde++9tmDBAjvhhBPcrx955BE7/fTTneAjkSr3yF3wzMKFC23u3LnWu3fvJn2pxN769eudH6q2KrSO9jts2DAbMWJEwx4lmAQc5syZY0OHDm20Nwl9Eq569Ojhjrp16NCh5N4rtZeUv6U2nyS/pUuX2mmnneaq3fK55oqohWJSyIeo7TWZoEyAAAQgAAEIQAACEIAABCAAgVQRQMBKVTjCb0YVKapiUQXLM8884yqO8pu4P/TQQ3brrbc64UlzW7RoYS+++KL770MPPdRuvvnmgtVSOpKoKq5AGNuyZYv94Ac/cJVXuaJW7m4leKkqSzZlv9So1J72PmTIEFe5o0oqHRnMHapykjj3ySef2MyZM111ViDYtW7d2lVmde7cudEzmnvJJZe4Y26PPfZYQ3VWsf1XYi9Jf0txT5KfcuX73/++TZ061VXu5Q9VvalfmXJl4sSJpviUGlHbC/9JYyYEIAABCEAAAhCAAAQgAAEIpIEAAlYaolDhHoIKrJtuuskJAe+//37VtxCqMuvKK6802Q4ELFXufPOb37Q33njDNeNWtVL+0LG6Y4891okVEhtKHSOs1J4EOVVL6QikfvKb0xcS9VStpf5c6gN22223Wbt27XbZe75gVyocldhL0t9Se0+K36ZNm+zSSy+1O++80zXO13HP/KE+WIqJjnVKWOzYsWPRrUdtr8KPG49BAAIQgAAEIAABCEAAAhCAQA0JIGDVEH61S6vvk47MqRG5KqR0m961117reg6pyXol429/+5udc845pmOBavKuSq2g6kj2gsqmagSJSu0FVTilqrzyxahHH33UTj311JKVPhJQzjvvPMdO4l2pUYm9JP0ttfek+H344YfudkeJmsWq2lQtqGOv6lkmYa1UvkZtr5LPBc9AAAIQgAAEIAABCEAAAhCAQG0JIGDVln9Vq6t5ub78X3TRRa76SkPH6tTkXGLW0UcfHfpmPT2rhuzqF6XKGfXWUjN3NWoPUy0TZk7gbJi5heaEqZTKnxNGnAozJ9h7mLn5c5L0t1RCJcUvjDgVZk7gS5i5YeZU9WHjYQhAAAIQgAAEIAABCEAAAhCoKQEErJrij2bxf/zjH+5on478vfDCCw1GVdWio3ZnnHGGE6JKDYlXuplQP6pYUm+tvffe2z1SqQBTbL1K7SUlwJTihIC1K518JmHEpDBzELCi+fcBKxCAAAQgAAEIQAACEIAABHwggIDlQxT/xweJAqq+Us+nZ5991n75y1+630ybNs31jio2VL2lo3OqvBo0aJBrkK4G6MGoVHBCwPrvI4mV8qtEsCuVzpXYq0SwCyNOhZmDgOXRP064AgEIQAACEIAABCAAAQhAoEoCCFhVAkzT47m3EB588MH24IMP2pgxY9ytfTNmzLAOHTrssl31Z1IDeIldqtRSn6R99tmn0by33nrL9SvSKHSTn/4+EGn23Xdfu++++wquFRit1J6qwuRPsZvtZD8QaWbNmuWahC9cuNAJeldccYX7nW5izB+BSKPqM80rNSqxl6S/pfaeFD/1ZNOxVjW8f/jhh+3www/fZVuBgPXuu++aYnXQQQcV3XrU9tL0mWUvEIAABCAAAQhAAAIQgAAEIBCOAAJWOE6pm6Xm12o6/s4779jtt99unTt3tlwBS8cH161bZ8OHD3f/W6hR9nPPPWdjx461l156ycaNG2c//vGPXQ+t/FHpLXrFoFVqL6lb9EoFm1sIm77FMepbA6O2l7oPMxuCAAQgAAEIQAACEIAABCAAgSYJIGA1iSidE4IKlpUrVzbc9JYvYBU7pqXm70899ZRdcMEFrvm7hCsdPWzTpk1BZ7ds2eJuOVR11oIFC+yEE07YZV5Q3VPqhsDgoUrtvfjiizZkyBBXUaZjjvliW1DpJPvBbYnBDYCtW7cuWD0WVPc88cQTRW/My3W2EntJ+lsqW5PkF9x4WKxaLqhkU/XfxIkTTfEpNaK2l85PNbuCAAQgAAEIQAACEIAABCAAgWIEELDqNDe2b9/ubgnUsTj9SGD68MMP7eKLL7ZrrrnGVIElcUu9r9TPSsf69thjD+ft4sWL7fzzzzeJN6re0pzmzZuXJPHII4/Y6aefbuPHj7cbbrihkdj10UcfuQouiRJz58613r17N0m1Enuq3Bo5cqQ7mlZoHYlrw4YNsxEjRjTscfPmze5mxUmTJtmcOXNs6NChjfYWMOrRo0fRY5a5D1RqLyl/S4FPkt/SpUvttNNOsz59+uzCddu2be5yAR3ZLBSTQj5Eba/JBGUCBCAAAQhAAAIQgAAEIAABCKSKAAJWqsJR3maWLVvmBJtAiFJllAQmCVitWrVy/z1//ny79dZb3X83a9bMHSccPXq0qeJI1THnnHOO+/umRu5zqoY577zznIil2wtvvPFGJ6bJrn7Xtm3bpsw12kc59tQvSdVi/fr1c6JU165dTRVlYiER7Y033nA9lfT7YCxZssT18OrUqZMT7I466ijn8+rVqxsY6QbHoM9XU5uvxF6l/Crxt9T+K7FXib8bN250wuEdd9zhxKrLLrvM2rdvbxIAxVqVV8cdd5zdfffdttdeezWF3KK21+SCTIAABCAAAQhAAAIQgAAEIACBVBFAwEpVOMrbjIQb9YVSw2wdBTzkkEPsgw8+cP2wXn31VSdsXXLJJe6IoMQDjaBheZiV8kWd3J5ZqvDab7/9bNWqVaZjdWqULrGiW7duDaYlOkio0PHCQgJRufZkWIKZKnf0oyOEvXr1sq1bt7qqLP1Zf69G7y1btmzYhyp+JNZNmDDBMVFVkAS+FStWuD/r7/UTMNKDwfHLxx9/3J555hnr27dvVfb0cFL+SnA69thj7aSTTnLx7tixY8Pek+KnBZUbqghUZZyqAJUba9eudQ3/e/bsaVOmTLFjjjmmUSoG+VlIDK3EXpg8Zw4EIAABCEAAAhCAAAQgAAEIpJ8AAlb6Y1RyhxKxXn75ZZs+fbqrtpI4ICFnwIABriJKVS5Bb6vcXkxh3C4kOq1Zs8ZVMQVrHXHEEXbmmWe6o3177rlnI7NNCViaXI69wLiqeObNm+d8llgjMUr+qiF9//79Cx6H3LFjhzs6KdFk0aJFTvSSKDVq1CgbPHjwLv2/SglY2ke59oK9J+FvKQFL+0iCX+CvKs90A+bs2bNt+fLl7mjroEGDXLVcly5ddknDUgKWJpdrL0yeMwcCEIAABCAAAQhAAAIQgAAE0k8AASv9MQq9w/wm7qEfjHGienVdeeWVduihh4Y+ohfjdsoyHTR4lxCYW4FVlpEaTVZvLx3rnDZtWqMKrBptp6xl1UtNvbHCHkctyziTIQABCEAAAhCAAAQgAAEIQKAuCSBg1WXYCm86bQKWqsP++Mc/umOMEiN03K9ehiqsnnzySbvpppvcEcj999+/Xrbu+kWJt5r6q8F/Uzf8pckxNZr/4Q9/aJ///Ofd8UMGBCAAAQhAAAIQgAAEIAABCEBABBCwyIPYCKj31MSJE003/On2v6ZuOoxtIxUY1s2KV111lTseqT5NYRrdV7BMLI+o+krN0SUEqXF9PQ1VXz399NOuAbyOwjIgAAEIQAACEIAABCAAAQhAAAIIWOQABCAAgf8h8OKLL8ICAhCAAAQgAAEIQAACEIAABMzsyCOPTB0HKrBSFxI2BAEI1IIAAlYtqLMmBCAAAQhAAAIQgAAEIJBGAghYaYwKe4IABCBQJoGjjjrKPbFs2bIyn2Q6BP5FIBBN0/hyQJzqhwB5VD+xSvNOyaM0Ryf9eyN/0h+jetgheVQPUar9HqnAqn0M2AEEIFBnBBCw6ixgKd0uL2opDUydbYs8qrOApXS75FFKA1Mn2yJ/6iRQKd8meZTyAKVkewhYKQkE24BAUgQ2b95s8+bNs+nTp9uSJUusVatWNmDAABs7dqz179+/YLN93cq4ePFimzJlii1atMi2bt1qffv2tVGjRtngwYOtTZs2ZW2/Unvr1q2zGTNm2OzZs2358uXWvXt3GzRokI0bN866dOlS1h6qmYyAVQ09ng0I8KJGLkRBgDyKgiI2yCNyoBoC5E819HiW9yJyoBwCCFjl0GIuBOqcgMSrG264wd2wqFv+evXq5cSo559/3v35+uuvtzFjxljLli0bPN2+fbvdf//9TiT6+OOPrU+fPk70WrFihfvzhAkT3E/79u1D0anU3ptvvun2Nn/+fDvggAOsW7dutnbtWnvllVesZ8+eTlzTjZFJDASsJCj7vwYv/P7HOAkPyaMkKPu/Bnnkf4zj9JD8iZNudmyTR9mJdTWeImBVQ49nIVBnBGbNmmUXXnih9evXzyZPnuyEoJ07d7peThKo3n77bXvggQdcdVUwVKV17rnnWqdOndwzQb+e1atX2/jx4+3pp5+2adOm2dlnnx2KRiX2Nm7caJdffrndcccdds0117j/btu2rUmQk7j2ve99zwYOHGh33XWX7bnnnqH2Uc0kBKxq6PFsQIAXNXIhCgLkURQUsUEekQPVECB/qqHHs7wXkQPlEEDAKocWcyFQxwTWr19vI0eOdNVWc+fOtd69ezfyZsGCBTZs2DAbMWKEq9LSsUAJRBKLJk2aZHPmzLGhQ4c2emblypVOuOrRo4c72tehQ4eShCq1t3TpUjvttNNc9Vf+Otu2bbOrr77aVY8V2mMcIUPAioNq9mzywp+9mMfhMXkUB9Xs2SSPshfzKD0mf6KkmV1b5FF2Y1+O5whY5dBiLgTqmID+T2HIkCGuUkmVVDoymDvUX2r48OH2ySef2MyZM1111uuvv+7+rnXr1q4yq3Pnzo2e0dxLLrnEHet77LHHGqqzimGq1N4tt9xi3//+923q1Kk2evToXcyrCkz9u1SJNXHiRLffOAcCVpx0s2ObF7XsxDpOT8mjOOlmxzZ5lJ1Yx+Ep+RMH1ezZJI+yF/NKPEbAqoQaz0CgDgk89NBDrlpK1Ur6adasWSMvdExPApCO4T3zzDPuGKGqtU488UQ766yz7LbbbrN27drt4vl1113nemrpKJ+OGpYaldjbtGmTXXrppXbnnXe6RvI6/pg/1AdLe9QxRwltHTt2jDVCCFix4s2McV7UMhPqWB0lj2LFmxnj5FFmQh2Lo+RPLFgzZ5Q8ylzIK3IYAasibDwEgfojEFQx3XzzzU6oKjTyxahHH33UTj311JKVTRKMzjvvPLv22mvtyiuvLAmmEnsffvihu+1QvbOKVXm99957TjxTDy8JdbqdMM6BgBUn3ezY5kUtO7GO01PyKE662bFNHmUn1nF4Sv7EQTV7Nsmj7MW8Eo8RsCqhxjMQqEMCYSql8ueEEafCzAlwhZmbPyeMOBVmTpQhQ8CKkmZ2bfGilt3YR+k5eRQlzezaIo+yG/soPCd/oqCIDfKIHAhDAAErDCXmQMADAghY0QURASs6llm2xItalqMfne/kUXQss2yJPMpy9Kv3nfypniEWzMgjsiAMAQSsMJSYAwEPCCBgRRdEBKzoWGbZEi9qWY5+dL6TR9GxzLIl8ijL0a/ed/KneoZYQMAiB8IRQMAKx4lZEKh7AmrOPmbMmKI3+cnBQOSaNWuWa4q+cOFC18T9iiuucL9r0aLFLhyCI3/XX3+9m1dqVGLv448/tosuusg1lH/44Yft8MMP32WJ4Ajhu+++a9r7QQcdFGu8ELBixZsZ47zwZybUsTpKHsWKNzPGyaPMhDoWR8mfWLBmzih5lLmQV+QwAlZF2HgIAvVHgFsIo4sZAlZ0LLNsiRe1LEc/Ot/Jo+hYZtkSeZTl6FfvO/lTPUMsUIFFDoQjgIAVjhOzIFD3BPRyMWTIEBs4cKBNnjzZdt9990Y+vfXWW+4mvy1bttjMmTPtgAMOsNdff92GDx9urVu3NlVade7cudEzQXXUE088UfSGwNwHKrUX3KA4depUGz169C6xCCq7dLvixIkT3X7jHAhYcdLNjm1e+LMT6zg9JY/ipJsd2+RRdmIdh6fkTxxUs2eTPMpezCvxGAGrEmo8A4E6JLB+/XobOXKkO4o3d+5c6927dyMvFixYYMOGDbMRI0bYDTfcYG3atLHNmzfb5ZdfbpMmTbI5c+bY0KFDGz2zcuVKO/vss61Hjx42Y8YM69ChQ0kyldpbunSpnXbaadanT59d1tm2bZtdffXVpiOMhfYYR6gQsOKgmj2bvKhlL+ZxeEwexUE1ezbJo+zFPEqPyZ8oaWbXFnmU3diX4zkCVjm0mAuBOieg/lAXXnih9evXz4lSXbt2tZ07d9qyZcts3Lhx9sYbb7geUvp9MJYsWeIqszp16mS33367Sbxp1qyZrV692saPH2/z58+3+++/380JMyqxt3HjRiek3XHHHU6suuyyy6x9+/ZOYNPaqrw67rjj7O6777a99torzDaqmoOAVRU+Hv4fAryokQpRECCPoqCIDfKIHKiGAPlTDT2eDQiQR+RCGAIIWGEoMQcCnhDYsGGDq1TSj44Q9urVy7Zu3eqqsvRn/b0avbds2bLBY1U46ejehAkTTEcGVQXVqlUrW7Fihfuz/l4/EpSCIcFJopIax+eLW5XYk91Vq1bZxRdfbKoU0/HGbt262dq1a+2VV16xnj172pQpU+yYY45JJFIIWIlg9n4RXtS8D3EiDpJHiWD2fhHyyPsQx+og+RMr3swYJ48yE+qqHEXAqgofD0Og/gioamnevHk2ffp0UzWUxKgBAwbY2LFjrX///ta8efNdnNqxY4ctXrzYiUSLFi1yolffvn1t1KhRNnjwYHfcMHeUErA0r1x7ge1169a5I4SzZ8+25cuXW/fu3W3QoEGueqxLly6JBQMBKzHUXi/Ei5rX4U3MOfIoMdReL0QeeR3e2J0jf2JHnIkFyKNMhLlqJxGwqkaIAQhAIGsEELCyFvF4/OVFLR6uWbNKHmUt4vH4Sx7FwzUrVsmfrEQ6Xj/Jo3j5+mIdAcuXSOIHBCCQGAEErMRQe70QL2pehzcx58ijxFB7vRB55HV4Y3eO/IkdcSYWII8yEeaqnUTAqhohBiAAgawRQMDKWsTj8ZcXtXi4Zs0qeZS1iMfjL3kUD9esWCV/shLpeP0kj+Ll64t1BCxfIokfEIBAYgQQsBJD7fVCvKh5Hd7EnCOPEkPt9ULkkdfhjd058id2xJlYgDzKRJirdhIBq2qEGIAABLJGAAEraxGPx19e1OLhmjWr5FHWIh6Pv+RRPFyzYpX8yUqk4/WTPIqXry/WEbB8iSR+QAACiRFAwEoMtdcL8aLmdXgTc448Sgy11wuRR16HN3bnyJ/YEWdiAfIoE2Gu2kkErKoRYgACEMgaAQSsrEU8Hn95UYuHa9askkdZi3g8/pJH8XDNilXyJyuRjtdP8ihevr5YR8DyJZL4AQEIJEYAASsx1F4vxIua1+FNzDnyKDHUXi9EHnkd3tidI39iR5yJBcijTIS5aicRsKpGiAEIQCBrBBCwshbxePzlRS0erlmzSh5lLeLx+EsexcM1K1bJn6xEOl4/yaN4+fpiHQHLl0jiBwQgkBgBBKzEUHu9EC9qXoc3MefIo8RQe70QeeR1eGN3jvyJHXEmFiCPMhHmqp1EwKoaIQYgAIGsEUDAylrE4/GXF7V4uGbNKnmUtYjH4y95FA/XrFglf7IS6Xj9JI/i5euLdQQsXyKJHxCAQGIEELASQ+31QryoeR3exJwjjxJD7fVC5JHX4Y3dOfIndsSZWIA8ykSYq3YSAatqhBiAAASyRgABK2sRj8dfXtTi4Zo1q+RR1iIej7/kUTxcs2KV/MlKpOP1kzyKl68v1hGwfIkkfkAAAokRQMBKDLXXC/Gi5nV4E3OOPEoMtdcLkUdehzd258if2BFnYgHyKBNhrtpJBKyqEWIAAhDIGgEErKxFPB5/eVGLh2vWrJJHWYt4PP6SR/FwzYpV8icrkY7XT/IoXr6+WEfA8iWS+AEBCCRGAAErMdReL8SLmtfhTcw58igx1F4vRB55Hd7YnSN/YkeciQXIo0yEuWonEbCqRogBCEAgawQQsLIW8Xj85UUtHq5Zs0oeZS3i8fhLHsXDNStWyZ+sRDpeP8mjePn6Yh0By5dI4gcEIJAYAQSsxFB7vRAval6HNzHnyKPEUHu9EHnkdXhjd478iR1xJhYgjzIR5qqdRMCqGiEGIACBrBFAwMpaxOPxlxe1eLhmzSp5lLWIx+MveRQP16xYJX+yEul4/SSP4uXri3UELF8iiR8QgEBiBBCwEkPt9UK8qHkd3sScI48SQ+31QuSR1+GN3TnyJ3bEmViAPMpEmKt2EgGraoQYgAAEskYAAStrEY/HX17U4uGaNavkUdYiHo+/5FE8XLNilfzJSqTj9ZM8ipevL9YRsHyJJH5AAAKJEUDASgy11wvxouZ1eCwY/z0AACAASURBVBNzjjxKDLXXC5FHXoc3dufIn9gRZ2IB8igTYa7aSQSsqhFiAAIQyBoBBKysRTwef3lRi4dr1qySR1mLeDz+kkfxcM2KVfInK5GO10/yKF6+vlhHwPIlkvgBAQgkRgABKzHUXi/Ei5rX4U3MOfIoMdReL0QeeR3e2J0jf2JHnIkFyKNMhLlqJxGwqkaIAQhAIGsEELCyFvF4/OVFLR6uWbNKHmUt4vH4Sx7FwzUrVsmfrEQ6Xj/Jo3j5+mIdAcuXSOIHBCCQGAEErMRQe70QL2pehzcx58ijxFB7vRB55HV4Y3eO/IkdcSYWII8yEeaqnUTAqhohBiAAgawRQMDKWsTj8ZcXtXi4Zs0qeZS1iMfjL3kUD9esWCV/shLpeP0kj+Ll64t1BCxfIokfEIBAYgQQsBJD7fVCvKh5Hd7EnCOPEkPt9ULkkdfhjd058id2xJlYgDzKRJirdhIBq2qEGIAABLJGAAEraxGPx19e1OLhmjWr5FHWIh6Pv+RRPFyzYpX8yUqk4/WTPIqXry/WEbB8iSR+QAACiRFAwEoMtdcL8aLmdXgTc448Sgy11wuRR16HN3bnyJ/YEWdiAfIoE2Gu2kkErKoRYgACEMgaAQSsrEU8Hn95UYuHa9askkdZi3g8/pJH8XDNilXyJyuRjtdP8ihevr5YR8DyJZL4AQEIJEYAASsx1F4vxIua1+FNzDnyKDHUXi9EHnkd3tidI39iR5yJBcijTIS5aicRsKpGiAEIQCBrBBCwshbxePzlRS0erlmzSh5lLeLx+EsexcM1K1bJn6xEOl4/yaN4+fpiHQHLl0jiBwQgkBgBBKzEUHu9EC9qXoc3MefIo8RQe70QeeR1eGN3jvyJHXEmFiCPMhHmqp1EwKoaIQYgAIGsEUDAylrE4/GXF7V4uGbNKnmUtYjH4y95FA/XrFglf7IS6Xj9JI/i5euLdQQsXyKJHxCAQGIEELASQ+31QryoeR3exJwjjxJD7fVC5JHX4Y3dOfIndsSZWIA8ykSYq3YSAatqhBiAAASyRgABK2sRj8dfXtTi4Zo1q+RR1iIej7/kUTxcs2KV/MlKpOP1kzyKl68v1hGwfIkkfkAAAokRQMBKDLXXC/Gi5nV4E3OOPEoMtdcLkUdehzd258if2BFnYgHyKBNhrtpJBKyqEWIAAhDIGgEErKxFPB5/eVGLh2vWrJJHWYt4PP6SR/FwzYpV8icrkY7XT/IoXr6+WEfA8iWS+AEBCCRGAAErMdReL8SLmtfhTcw58igx1F4vRB55Hd7YnSN/YkeciQXIo0yEuWonEbCqRogBCEAgawQQsLIW8Xj85UUtHq5Zs0oeZS3i8fhLHsXDNStWyZ+sRDpeP8mjePn6Yh0By5dI4gcEIJAYAQSsxFB7vRAval6HNzHnyKPEUHu9EHnkdXhjd478iR1xJhYgjzIR5qqdRMCqGiEGIACBrBFAwMpaxOPxlxe1eLhmzSp5lLWIx+MveRQP16xYJX+yEul4/SSP4uXri3UELF8iiR8QgEBiBBCwEkPt9UK8qHkd3sScI48SQ+31QuSR1+GN3TnyJ3bEmViAPMpEmKt2EgGraoQYgAAEskYAAStrEY/HX17U4uGaNavkUdYiHo+/5FE8XLNilfzJSqTj9ZM8ipevL9YRsHyJJH5AAAKJEUDASgy11wvxouZ1eBNzjjxKDLXXC5FHXoc3dufIn9gRZ2IB8igTYa7aSQSsqhFiAAIQyBqBQMB68ne/t+Vrtttr7+yw3XdrZofs09wO269F1nDgb4UEeFGrEByPNSJAHpEQURAgj6KgmF0b5E92Yx+l5+RRlDT9tYWA5W9s8QwCEIiJQJ+vj7HWXU+1Vp377bJCx081sxMPb2mnH93KOrRvFtMOMOsDAV7UfIhi7X0gj2ofAx92QB75EMXa+UD+1I69TyuTRz5FMz5fELDiY4tlCEDAMwIffLLT7ly4xRb9eVsozy46obUNPbpVqLlMyh4BXtSyF/M4PCaP4qCaPZvkUfZiHqXH5E+UNLNrizzKbuzL8RwBqxxazIUABDJNYPSMje64YDnj2/1a2zePRcQqh1lW5vKilpVIx+sneRQv36xYJ4+yEul4/CR/4uGaNavkUdYiXpm/CFiVceMpCEAgYwR++tst9sCzWyvyetrItva5vZtX9CwP+UuAFzV/Y5ukZ+RRkrT9XYs88je2SXhG/iRB2f81yCP/YxyFhwhYUVDEBgQg4DWB9Rt22rDbPqnYxwGHtrQJp7ap+Hke9JMAL2p+xjVpr8ijpIn7uR555Gdck/KK/EmKtN/rkEd+xzcq7xCwoiKJHQhAwFsCs57banc/taUq/2aPa2cdd6epe1UQPXuYFzXPAlojd8ijGoH3bFnyyLOAJuwO+ZMwcE+XI488DWzEbiFgRQwUcxCAgH8Exv18o/3l7+X1vsqn8N2T29iQL7b0Dw4eVUyAF7WK0fFgDgHyiHSIggB5FAXF7Nogf7Ib+yg9J4+ipOmvLQQsf2OLZxCAQAQENm01G3TjhqotDfxCS7viFI4RVg3SIwO8qHkUzBq6Qh7VEL5HS5NHHgWzBq6QPzWA7uGS5JGHQY3BJQSsGKBiEgIQ8IeAbh3U7YPVju6fbW53jmhbrRme94gAL2oeBbOGrpBHNYTv0dLkkUfBrIEr5E8NoHu4JHnkYVBjcAkBKwaotTL53nvv2cUXX2zXXHONde/evVbbYF0IeEVg+w6zEydWX4H1tZ4t7X8NogLLq+So0hle1KoEyOOOAHlEIkRBgDyKgmJ2bZA/2Y19lJ6TR1HS9NcWAladx3bHjh32wgsv2IwZM+yJJ56w119/3Q444AAbOHCgjRs3zg4//HBr1qzpxtErV660s88+2374wx/aueeeW5CK5gwbNsxWrVpVlNozzzxjffv2DU11zZo1dvvtt9v8+fPtlVdesSOOOMLOPPNMGzlypO25554F7WzevNnmzZtn06dPtyVLllirVq1swIABNnbsWOvfv781b958l+fEafHixTZlyhRbtGiRbd261e1z1KhRNnjwYGvTpjxhoVJ7SflbKgBJ8lu3bp3LzdmzZ9vy5cudsDpo0CCXm126dAmdJ8HEqO2F3cD/mrnJlq/ZHnZ6wXn/e0gbO/EwemBVBdGzh3lR8yygNXKHPKoReM+WJY88C2jC7pA/CQP3dDnyyNPARuwWAlbEQJM0t23bNrvlllvsuuuus48//tgOOeQQ++CDD6xt27a2evVq+8xnPmOTJ0+2s846q6SIJUFKlVsLFiyw+++/v6iA9eijj9qpp55a0sVyBKwVK1bYmDFjnAAnYWO//fZz4phEuBNPPNHuuOMO69atW6P1JL7ccMMNdtVVV9nuu+9uvXr1cmLU888/7/58/fXXO5stW/5LKNi+fbvzS6KJOPXp08eJXlpff54wYYL7ad++fajwVWovKX+bEq+S4vfmm2+6WEiclKiqWK5du9YJlT179nRi4jHHHBOKuSZFbS/0wmb2qxe32qTHq7uF8NFL21n7Nk2LyeXsi7n1TYAXtfqOX1p2Tx6lJRL1vQ/yqL7jV+vdkz+1joAf65NHfsQxbi8QsOImHKP9p59+2lVN7b///q6K6cADD3QijcQdVUt973vfs65duzrxplC1y86dO+3ZZ5+1iy66yF566SW301IClsSy73//+/arX/3KTjnllKo8UyXN6NGjXdWY7J5//vlOdNqwYYPdeOON9qMf/ciJahJbJMgFY9asWXbhhRdav379nDgnYUR+LFu2zPn+9ttv2wMPPNCoCkxVWqoq69Spk3vmyCOPdOYk8o0fP97Ecdq0aY5lmFGJvST9LeVDUvw2btxol19+uRMhdaRV/604SoBUjik3VSV41113Fa20y/Ujanth4pw7Z8s2s6/dUPkxwlOObGWXnNS63GWZ7zkBXtQ8D3BC7pFHCYH2fBnyyPMAx+we+RMz4IyYJ48yEugq3UTAqhJgLR//yU9+4iqHAtEptweWBCuJBpMmTXJH7XQkL3f813/9l91222125513ur+WuPCPf/yjqIC1adMmu/TSS23hwoX28MMPu6OJ1YxHHnnETj/9dCcgSaTKPcL30UcfOTFKa82dO9d69+7tllq/fr3zQ9VWuX8f7EMVZDriOGLEiAabEkwCDnPmzLGhQ4c22nZwdLJHjx7uqFuHDh1KulWpvaT8LbX5JPktXbrUTjvtNFftls9VlYNXX321q5YrFJNCPkRtr5Lc/cULW23qosqqsB68uJ3t9W9UX1XC3edneFHzObrJ+UYeJcfa55XII5+jG79v5E/8jLOwAnmUhShX7yMCVvUMa2JBFSmqYlEFS3BsL7+J+0MPPWS33nqrE4o0t0WLFm6vuc8effTRNnHiRGdDokKxCiyJH9/85jddhZQqnDp37lyx31u2bLEf/OAHrvJKotMJJ5ywi617773XVWXdfPPNbu8a+kdtyJAhrnJHlVQ6Mpg7VOU0fPhw++STT2zmzJmuOkvHEfV3rVu3Lrhvzb3kkkvcMbfHHnusoTqrmHOV2EvS31JBSZJfUK03depUV2mXP1T1pn5liq3yT/EpNaK2V2ny/u8HN9myv5XXC+uSk1vbKV9sVemSPOcxAV7UPA5ugq6RRwnC9ngp8sjj4CbgGvmTAOQMLEEeZSDIEbiIgBUBxFqZCCqwbrrpJicEvP/++6FuIZSAJWFLDdOPO+44V/2kPlo6elhMwHr55Zddc/UvfelL9t3vftdVb6l6RkN9sSQChW0YH4hhb7zxhmvureqn/KFjescee6wTPyReqEJMgpyO+Ulo009+c/pCop6qtdRPS33AtOd27drtslZTvuc+UIm9JP0tlYtJ8Quq9VTdp8b5Ou6ZP9QHSzHRsU4Joh07diy69ajtVfN5XfTnbfZ/H9tsupkwzDj6cy1s4lm7hZnKnAwS4EUtg0GPwWXyKAaoGTRJHmUw6BG6TP5ECDPDpsijDAe/DNcRsMqAlbap6vukI3NqRK6KJt2md+2117qeQ2qKXs5oSsQJKmYkeqlqSUKQbglURZLECFVD5fayKrV2UMWkOUGlVBiBI6jCya3Kyn8u34+g8XypSh8JKOedd55jd+WVV5bEVom9JP0ttfmk+H344YfudkeJkMWq2lQtqL5k6lkmYa1UvkZtr5zPRe7cv/x9h437+cayHz/jS61szAD6X5UNLgMP8KKWgSAn4CJ5lADkDCxBHmUgyDG6SP7ECDdDpsmjDAW7ClcRsKqAV+tH1bxcX/7VhF3VVxoSktTkXGKWjgeGvVmvKQFLRxV1o5yO5en43te+9jVr3ry5qZ+R+jupz5SOyqmC6/jjjy+JJkz1TaE5Te1Ri+bPCSNOhZkTOBRmbv6cJP0tBT4pfmHEqTBzAl/CzA0zp9rP66UPbLIVr5d3fDBY845vt7VDOjevdgs87xkBXtQ8C2iN3CGPagTes2XJI88CmrA75E/CwD1djjzyNLARu4WAFTHQWphT83UdxZN49MILLzRsQVUtOmp3xhlnuBv+KhU3duzY4aqrHnzwQXcL4TnnnNPo+J6ENDWKl3D27W9/2908V0o4S1LQqURwKsWpEntJ+ltpjIPnohAAw4hJYeakScB64bXtNmH2poo/3sd9vqX9n9PaVPw8D/pJgBc1P+OatFfkUdLE/VyPPPIzrkl5Rf4kRdrvdcgjv+MblXcIWFGRTIEdiQISkdTz6dlnn7Vf/vKXblfTpk1zvaOqFTdKPR+INBLKZs2aZQcddFDR6UkKOpUITghY/+qFVgm/MOJUmDlpErD+c+5me+ov26r6lM/5bjv7dDtuIqwKomcP86LmWUBr5A55VCPwni1LHnkW0ITdIX8SBu7pcuSRp4GN2C0ErIiB1tJc7i2EBx98sKuY0rE/3do3Y8YM69ChQ9HthTleVsq3cgSJt956y/U/0ih2o2Egcu2777523333ub0HxxiL3Wwne4EfEtHUJHzhwoVO0Lviiivc74KbGHN9CUSa66+/3s0rNSqxl6S/pfaeFD/1ZNOxVjW8f/jhh11z//wR5Mu7777bpOAZtb1KPqMDrt9QyWONnvnfQ9rYiYeVroSsehEM1BUBXtTqKlyp3Sx5lNrQ1NXGyKO6ClfqNkv+pC4kdbkh8qguw5b4phGwEkcezYJqfq2m4++8847dfvvt1rlzZ8sVsHR8cN26dTZ8+HD3v001ym5KwNIxQgkJ6rGl3lf5o5y1kryVr5JbA0tFqBJ7Sfpbau/cQljZZ2/V2ztszE/Lb96ev9opX2xll5xMM/fKouDnU7yo+RnXpL0ij5Im7ud65JGfcU3KK/InKdJ+r0Me+R3fqLxDwIqKZMJ2ggqWlStXNtz0li9glVMVVUrACm7Rk4ClXls9evTYxVvtQzcifu5zn3MVU3vssUdRImr2rlsT1VdrwYIFdsIJJ+wyN6gWyr1xUP+oDRkyxFWUqZG8xLTcEVQ6yX5wu2Gw99atWxes9gqqe5544omiN+blrlGJvST9LZWGSfILbjwsVi0XVLKVuh0y15eo7ZXzcVXjdjVwr3Yc//mW9kP6YFWL0avneVHzKpw1c4Y8qhl6rxYmj7wKZ+LOkD+JI/dyQfLIy7BG7hQCVuRIkzG4fft2+9GPfuSOxelHgtCHH35oF198sV1zzTWmCiyJSup9pZsDmxKVSglYGzZscHbvuece109r1KhRjZq46ybCiRMn2pVXXul+1Di+0FG9XDK6ufD000+38ePH2w033GBt2vyrwfVHH31k48aNc8f/5s6da71793aPqpJp5MiR7mha7t8HdiWGSUQbMWJEg83Nmze7GxInTZpkc+bMsaFDhzYKUMBIolxTxyz1YKX2kvK3VPYlyW/p0qV22mmnWZ8+fXbhqnxRjujIZqGYFPIhanvlfEr/uWmnnXrzJ+U8UnDu6AGt7cwvtaraDgb8IcCLmj+xrKUn5FEt6fuzNnnkTyxr4Qn5Uwvq/q1JHvkX0zg8QsCKg2pCNpctW+YEG1UR6RihKpkkCEnAatWqlfvv+fPn26233ur+u1mz4g2kmzpCGIhDn/nMZ1z109e+9jV3lFCCjkStH/7wh/b5z3/eCWXdunVrkoCOHI4ePdpU+aTqmvPOO8+JWBLLbrzxRifO6ff6Xdu2bRvsqbeVGtX369fPiVJdu3Y13YIoFhK93njjDddTSb8PxpIlS1zPrU6dOjlORx11lGOxevXqBka6wTHoy9XU5iuxl6S/pfafFL+NGzc64VA3Ukqsuuyyy9zNlMoXsVbl1XHHHWd333237bXXXk0ht6jtNblg3oRL7ttkf1q7vdzHGs2/a2RbO2jvXY/fVmWUh+uaAC9qdR2+1GyePEpNKOp6I+RRXYev5psnf2oeAi82QB55EcbYnUDAih1xfAtIuFFfIzXMfv/99+2QQw6xDz74wPXDevXVV52wdckll9iPf/xjJx6UGk0JWKqa0XGwCRMmOLtHHHGEdezY0VatWmU6VtezZ0+bMmWKHXPMMQ3LSHSQUKHjgIUEoueee87Gjh1rL730kqsY22+//RrsqfG6xI98MUwClyp39KMjhL169bKtW7e6qiz9WX+vxvW6DTEY+XtXVZAEvhUrVjhf5JN+chkFxy8ff/xxe+aZZ6xv375V2dPDSfkrge3YY4+1k046yR2bVJyCkRQ/rafcUOWexE9VASqWa9euNTXoL5QveiZoqF9IvKzEXlSfvrnLttrtC7ZUbK5H5+Y2+dv/EmIrNsSDXhHgRc2rcNbMGfKoZui9Wpg88iqciTtD/iSO3MsFySMvwxq5UwhYkSNN1qBErJdfftmmT5/uqq0kDkjIGTBggKtgUpVL7vG8YrtrSsDSc1pLR+5UxaTKKQlXErLOPPNMd7Rvzz33bGS+KQFLk9esWePsBXsvZS8wriqeefPmOZ8l1kiMkr8Sw/r371+wybya0C9evNiJbIsWLXKil0QpHYccPHjwLoxKCVjaR7n2gr0n4W8pAUv7SIJf4K8qz3Q0U73Tli9f7oTKQYMGuWq5Ll267JKOpQQsTS7XXlSfxu07zE6cWPlNhNxAGFUk/LLDi5pf8ayVN+RRrcj7tS555Fc8k/aG/EmauJ/rkUd+xjVqrxCwoiZaQ3v5TdxruJWGpdWrS32xDj300NBH9NKwb+0haPAuITC3Aist+yu1DwmNOoap4525FVj1sHf1PlNvrPzjo7Xc+44dZidUIWDd+s3d7LD9WtTSBdZOIQFe1FIYlDrcEnlUh0FL4ZbJoxQGpY62RP7UUbBSvFXyKMXBSdHWELBSFIxqt5I2AUsVW3/84x/dMUaJETruVy9DFVZPPvmk3XTTTe4I5P77718vW3f9osRbTf1VWacbGOtlqNF80E9Nxw/TMh75/VabvLDyI4RfPaSlXfmNf11UkBa/2EdtCfCiVlv+vqxOHvkSydr6QR7Vln+9r07+1HsE07F/8igdcUj7LhCw0h6hOt5fcDuhbvjT7X9q+l4vQzchXnXVVe54pPp6lWqAnzafVH2l5ugSgtS4vp6Gqq+efvpp1wBeR2HTMi66Z6O9/NaOqrbzy++1s39rW/wihaqM83BdEuBFrS7DlrpNk0epC0ldbog8qsuwpWbT5E9qQlHXGyGP6jp8iW0eASsx1CwEAQikmUDwf5r5e/xoc0v7z98eVPXWz+35lvXs9FHVdjAAAQhAAAIQgAAEIAABCEAgbgJHHnlk3EuUbR8Bq2xkPAABCPhIoJiA9Zd1n7J7/rBv1S736/K+De7+j6rtYAACEIAABCAAAQhAAAIQgEDcBBCw4iaMfQhAAAIRE3j+te32w9mbqrZ6Zp9WNvr4+ulHVrXDGGiSAKXyTSJiQggC5FEISExpkgB51CQiJpQgQP6QHlEQII+ioOi/DSqw/I8xHkIAAlUQeP+fO+2MSZ9UYeG/H1UTdzVzZ0AgIMCLGrkQBQHyKAqK2CCPyIFqCJA/1dDjWd6LyIFyCCBglUOLuRDwgMDmzZtt3rx5Nn36dFuyZIm1atXKBgwYYGPHjrX+/fsXbLavWxkXL15sU6ZMsUWLFtnWrVutb9++NmrUKBs8eLC1aVPeDXuV2lu3bp3NmDHDZs+ebcuXL7fu3bvboEGDbNy4cdalS5fYonP2HZ/Yuo92VmX/V99vZ5/ajSbuVUH07GFe+D0LaI3cIY9qBN6zZckjzwKasDvkT8LAPV2OPPI0sBG7hYAVMVDMQSDNBCRe3XDDDe6GRd3y16tXLydGPf/88+7P119/vY0ZM8ZatvxXpdD27dvt/vvvdyLRxx9/bH369HGi14oVK9yfJ0yY4H7at28fyvVK7b355ptub/Pnz7cDDjjAunXrZmvXrrVXXnnFevbs6cQ13RgZx1AFliqxqhmzx7ezjp9CwKqGoW/P8qLmW0Rr4w95VBvuvq1KHvkW0WT9IX+S5e3rauSRr5GN1i8ErGh5Yg0CqSYwa9Ysu/DCC61fv342efJkJwTt3LnTli1b5gSqt99+2x544AFXXRUMVWmde+651qlTJ/dM0Mxv9erVNn78eHv66adt2rRpdvbZZ4fyvRJ7GzdutMsvv9zuuOMOu+aaa9x/t23b1iTISVz73ve+ZwMHDrS77rrL9txzz1D7CDvprfU77ZtTqj9CeMUpbWzgFzhCGJZ7FubxopaFKMfvI3kUP+MsrEAeZSHK8flI/sTHNkuWyaMsRbtyXxGwKmfHkxCoKwLr16+3kSNHumqruXPnWu/evRvtf8GCBTZs2DAbMWKEq9LSsUAJRBKLJk2aZHPmzLGhQ4c2emblypVOuOrRo4c72tehQ4eSTCq1t3TpUjvttNNc9Vf+Otu2bbOrr77aVY8V2mO1QXr65W32o0c2V2vGTu/dyv5jIE3cqwbpkQFe1DwKZg1dIY9qCN+jpckjj4JZA1fInxpA93BJ8sjDoMbgEgJWDFAxCYE0EtD/KQwZMsRVKqmSSkcGc4f6Sw0fPtw++eQTmzlzpqvOev31193ftW7d2lVmde7cudEzmnvJJZe4Y32PPfZYQ3VWMf8rtXfLLbfY97//fZs6daqNHj16F/OqAlP/LlViTZw40e03qrH0r9vtioeqv4Xw3L6t7IL+0e0rKv+wUzsCvKjVjr1PK5NHPkWzdr6QR7Vj78PK5I8PUay9D+RR7WNQDztAwKqHKLFHCERA4KGHHnLVUqpW0k+zZo37MemYngQgHcN75pln3DFCVWudeOKJdtZZZ9ltt91m7dq122Un1113neuppaN8OmpYalRib9OmTXbppZfanXfe6RrJ6/hj/lAfLO1RxxwltHXs2DECYv9t4sONO23oLdUfIbxscBs7+XCOEEYWGA8M8aLmQRBT4AJ5lIIgeLAF8siDINbQBfKnhvA9Wpo88iiYMbqCgBUjXExDIE0Egiqmm2++2QlVhUa+GPXoo4/aqaeeWrKySYLReeedZ9dee61deeWVJV2uxN6HH37objtU76xiVV7vvfeeE8/Uw0tCnW4njGq8/u4Ou2DaxqrNXTaojZ3cEwGrapAeGeBFzaNg1tAV8qiG8D1amjzyKJg1cIX8qQF0D5ckjzwMagwuIWDFABWTEEgjgTCVUvlzwohTYeYEPMLMzZ8TRpwKM6fSmDz55232419V3wPr1CNb2fiTOEJYaRx8fI4XNR+jmrxP5FHyzH1ckTzyMarJ+UT+JMfa55XII5+jG51vCFjRscQSBFJNAAGrsvDMfn6r3fXklsoeznlqwKEtbcKpbaq2gwF/CPCi5k8sa+kJeVRL+v6sTR75E8taeEL+1IK6f2uSR/7FNA6PELDioIpNCKSQAAJWZUGZ9dxWu/up6gWsEw5raT8YgoBVWRT8fIoXNT/jmrRX5FHSxP1cjzzyM65JeUX+JEXa73XII7/jG5V3CFhRkcQOBFJOQM3Zx4wZU/QmP20/ELlmzZrlmqIvXLjQ50T/IQAAIABJREFUNXG/4oor3O9atGixi5fBkb/rr7/ezSs1KrH38ccf20UXXeQayj/88MN2+OGH77JEcITw3XffNe39oIMOiiwaT/5lm/14bvVHCC85qbWdcmSryPaFofonwIta/ccwDR6QR2mIQv3vgTyq/xjW0gPyp5b0/VmbPPInlnF6goAVJ11sQyBFBLiFsLJgvP3BTjv3zupvIZx6QVvr1ql5ZZvgKS8J8KLmZVgTd4o8Shy5lwuSR16GNTGnyJ/EUHu9EHnkdXgjcw4BKzKUGIJAugno/xSGDBliAwcOtMmTJ9vuu+/eaMNvvfWWu8lvy5YtNnPmTDvggAPs9ddft+HDh1vr1q1NlVadO3du9ExQHfXEE08UvSEw94FK7QU3KE6dOtVGjx69C+igsku3K06cONHtN8px0T0b7eW3dlRsstOnm9kD/9Gu4ud50E8CvKj5GdekvSKPkibu53rkkZ9xTcor8icp0n6vQx75Hd+ovEPAiookdiCQcgLr16+3kSNHuqN4c+fOtd69ezfa8YIFC2zYsGE2YsQIu+GGG6xNmza2efNmu/zyy23SpEk2Z84cGzp0aKNnVq5caWeffbb16NHDZsyYYR06dChJoVJ7S5cutdNOO8369Omzyzrbtm2zq6++2nSEsdAeowjLr17capMer7wP1sivtrbhX+b4YBSx8MkGL2o+RbN2vpBHtWPv08rkkU/RTN4X8id55j6uSB75GNXofULAip4pFiGQWgLqD3XhhRdav379nCjVtWtX27lzpy1btszGjRtnb7zxhushpd8HY8mSJa4yq1OnTnb77bfbUUcdZc2aNbPVq1fb+PHjbf78+Xb//fe7OWFGJfY2btzohLQ77rjDiVWXXXaZtW/f3glsWluVV8cdd5zdfffdttdee4XZRtlzTvjJBtuxs+zH3AO/vqy9tUG/qgyex0/xouZxcBN0jTxKELbHS5FHHgc3AdfInwQgZ2AJ8igDQY7ARQSsCCBiAgL1QmDDhg2uUkk/OkLYq1cv27p1q6vK0p/192r03rJlywaXVOGko3sTJkwwHRlUFVSrVq1sxYoV7s/6e/1IUAqGBCeJSmocny9uVWJPdletWmUXX3yxqVJMxxu7detma9eutVdeecV69uxpU6ZMsWOOOSaWULzw2nabMHtTxbZ/dPpudmz3XRvgV2yQB70gwIuaF2GsuRPkUc1D4MUGyCMvwlgzJ8ifmqH3amHyyKtwxuYMAlZsaDEMgXQSUNXSvHnzbPr06aZqKIlRAwYMsLFjx1r//v2tefNdG43v2LHDFi9e7ESiRYsWOdGrb9++NmrUKBs8eLA7bpg7SglYmleuvcD2unXr3BHC2bNn2/Lly6179+42aNAgVz3WpUuX2IBf9fAmW/Lq9ort9/5cC/vJWbtV/DwP+kmAFzU/45q0V+RR0sT9XI888jOuSXlF/iRF2u91yCO/4xuVdwhYUZHEDgQg4CWBDZt32ik3VX8L4ZzvtrNPt2vmJSOcqowAL2qVceOpxgTIIzIiCgLkURQUs2uD/Mlu7KP0nDyKkqa/thCw/I0tnkEAAhEQeP617fbDKo4PBlu4emgb69fjX0czI9gaJuqcAC9qdR7AlGyfPEpJIOp8G+RRnQewxtsnf2ocAE+WJ488CWTMbiBgxQwY8xCAQH0TePDZrTb9t5XfQBh4/62vtLLzv9K6vmGw+0gJ8KIWKc7MGiOPMhv6SB0njyLFmTlj5E/mQh6Lw+RRLFi9M4qA5V1IcQgCEIiSwOKXt9m1j2yu2uQVp7SxgV+gAqtqkB4Z4EXNo2DW0BXyqIbwPVqaPPIomDVwhfypAXQPlySPPAxqDC4hYMUAFZMQgIA/BN775047c1L1PbAe+I921unT9MDyJzOq94QXteoZYsGMPCILoiBAHkVBMbs2yJ/sxj5Kz8mjKGn6awsBy9/Y4hkEIBARgUsf2GQrXq/8FsJD921hk77FLYQRhcMbM7yoeRPKmjpCHtUUvzeLk0fehLImjpA/NcHu3aLkkXchjcUhBKxYsGIUAhDwicATf9pmP3m08mOE/2tQG/taT44P+pQTUfjCi1oUFLFBHpEDURAgj6KgmF0b5E92Yx+l5+RRlDT9tYWA5W9s8QwCEIiQwLifb7S//H1H2Ra7dWpuUy9oW/ZzPOA/AV7U/I9xEh6SR0lQ9n8N8sj/GMfpIfkTJ93s2CaPshPrajxFwKqGHs9CAAKZIfDHtdvtu/dtKtvf/2f4bnZElxZlP8cD/hPgRc3/GCfhIXmUBGX/1yCP/I9xnB6SP3HSzY5t8ig7sa7GUwSsaujxLAQgkCkCf1iz3W6Yt9nWfbSzSb8/076ZXT6kjR3dFfGqSVgZncCLWkYDH7Hb5FHEQDNqjjzKaOAjcpv8iQhkxs2QRxlPgJDuI2CFBMU0CEAAAiLw9gc77axrn7WWe/QqCKRlC3Oi1bXDdrPmXDpI0pQgwIsa6REFAfIoCorYII/IgWoIkD/V0OPZgAB5RC6EIYCAFYYScyAAAQiY2cNLt9qUJ7aEYrF722Z2+aA29uWDqcAKBSyDk3hRy2DQY3CZPIoBagZNkkcZDHqELpM/EcLMsCnyKMPBL8N1BKwyYDEVAhDILoG5L2612x8PJ17lUpr0rbZ26L7NswsOz4sS4EWN5IiCAHkUBUVskEfkQDUEyJ9q6PFsQIA8IhfCEEDACkOJORCAQKYJrN+w04bd9klFDA7fv4Xdct5uFT3LQ34T4EXN7/gm5R15lBRpv9chj/yOb9zekT9xE86GffIoG3Gu1ksErGoJ8jwEIOA9gbuf2mKznttasZ8/Or2NHdu9ZcXP86CfBHhR8zOuSXtFHiVN3M/1yCM/45qUV+RPUqT9Xoc88ju+UXmHgBUVSexAAALeEjj91k/sg0+avnmwGIAvd2th151BFZa3CVKhY7yoVQiOxxoRII9IiCgIkEdRUMyuDfInu7GP0nPyKEqa/tpCwPI3tngGAQhEQOAPa7bbZTM3VW3p15e3tzYUYVXN0ScDvKj5FM3a+UIe1Y69TyuTRz5FM3lfyJ/kmfu4InnkY1Sj9wkBK3qmWIQABDwicP+SrfazxeU3b89HcNO5u1mvA7iR0KPUqNoVXtSqRogBMyOPSIMoCJBHUVDMrg3yJ7uxj9Jz8ihKmv7aQsDyN7Z4BgEIREDgtt9ssUf/UHn/q2ALE05tYwMOpQQrgpB4Y4IXNW9CWVNHyKOa4vdmcfLIm1DWxBHypybYvVuUPPIupLE4hIAVC1aMQgACvhCYv3yb3fz/bq7anRnfaWtd9mxetR0M+EOAFzV/YllLT8ijWtL3Z23yyJ9Y1sIT8qcW1P1bkzzyL6ZxeISAFQdVbEIAAt4QePP9HXb+1I1V+bP3vzezmRe1q8oGD/tHgBc1/2JaC4/Io1pQ929N8si/mCbpEfmTJG1/1yKP/I1tlJ4hYEVJE1sQgICXBL573yb749rtFft2Vp9WduHxrSt+ngf9JMCLmp9xTdor8ihp4n6uRx75GdekvCJ/kiLt9zrkkd/xjco7BKyoSGIHAhDwlsCTf95mP/5V5ccI7xvb1jp34PigtwlSoWO8qFUIjscaESCPSIgoCJBHUVDMrg3yJ7uxj9Jz8ihKmv7aQsDyN7Z4BgEIREjgspmb7A9ryq/COvuYVvad46i+ijAU3pjiRc2bUNbUEfKopvi9WZw88iaUNXGE/KkJdu8WJY+8C2ksDiFgxYIVoxCAgG8E/rZuh0nEWr9hZ2jXvrBvC7vtW7uFns/EbBHgRS1b8Y7LW/IoLrLZskseZSveUXtL/kRNNJv2yKNsxr1crxGwyiXGfAhAILMEJF7d/dQWe3zltiYZfOvYVnZ+PyqvmgSV4Qm8qGU4+BG6Th5FCDPDpsijDAc/AtfJnwggYsLII5IgDAEErDCUmAMBCEDgfwj84oWtNuX/XWfNWv97USa9u7awC77a2rp1ou8ViVOcAC9qZEcUBMijKChigzwiB6ohQP5UQ49nAwLkEbkQhgACVhhKzIEABDJP4J0Pd9p/zt1kf/n7jtAs1PtKPbAYEChEgBc18iIKAuRRFBSxQR6RA9UQIH+qocezCFjkQDkEELDKocVcCEAgswT+zy822XOrym/i/n/P2c2OOrBFZrnheHECvPCTHVEQII+ioIgN8ogcqIYA+VMNPZ5FwCIHyiGAgFUOLeZCAAKZJPDkX7bZj+dursj3Q/Zpbnec37aiZ3nIbwK88Psd36S8I4+SIu33OuSR3/GN2zvyJ27C2bBPHmUjztV6iYBVLUGehwAEvCcw7ucbyzo6mA/k2mG7Wd+DqcLyPlHKdJAXtTKBMb0gAfKIxIiCAHkUBcXs2iB/shv7KD0nj6Kk6a8tBCx/Y4tnEIBABARWvb3Dxvx0Y1WWvnpIS7vyG22qssHD/hHgRc2/mNbCI/KoFtT9W5M88i+mSXpE/iRJ29+1yCN/YxulZwhYUdLEFgQg4B2BWc9ttbuf2lK1X4smtK/aBgb8IsCLml/xrJU35FGtyPu1LnnkVzyT9ob8SZq4n+uRR37GNWqvELCiJoo9CEDAKwJXz9lkz7xSfvP2fAjTv9PWDtyzuVdscKY6AryoVcePp/+bAHlEJkRBgDyKgmJ2bZA/2Y19lJ6TR1HS9NcWApa/scUzCEAgAgJXz9lsz7yyrWpLM77T1rogYFXN0ScDvKj5FM3a+UIe1Y69TyuTRz5FM3lfyJ/kmfu4InnkY1Sj9wkBK3qmWIQABDwiwBFCj4KZMld4UUtZQOp0O+RRnQYuZdsmj1IWkDrbDvlTZwFL6XbJo5QGJmXbQsBKWUDYDgQgkC4Cr72zw0bPqK6J+3Gfb2n/5zSauKcrsrXfDS9qtY+BDzsgj3yIYu19II9qH4N63gH5U8/RS8/eyaP0xCLNO0HASnN02BsEIJAKAuPv3WR/frPyPljXnbGbfblbi1T4wibSQ4AXtfTEop53Qh7Vc/TSs3fyKD2xqMedkD/1GLX07Zk8Sl9M0rgjBKw0RoU9QQACqSLw2/9vm133y80V7enQfZvbpG+1rehZHvKbAC9qfsc3Ke/Io6RI+70OeeR3fOP2jvyJm3A27JNH2YhztV4iYFVLkOchAIFMELjq4U225NXyq7BuHL6bfbEL1VeZSJIyneRFrUxgTC9IgDwiMaIgQB5FQTG7Nsif7MY+Ss/Joyhp+msLAcvf2OIZBCAQIYF3P95p/zl3s/1xbXgRa8yA1nbGl1pFuAtM+USAFzWfolk7X8ij2rH3aWXyyKdoJu8L+ZM8cx9XJI98jGr0PiFgRc8UixCAgMcEHvn9Vrtj/rvWrPW/FfWy/yEt7by+razrXs09JoFr1RLgRa1agjwvAuQReRAFAfIoCorZtUH+ZDf2UXpOHkVJ019bCFj+xhbPIACBiAksX7Pdfrp4i/3l7ztKWt7r35vZt7/S2k46vGXEO/j/2TsTMCuKq/2fWe6soiKCiLKIIKD5WAQRxEAMIEkGhCAiAsYYkCUIBAx8ikFUIhKMoiyCCDFhUSCgyBLDZgTBhZAPRI0SDMoSRJFNmPXOzP3/T5GLs97p213VS9XbT3giTPepc37ve4eaQ1U1wulEABM1ndT0rhb4yDv2Oo0MH+mkpvu1wD/uM9dxRPhIR1Xl14QGlnymiAgCIKAhgTW7CunZN+I7yL1n6xCN6paiIQ2UJIMAJmoyKCIGfAQPyCAAH8mgaG4M+Mdc7WVWDh/JpKlvLDSw9NUWlYEACEgicPR0hAbMzrEV7fE+adThGhzibgue5g9hoqa5wC6VBx+5BFrzYeAjzQVWXB78oxiwIeHhI0OEdlgmGlgOAeJxEAAB/Qk885d8Wre70Fah19ROpDm/SLf1LB7SmwAmanrr61Z18JFbpPUeBz7SW1/V1cE/qgmbER8+MkNnp1WigeWUIJ4HARDQmsDJ7Aj1ec7e6qsomCf6plG7RliFpbVRbBSHiZoNaHikHAH4CKaQQQA+kkHR3Bjwj7nay6wcPpJJU99YaGDpqy0qAwEQkEBg9T/C9Nz6AkeR+DD38d1THcXAw/oRwERNP029qAg+8oK6fmPCR/pp6mZF8I+btPUdCz7SV1uZlaGBJZMmYoEACGhH4LFX82nrp/a2D0ZhXJCWQK+PzdCODQpyRgATNWf88PQ5AvARnCCDAHwkg6K5MeAfc7WXWTl8JJOmvrHQwNJXW1QGAiAggcDdc3LpyMlix5FWjs6gizMTHMdBAH0IYKKmj5ZeVgIfeUlfn7HhI3209KIS+McL6vqNCR/pp6mKitDAUkEVMUEABLQhMPJPufTP/zhrYCUkEG16KFMbJihEDgFM1ORwND0KfGS6A+TUDx/J4WhqFPjHVOXl1g0fyeWpazQ0sHRVFnWBAAhIIbDgrQJ6+Z2wo1jXX5VET92V5igGHtaPACZq+mnqRUXwkRfU9RsTPtJPUzcrgn/cpK3vWPCRvtrKrAwNLJk0EQsEQEA7Ah8fLqZRC3Md1TWiawr1viHkKAYe1o8AJmr6aepFRfCRF9T1GxM+0k9TNyuCf9ykre9Y8JG+2sqsDA0smTQRCwRAQEsCo/6USx872EbIB7jzQe64QKAkAUzU4AcZBOAjGRQRAz6CB5wQgH+c0MOzUQLwEbxghQAaWFYo4R4QAAGjCby0pYAWb7e3jfD7TZPo0d7YPmi0gSopHhM1uEIGAfhIBkXEgI/gAScE4B8n9PAsGljwQDwE0MCKhxbuBQEQMJLAmMV5tOdgka3aG12WSC8MSrf1LB7SmwAm/Hrr61Z18JFbpPUeBz7SW1/V1cE/qgmbER8+MkNnp1WigeWUoI+eP378ON1///306KOPUpMmTXyUGVIBgeAS+OhwEY1emOeogCfvTKO2Vyc5ioGH9SOAiZp+mnpREXzkBXX9xoSP9NPUzYrgHzdp6zsWfKSvtjIrQwNLJk0PYhUXF9P7779PCxYsoE2bNtGBAweofv361KVLFxo5ciQ1b96cEhKqPntnz5491K9fP3r44YdpwIABlVbyxRdf0MyZM2ndunW0d+9eatWqFfXt25cGDRpENWvWjJuAnXj5+fm0du1amj9/Pm3fvp1CoRB17tyZhg8fTp06daLExMRyeTCnLVu20Jw5c2jz5s0UDoepQ4cONHjwYOrevTulpqbGlbvdeG7VG6sYN/kdO3ZMeHP58uW0a9cu0VjNysoS3mzQoEFczPlm2fGsJPDCmwW0/D172wej8bu3SqYxP47PY1Zywz3BJoCJWrD180v28JFflAh2HvBRsPXzOnv4x2sF9BgfPtJDR9VVoIGlmrDC+IWFhTR9+nSaPHkynTlzhpo1a0anTp2i9PR02r9/P11yySU0e/ZsuvPOO2M2sfbt2ydWbm3YsIEWL15caQNr9+7dNGzYMNEw40ZE3bp1iZ/lptmtt95Ks2bNosaNG1uu2E48br5MmzaNHnnkEapWrRq1bNlSNKPee+898fspU6aIHJOTk8/nUVRUJOripglzateunWh68fj8+wkTJohfmZmZlnK3G8+teqtqXrnF7/Dhw0ILbnZyU5W9cejQIdH4bNGihWgmtm/f3hJzvkl2PKsDD3oxl744Vmz19grvq3VhAr1yf4ajGHhYPwKYqOmnqRcVwUdeUNdvTPhIP03drAj+cZO2vmPBR/pqK7MyNLBk0nQ51tatW8WqqXr16olVUVdddZVo0nBzh1dUjRkzhho2bCiaNxWtdolEIvTOO+/QiBEj6IMPPhDZV9bA4pUvQ4cOFau8uGl2zz33iCZRdnY2PfXUU/TYY4+JJhg3R7iBVtVlN97SpUtpyJAh1LFjR9Gc48YI17Fz505R+9GjR2nJkiVidVX04lVavKqsdu3a4pnWrVuLL3GTb9SoUcQc582bJ1hauezEc7PeWDW4xS83N5fGjx8vmpq8pZX/m33BDUj2GHuTVwm+8MILllbuyY5nRefoPT+elk0FhfE8UfG9f/3fTAphF6FzkBpFwERNIzE9LAU+8hC+RkPDRxqJ6UEp8I8H0DUcEj7SUFQFJaGBpQCqWyGffPJJsXIo2nQqeQYWN6y4aTBjxgyx1Y63+JW8vvzyS3ruuefo+eefF3/MzYWvv/660gbWq6++Srfffrto+HCTquSWu2+//VY0jzZu3EirVq2itm3bVonATryTJ0+KOni1VUXj8AqyPn360L333ns+R26YRDmsXLmSevfuXSq36NbJpk2biq1u1atXj5m73Xhu1RsreTf57dixg3r16iVWu5XlyisHJ02aJFbLVaRJRTXIjlelQUvcgBVY8dDCvfEQwEQtHlq4tzIC8BG8IYMAfCSDorkx4B9ztZdZOXwkk6a+sdDACqi2vCKFV7HwCpZt27aJFUdlD3FftmwZPfvss6LxxPcmJZ1b/lHy2RtuuIGmTp0qYnBToaIVWAUFBfTggw+KlVfcJOratWs5agsXLhSrsp555hkxVqzLbjz+ptajRw+xcodXUvGWwZIXr3Lq378/5eTk0MsvvyxWZ/H2Rv6zlJQUsTKrTp06pZ7he0ePHi22ua1Zs+b86qzK8rcTz816Y3F3kx97ZezYsTR37lyxcq/sxave+Lwy9gr7j/WJdcmOF8/Hfu7mAvrz+87OwMpqmUxjf4IzsOLhbsK9mKiZoLL6GuEj9YxNGAE+MkFldTXCP+rYmhQZPjJJbfu1ooFln53nT0ZXYD399NOiEXDixAlLbyHkBhY3tvgA9ltuuUWspuJztHjrYUUNLF65c/fdd9PBgwfFYdy8Wqnsxdvqbr75ZtGs4GZDrG2EduNxQ463+XGjjX+VPZy+oqYer9bi87n4HDBecZaRUf4coli1l63TTjw3641lSrf45eXl0QMPPCBW9/HB+bzds+zF52CxJrytkxuLNWrUqDR12fHi/eB+eKiIfrXI2VsIp/RNoxsbYf9gvOx1vx8TNd0Vdqc++MgdzrqPAh/prrDa+uAftXxNiQ4fmaK0szrRwHLGz9On+dwn3jLHB5HzCil+m97jjz8uzhziQ9bjuWI1caKrjjhedGWTk4aE3XjRVTixVnmVrWP16tXUs2fPmCt9uIEycOBAwW7ixIkxsdmJ52a9sZJ3i9/p06fF2x25qVnZqjZeLcjnkvGZZdxYi+VX2fHi+VxE7/3R77IpXGTnSaKUZKI3xlt7QYC9EfBUUAlgohZU5fyVN3zkLz2Cmg18FFTl/JE3/OMPHYKeBXwUdAXdyR8NLHc4KxmFDy/nH/75EHZefcUXb6vjQ865mcXbA62+WS9WA8vKahkr90QhWLm3onusrJQqe4+V5pSVe6K5W7m37D1u1hvLaG7xs9KcsnJPtBYr91q5x+6H8K1PCmnya/l2HxfPTe2XRjc0xAosRxA1fBgTNQ1F9aAk+MgD6BoOCR9pKKqLJcE/LsLWeCj4SGNxJZaGBpZEmF6F4sPXeWsfb/97//33z6fBq1p4q90dd9wh3hhot7lhtwFT2Xh247nVgInFCQ2s8nTKMrHSTLJyj18aWFNW59Pmj5y9hrBn6xCN6hb7nC+vvn9gXO8IYKLmHXudRoaPdFLTu1rgI+/Y6zAy/KODit7XAB95r0EQMkADKwgqWcyRmwK8+orPfHrnnXfotddeE0/OmzdPnB2FBlbF2wOtNKWi7KzcixVYVW8PDFID647ncuhEdsTip7Di2+rWSKQ/Dk13FAMP60cAEzX9NPWiIvjIC+r6jQkf6aepmxXBP27S1ncs+EhfbWVWhgaWTJoexyr5FsJrrrmGXnnlFRo2bJh4a9+CBQuoevXqlWYYa3XTkSNHxHlFfFX0Jj/+8+iqqiuvvJIWLVoUcyy78fiNi1xPZW+24zyidSxdulQcEr5x40bR0HvooYfE16JvYiwJItpwmjJlirgv1mUnnpv1xsrdLX58Jhtva+UD71esWEHNmzcvl1a0gfXNN98Qa9WoUaNKU5cdL56PaVEx0a1Ts+N5pMJ7M1ITaM0D5V8g4DgwAgSaACZqgZbPN8nDR76RItCJwEeBls/z5OEfzyXQIgH4SAsZlReBBpZyxGoG4MOv+dDxr776imbOnEl16tShkg0s3j547Ngx6t+/v/j/qg7KxlsIK34DY1n18BbCqt/iKPutgbLjxfuJHPh8Dn15ytkKrOb1kmj6wLR4h8b9mhPARE1zgV0qDz5yCbTmw8BHmgusuDz4RzFgQ8LDR4YI7bBMNLAcAvTq8egKlj179px/01vZBlY827RiNbAKCgrEWw75LXYbNmygrl27lis7uron1hsCow/Zjcff1Hr06CFWlM2ePVscWF/yiq504vjRtyVG3wCYkpJS4eqx6OqeTZs2VfrGvJJj2InnZr2x/Ogmv+gbDytbLRddyTZmzBiaOnUqsT6xLtnx4vncPvfXfFr9f87OwPrZzSG6pyPOwIqHuwn3YqJmgsrqa4SP1DM2YQT4yASV1dUI/6hja1Jk+Mgkte3XigaWfXaePllUVESPPfaY2BbHv7jBdPr0abr//vvp0UcfJV6Bxc0tPvuqfv36YlvfpZdeWmnOVR2Q/uqrr9Ltt99Oo0aNomnTplFqaur5WN9++y2NHDlSbNdbtWoVtW3btko2duKdPHmSBg0aJLamVTQON9f69OlD99577/kc8/Pzafz48TRjxgxauXIl9e7du1RuUUZNmzatcpslP2g3nlv1xgLvJr8dO3ZQr169qF27duW4FhYWipcL8JbNijSpqAbZ8ao0aIkb5mwqoBU7wvE8Uu7eX/0olXpcH/tFCo4GwMOBJICJWiBl813S8JHvJAlkQvBRIGXzTdLwj2+kCHQi8FGg5XMteTSwXEMtf6CdO3eKhg2vIuJthLwyihtM3MAKhULiv9etW0fPPvus+O+EhATbDSzehjh06FDilUq8GmbgwIGiiZWdnU1PPfWUaKbx1/lr6elVH1ZtNx6fl8QH1Xfs2FE0pRoJaV4tAAAgAElEQVQ2bEiRSISYBTfRDh48KM5U4q9Hr+3bt4szvGrXri04tWnTRrDYv3//eUb8BsfoOV9VKWUnnpv1xsrfLX65ubmicThr1izRrBo3bhxlZmaKBiCz5pVXt9xyC7344otUq1atqpCT7HhVDljihoeW5dGOfxfF80i5e3/aJkT334oVWI4gavgwJmoaiupBSfCRB9A1HBI+0lBUF0uCf1yErfFQ8JHG4kosDQ0siTDdDsWNGz7big/MPnHiBDVr1oxOnTolzsP617/+JRpbo0ePpieeeEI0D2JdVa3A4mffffddGj58OH3wwQdihVfdunVp3759xNvq+KB0blY0btz4/DDcdOBGBW8vrKhBFG88DswNM165w794C2HLli0pHA6LVVn8e/5zPug9Ofm71S684oe3sk2YMEEw4VVB3ODbvXu3+D3/Of8qySi6/XL9+vW0bds26tChw/m67MSzw89uvdxgu/nmm6lbt25i22SNGjXO5+4WPx6QvcErAnllHK8CZG8cOnRIHPjfokULmjNnDrVv376ULaMH6lfUDLUTT8Zn8ifTsinf2Q5CalgrkV4cXHVjV0a+iBEcApioBUcrP2cKH/lZneDkBh8FRys/Zgr/+FGV4OUEHwVPMy8yRgPLC+oSx+Qm1qeffkrz588Xq624OcCNnM6dO4sVUbzKpeR2v8qGttLA4me/+OILsYopOlarVq2ob9++YmtfzZo1S4WvqoEVb7xocF7Fs3btWlEzN2u4GcX1cnOtU6dOlJiYWK7M4uJi2rJli2iabN68WTS9uCk1ePBg6t69ezlGsRpYHDzeeNGE4uFnt95YDSyO6Qa/aO688ozfgLl8+XLatWuXaHxmZWWJ1XINGjQop1OsBhbfHG88px+1vDBR1lPO30JY88IEWno/3kLoVA/dnsdETTdFvakHPvKGu26jwke6KepuPfCPu7x1HQ0+0lVZuXWhgSWXp6fRyh7i7mky/x2cz+qaOHEiXXfddZa36Pkhb84hesA7NwJLrsDyS36x8uCzvXhb57x580qtwApC7nyWGp+NZXU7quqa7pyZQ9+ccfYWwpsaJ9HkO/AWQtVaBS0+JmpBU8yf+cJH/tQlaFnBR0FTzF/5wj/+0iOo2cBHQVXO3bzRwHKXt9LR/NbA4tVhH374odjGyM0I3u4XlItXWL355pv09NNPiy2Q9erVC0rq4rwo5s2H+vPKuqre8Oenwvig+YcffpiuvfZasf3QD9esDQX02k5nh7iP6JpCvW8I+aEc5OAjApio+UiMAKcCHwVYPB+lDh/5SIwApgL/BFA0H6YMH/lQFB+mhAaWD0XRJSU+K2rq1KnEb/jjt/9VtLXPr7XymxUfeeQRsT2Sz2mKdQC+32rg1Vd8ODo3gvjg+iBdvPpq69at4gB43grrh2vPwSIaszjPUSrLRmbQpdUqf4mCo+B4OLAEMFELrHS+Shw+8pUcgU0GPgqsdL5IHP7xhQyBTwI+CryErhSABpYrmDEICIBAkAn8ekke7Tpg702EP26RTL/OSg1y+chdEQFM1BSBNSwsfGSY4IrKhY8UgTUkLPxjiNCKy4SPFAPWJDwaWJoIiTJAAATUEdh9oIgeWGJvFdaSX2ZQ7Yux+kqdOsGNjIlacLXzU+bwkZ/UCG4u8FFwtfND5vCPH1QIfg7wUfA1dKMCNLDcoIwxQAAEfE8g+pdmZYn+dV9NenN/jbjq6H3tUWpX91Rcz+BmEAABEAABEAABEAABEAABEPCaQOvWrb1Oodz4aGD5ThIkBAIg4AWBqhpYnNPHX1ejDZ9dSl+eib0l8OpLcqhbo2PUoHquF6VgTBAAARAAARAAARAAARAAARBwRAANLEf48DAIgIAMAvn5+bR27VqaP38+bd++nUKhEHXu3JmGDx9OnTp1qvCwfX4r45YtW2jOnDm0efNmCofD1KFDBxo8eDB1796dUlPjO+PJbrxjx47RggULaPny5bRr1y5q0qQJZWVl0ciRI6lBgwYy8FiK0b7XeArV7Uyhy28udX+X7yVT5+uSqe3VSZbi4CazCWCpvNn6y6oePpJF0uw48JHZ+jutHv5xShDPMwH4CD6wQgArsKxQwj0goAkBbl5NmzZNvGGR3/LXsmVL0Yx67733xO+nTJlCw4YNo+Tk5PMVFxUV0eLFi0WT6MyZM9SuXTvR9Nq9e7f4/YQJE8SvzMxMS5Tsxjt8+LDIbd26dVS/fn1q3LgxHTp0iPbu3UstWrQQzTV+Y6QbV5s2bcQwO3fupM+OFhPjanBpohtDYwyNCGCippGYHpYCH3kIX6Oh4SONxPSgFPjHA+gaDgkfaSiqgpLQwFIAFSFBwK8Eli5dSkOGDKGOHTvS7NmzRSMoEomIRgw3qI4ePUpLliwRq6uiF6/SGjBgANWuXVs8E11Kun//fho1ahRt3bqV5s2bR/369bNUtp14ubm5NH78eJo1axY9+uij4r/T09OJG3LcXBszZgx16dKFXnjhBapZs6alPJzcVLKB5SQOnjWbACZqZusvq3r4SBZJs+PAR2br77R6+McpQTzPBOAj+MAKATSwrFDCPSCgAYGTJ0/SoEGDxGqrVatWUdu2bUtVtWHDBurTpw/de++9YpUWbwvkBhE3i2bMmEErV66k3r17l3pmz549onHVtGlTsbWvevXqMUnZjbdjxw7q1auXWP1VdpzCwkKaNGmSWD1WUY4qpEMDSwVV82Jiomae5ioqho9UUDUvJnxknuYyK4Z/ZNI0NxZ8ZK728VSOBlY8tHAvCASYAP+l0KNHD7FSiVdS8ZbBkhefL9W/f3/Kycmhl19+WazOOnDggPizlJQUsTKrTp06pZ7he0ePHi229a1Zs+b86qzKMNmNN336dBo7dizNnTuXhg4dWi48rwLj87t4JdbUqVNFviovNLBU0jUnNiZq5mitslL4SCVdc2LDR+ZoraJS+EcFVfNiwkfmaW6nYjSw7FDDMyAQQALLli0Tq6V4tRL/SkhIKFUFb9PjBhBvw9u2bZvYRsirtW699Va688476bnnnqOMjIxylU+ePFmcqcVb+XirYazLTry8vDx64IEH6PnnnxcHyfP2x7IXn4PFOfI2R2601ahRQ6lCaGApxWtMcEzUjJFaaaHwkVK8xgSHj4yRWkmh8I8SrMYFhY+Mk9xWwWhg2cKGh0AgeASiq5ieeeYZ0aiq6CrbjFq9ejX17Nkz5sombhgNHDiQHn/8cZo4cWJMMHbinT59WrztkM/OqmyV1/Hjx0XzjM/w4kYdv51Q5YUGlkq65sTGRM0crVVWCh+ppGtObPjIHK1VVAr/qKBqXkz4yDzN7VSMBpYdangGBAJIwMpKqbL3WGlOWbknisvKvWXvsdKcsnKPTMnQwJJJ09xYmKiZq73MyuEjmTTNjQUfmau9jMrhHxkUEQM+ggesEEADywol3AMCGhBAA0ueiGhgyWNpciRM1ExWX17t8JE8liZHgo9MVt957fCPc4aIgLcQwgPWCKCBZY0T7gKBwBNAA0uehGhgyWNpciRM+E1WX17t8JE8liZHgo9MVt957fCPc4aIgAYWPGCNABpY1jjhLhAIPAE+nH3YsGGVvsmPC4w2uZYuXSoORd+4caM4xP2hhx4SX0tKSirHIbrlb8qUKeK+WJedeGfOnKERI0aIA+VXrFhBzZs3LzdEdAvhN998Q5x7o0aNlOqFBpZSvMYEx4TfGKmVFgofKcVrTHD4yBiplRQK/yjBalxQ+Mg4yW0VjAaWLWx4CASCRwBvIZSnGRpY8liaHAkTNZPVl1c7fCSPpcmR4COT1XdeO/zjnCEiYAUWPGCNABpY1jjhLhAIPAGeXPTo0YO6dOlCs2fPpmrVqpWq6ciRI+JNfgUFBfTyyy9T/fr16cCBA9S/f39KSUkhXmlVp06dUs9EV0dt2rSp0jcElnzAbrzoGxTnzp1LQ4cOLadFdGUXv11x6tSpIl+VFxpYKumaExsTfnO0VlkpfKSSrjmx4SNztFZRKfyjgqp5MeEj8zS3UzEaWHao4RkQCCCBkydP0qBBg8RWvFWrVlHbtm1LVbFhwwbq06cP3XvvvTRt2jRKTU2l/Px8Gj9+PM2YMYNWrlxJvXv3LvXMnj17qF+/ftS0aVNasGABVa9ePSYZu/F27NhBvXr1onbt2pUbp7CwkCZNmkS8hbGiHFVIhQaWCqrmxcREzTzNVVQMH6mgal5M+Mg8zWVWDP/IpGluLPjIXO3jqRwNrHho4V4QCDgBPh9qyJAh1LFjR9GUatiwIUUiEdq5cyeNHDmSDh48KM6Q4q9Hr+3bt4uVWbVr16aZM2cSN28SEhJo//79NGrUKFq3bh0tXrxY3GPlshMvNzdXNNJmzZolmlXjxo2jzMxM0WDjsXnl1S233EIvvvgi1apVy0oaju5BA8sRPjz8XwKYqMEKMgjARzIoIgZ8BA84IQD/OKGHZ6ME4CN4wQoBNLCsUMI9IKAJgezsbLFSiX/xFsKWLVtSOBwWq7L49/znfNB7cnLy+Yp5hRNv3ZswYQLxlkFeBRUKhWj37t3i9/zn/IsbStGLG07cVOKD48s2t+zE47j79u2j+++/n3ilGG9vbNy4MR06dIj27t1LLVq0oDlz5lD79u1dUQoNLFcwaz8IJmraS+xKgfCRK5i1HwQ+0l5ipQXCP0rxGhMcPjJGakeFooHlCB8eBoHgEeBVS2vXrqX58+cTr4biZlTnzp1p+PDh1KlTJ0pMTCxXVHFxMW3ZskU0iTZv3iyaXh06dKDBgwdT9+7dxXbDklesBhbfF2+8aOxjx46JLYTLly+nXbt2UZMmTSgrK0usHmvQoIFrYqCB5RpqrQfCRE1reV0rDj5yDbXWA8FHWsurvDj4RzliIwaAj4yQ2XGRaGA5RogAIAACphFAA8s0xdXUi4maGq6mRYWPTFNcTb3wkRqupkSFf0xRWm2d8JFavrpERwNLFyVRBwiAgGsE0MByDbXWA2GiprW8rhUHH7mGWuuB4COt5VVeHPyjHLERA8BHRsjsuEg0sBwjRAAQAAHTCKCBZZriaurFRE0NV9OiwkemKa6mXvhIDVdTosI/piittk74SC1fXaKjgaWLkqgDBEDANQJoYLmGWuuBMFHTWl7XioOPXEOt9UDwkdbyKi8O/lGO2IgB4CMjZHZcJBpYjhEiAAiAgGkE0MAyTXE19WKipoaraVHhI9MUV1MvfKSGqylR4R9TlFZbJ3yklq8u0dHA0kVJ1AECIOAaATSwXEOt9UCYqGktr2vFwUeuodZ6IPhIa3mVFwf/KEdsxADwkREyOy4SDSzHCBEABEDANAKigZWQRH97+z2qlpZgWvmoVxIBTNQkgTQ8DHxkuAEklQ8fSQJpaBj4x1DhJZcNH0kGqmk4NLA0FRZlgQAIyCfw1ekIbfqokF58bRclXXKdGOCijAT6QbNk+kGzJGpeL0n+oIioLQFM1LSV1tXC4CNXcWs7GHykrbSuFAb/uIJZ+0HgI+0lllIgGlhSMCIICICAzgS+zY3QS1vDtPof4ZhlXn9VEv3s5hD9T100snT2g6zaMFGTRdLsOPCR2frLqh4+kkXSzDjwj5m6y64aPpJNVM94aGDpqSuqAgEQkERg94EimvxaPp3KiViO+POOKXT3zSHL9+NGMwlgomam7rKrho9kEzUzHnxkpu6yqoZ/ZJE0Ow58ZLb+VqtHA8sqKdwHAiBgJIGBz+fQl6esN6+ikJ4ekEYt62MllpGmsVg0JmoWQeG2mATgIxhEBgH4SAZFc2PAP+ZqL7Ny+EgmTX1joYGlr7aoDARAwCGBl98J04K3CmxFaVEviZ4ZmGbrWTxkBgFM1MzQWXWV8JFqwmbEh4/M0FlVlfCPKrJmxYWPzNLbbrVoYNklh+dAAAS0J9B3Rg4dPxv/6qsomGl3pVHrq7AKS3uj2CwQEzWb4PBYKQLwEQwhgwB8JIOiuTHgH3O1l1k5fCSTpr6x0MDSV1tUBgIg4IDA9n8V0SMr8hxEIPpJi2R6ICvVUQw8rC8BTNT01dbNyuAjN2nrOxZ8pK+2blQG/7hBWf8x4CP9NZZRIRpYMigiBgiAgHYEZqwvoNereOtgVUWnhYjWjcus6jZ83VACmKgZKrzksuEjyUANDQcfGSq8pLLhH0kgDQ8DHxluAIvlo4FlERRuAwEQMIvAiD/m0qdHih0XvWxkBl1aLcFxHATQjwAmavpp6kVF8JEX1PUbEz7ST1M3K4J/3KSt71jwkb7ayqwMDSyZNBELBEBAGwJjFufRnoNFjut5fWwGXZCGBpZjkBoGwERNQ1E9KAk+8gC6hkPCRxqK6mJJ8I+LsDUeCj7SWFyJpaGBJREmQoEACOhDgN8+yG8hdHI1qJlIC+5LdxICz2pMABM1jcV1sTT4yEXYGg8FH2ksrgulwT8uQDZgCPjIAJEllIgGlgSICAECIKAfgT2HimjMImeHuN/ZLkRDfpiiHxxUJIUAJmpSMBofBD4y3gJSAMBHUjAaGwT+MVZ6qYXDR1JxahssEA2sgwcP0quvvkpbtmyhtLQ06tKlC/Xq1Ytq1KihrTAoDARAwHsCQxfk0mdf2T8H68XB6dSwVqL3hSADXxLARM2XsgQuKfgocJL5MmH4yJeyBCYp+CcwUvk6UfjI1/L4JjlfN7AikQgtW7aMRowYQSdOnCgFrUmTJjR37lzq1KkTJSTgfBnfOAqJgIBGBDZ8WEi/W5Nvq6LO1yXThJ6ptp7FQ2YQwETNDJ1VVwkfqSZsRnz4yAydVVUJ/6gia1Zc+Mgsve1W6+sG1s6dO6lPnz504MAB+v73v09du3YVdW7cuJHefvttatGihWhwcTMLFwiAAAioIDD+lTz6x+fxHeYeSiJ6aWgGXX4xmusqNNElJiZquijpbR3wkbf8dRkdPtJFSW/qgH+84a7bqPCRboqqqce3DSxeffXEE0/QxIkT6Te/+Q1NmDCB0tPPHYacnZ1N48ePp+eff56eeeYZGjNmjBo6iAoCIGA8ga+/jdBTa/Pp/76w1sS6MD2Bfp2VSh2uSTKeHQDEJoCJGhwigwB8JIMiYsBH8IATAvCPE3p4NkoAPoIXrBDwbQMrJyeHRo8eTe+//z4tX76cmjZtWqqeHTt2iHOwbrvtNpo+ffr55paVonEPCIAACMRL4I0PCmnF+2H64pvKz8Tq1z5EAzuEKD0FK6/i5Wvi/Ziomai6/JrhI/lMTYwIH5mourya4R95LE2OBB+ZrL712n3bwDp+/DgNGDBAVLJkyZJyB7YfOXJEfD01NbXCr1tHgDtBAARAwDoB3k44evJCSq7Vhq6sdzV9r24StW6QRB2bJVNqsvU4uBMEMFGDB2QQgI9kUEQM+AgecEIA/nFCD89GCcBH8IIVAoFtYFXV4LJSPO4BARAAgXgI8DbCTR8V0vo9haUea984iW65Npn44HZcIGCVACZqVknhvlgE4CP4QwYB+EgGRXNjwD/mai+zcvhIJk19Y6GBpa+2qAwEQEASgb1fFtMfthTQzv2xz8Gqf2ki3fP9EHVqhkaWJPRah8FETWt5XSsOPnINtdYDwUday6u8OPhHOWIjBoCPjJDZcZFoYDlGiAAgAAI6E9j4YSFNXZMfV4l92oZoeJeUuJ7BzeYRwETNPM1VVAwfqaBqXkz4yDzNZVYM/8ikaW4s+Mhc7eOpHA2seGjhXhAAAaMInMyOUL+ZOVRY+bntlfKY0jeNbmyENxEaZZg4i8VELU5guL1CAvARjCGDAHwkg6K5MeAfc7WXWTl8JJOmvrHQwNJXW1QGAiDgkMCsDQX02s6wrSjN6iTSrJ+n23oWD5lBABM1M3RWXSV8pJqwGfHhIzN0VlUl/KOKrFlx4SOz9LZbre8bWOvXr7dbG3Xr1g1vKLRNDw+CgNkEzuZFqOczOY4gPHlnGrW9GquwHEHU+GFM1DQW18XS4CMXYWs8FHyksbgulAb/uADZgCHgIwNEllAiGlgSICIECICAfgTe+KCQfr8uvrOvylL4UYtkGpeVqh8cVCSFACZqUjAaHwQ+Mt4CUgDAR1IwGhsE/jFWeqmFw0dScWobzLcNrPz8fNq1axfl5eXZhp+WlkatWrWi1FT8AGkbIh4EAUMJTHk9nzZ/XOio+szUBFr9QIajGHhYXwKYqOmrrZuVwUdu0tZ3LPhIX23dqAz+cYOy/mPAR/prLKNC3zawZBSHGCAAAiBgl8C9L+TSweM2Tm8vM+CK0RlUPTPBbhp4TmMCmKhpLK6LpcFHLsLWeCj4SGNxXSgN/nEBsgFDwEcGiCyhRDSwJEBECBAAAf0IjFqYRx8fLnJc2KaHMikB/SvHHHUMgImajqq6XxN85D5zHUeEj3RU1b2a4B/3WOs8Enyks7ryagtkA+vs2bPEWwyjV0ZGBqWn421f8myBSCAAAgveKqCX37H3BsIoveZ1k2j63WmACQIVEsBEDcaQQQA+kkERMeAjeMAJAfjHCT08GyUAH8ELVggEpoF18OBBWrhwIS1evJj27t1brrYbb7yRBg4cSHfddRfVqFHDSu24BwRAAAQqJfDR4SIavdD+GXwceMgPU+jOdiFQBgE0sOABZQQw4VeG1qjA8JFRcksvFv6RjtTIgPCRkbLHXbTvG1iFhYW0ZMkSGjt2LJ04caLKAps0aUK//e1vqXfv3pSYmFjl/bgBBEAABCojMOKPufTpEfvnYP15VAZdcgH2D8JhFRPARA3OkEEAPpJBETHgI3jACQH4xwk9PBslAB/BC1YI+LqBFYlE6JVXXqFhw4bRmTNnqHv37nTfffcRr7bKzMwUv7799lvxta1bt4oVWuvXr6dq1arR3LlzxWqsBBw+Y8UHuAcEQKACAm99UkiTX/tuu3I8kPreGKKhnVPieQT3GkYAEzXDBFdULnykCKxhYeEjwwSXXC78IxmooeHgI0OFj7NsXzewPv74Y7rjjjvo8OHDNH36dLrnnnsoOTm50hL5XCzeYjhmzBhq2LAhLVu2jHhFFi4QAAEQsEvg0ZX59Pbewrgev/ziBPrDkAxKqfzbVVzxcLOeBDBR01NXt6uCj9wmrud48JGeurpVFfzjFmm9x4GP9NZXVnW+bmBx04q3Dk6ePJkefPDBmM2rKBDecjh16lSaOHGiWIU1dOhQWawQBwRAwEACeWGi5/6aTxs+tNbEuqZ2Iv06K5WuvgxbmA20S1wlY6IWFy7cXAkB+AjWkEEAPpJB0dwY8I+52susHD6SSVPfWL5tYOXm5oqVVG+++SatWLGCmjdvblkFNn+PHj3opz/9KT399NOUloa3gFmGhxtBAAQqJLDj30W0ckeYdn5eVOHXG9ZKpF5tQpTVEsuuYCFrBDBRs8YJd8UmAB/BITIIwEcyKJobA/4xV3uZlcNHMmnqG8u3Dazjx4/TgAEDiLcF8iHuderUsazCkSNHxLN8RtaiRYuoevXqlp/FjSAAAiAQi8Ch48XUb8Q0SqrejDr9sBtdc3kSXd8gia67Eiuu4Jz4CGCiFh8v3F0xAfgIzpBBAD6SQdHcGPCPudrLrBw+kklT31i+b2Axem5g1ahRw7IK0eaXnWctD4IbQQAEjCXQpk0bUfvOnTuNZYDCnRPARM05Q0Qggo/gAhkE4CMZFM2NAf+Yq73MyuEjmTT1jYUGlr7aojIQAAFFBNDAUgTWsLCYqBkmuKJy4SNFYA0LCx8ZJrjkcuEfyUANDQcfGSp8nGWjgRUnMNwOAiAAAmhgwQMyCGCiJoMiYsBH8IAMAvCRDIrmxoB/zNVeZuXwkUya+sZCA0tfbVEZCICAIgJoYCkCa1hYTNQME1xRufCRIrCGhYWPDBNccrnwj2SghoaDjwwVPs6yfd/AOnXqFD388MNUrVo1y6WdOXOGnnjiCbr44ovjPj/L8iC4EQRAwFgCaGAZK73UwjFRk4rT2GDwkbHSSy0cPpKK07hg8I9xkispGD5SglW7oL5vYK1fv9429G7duqGBZZseHgQBEKiMABpY8IYMApioyaCIGPARPCCDAHwkg6K5MeAfc7WXWTl8JJOmvrHQwNJXW1QGAiCgiAAaWIrAGhYWEzXDBFdULnykCKxhYeEjwwSXXC78IxmooeHgI0OFj7Ns3zaw4qwDt4MACICAawTQwHINtdYDYaKmtbyuFQcfuYZa64HgI63lVV4c/KMcsREDwEdGyOy4SDSwHCNEABAAAdMIlG1gHTxeTPVqJJqGAfU6JICJmkOAeFwQgI9gBBkE4CMZFM2NAf+Yq73MyuEjmTT1jYUGlr7aojIQAAHJBAqLiN78ZyH9du4blFyzDaWkX0jhou8Gue7KROpyXTL9qEWIUpIlD45w2hHARE07ST0pCD7yBLt2g8JH2knqakHwj6u4tR0MPtJWWqmFBaaBlZubS2+//TYlJSVR586d6fjx4zRgwAAqe8h7/fr16U9/+hN16tRJKigEAwEQMJvAwrfDtGJHmLLzI5ZADPlhCt3ZLmTpXtxkJgFM1MzUXXbV8JFsombGg4/M1F1W1fCPLJJmx4GPzNbfavW+b2AVFxfTq6++Sr/5zW9o7969NGbMGJo6dSqdOXOmwgYWF37jjTfSSy+9RM2aNbPKAfeBAAiAQIUEPjxURL9fV0CHTxTHTejqyxJpzr3plITdhXGzM+EBTNRMUFl9jfCResYmjAAfmaCyuhrhH3VsTYoMH5mktv1afd3AikQi9Morr9CwYcNEw6p79+70s5/9jG677TY6e/asaGAVFhbS3LlzqXr16pSfn08zZ84UDa4HHniAnnjiCUpNTbVPB0+CAAgYT+Ceubm2mldRcN9vkkSP3p5mPEcAKE8AEzW4QgYB+EgGRcSAj+ABJwTgHyf08GyUAHwEL1gh4OsG1ueff0533XUXHT16lGbPnk0//vGPKTHx3FKG6BZC/u8lS5ZQjRo1xJ/zvYMHD6aPPvqIVq1aRS1btp8RhrAAACAASURBVLTCQYt7mMn9999Pjz76KDVp0kSLmlAECHhJYNG2MP1xa4HjFOb8Ip2uqY1lWI5BahYAEzXNBPWoHPjII/CaDQsfaSaoy+XAPy4D13Q4+EhTYSWX5esG1gsvvCBWX82bN080pRISEs6XX1kDi2/gLYe33347PfPMM2LLoc4Xb7F8//33acGCBbRp0yY6cOAA8TlgXbp0oZEjR1Lz5s1LcYuyiLKtjE23bt1KNQarYsh5bNmyhebMmUObN2+mcDhMHTp0ELrxyrnKVsJ98cUXYtXcunXrxBbRVq1aUd++fWnQoEFUs2bNCofllXZr166l+fPn0/bt2ykUColz0YYPHy7OPos2OavKOfp1O/HcrDdWHW7xs1tvZbnbjXfs2DHh9eXLl9OuXbtEozYrK0t4vUGDBlYlt3RfcYSo97M5dCbX2plXsYK2qJdEzwzEKixL4A26CRM1g8RWWCp8pBCuQaHhI4PEVlAq/KMAqoEh4SMDRbdRsm8bWHl5eWIb4D//+U/RSKlTp06p8mI1sI4cOSK2FzZq1Iiee+45ysjIsIHG/4/w9snp06fT5MmTxRZLPvPr1KlTlJ6eTvv376dLLrlErFy78847SzWxCgoK6MEHHxTPymhgFRUV0eLFi0UTgfNo166daCrt3r1b/H7ChAniV2ZmZqnh+OvcoOQGHDci6tatS/v27RNNuFtvvZVmzZpFjRs3LvUMN5umTZtGjzzyCFWrVk2ssONm2XvvvSd+P2XKFBEzOdnaK+DsxHOz3lgudIuf3Xory91uvMOHDwttudnJTVr2xqFDh0Tjs0WLFqJ52r59e2kf3M0fFdKU1fnS4m18KJMSv+vBS4uLQMElgIlacLXzU+bwkZ/UCG4u8FFwtfND5vCPH1QIfg7wUfA1dKMC3zawog0qbmpU1ISK1cDiNxbyyitenVJye6EbQN0cY+vWrdSvXz+qV6+eWMV01VVXiSYSN3f27NkjGDRs2FA0l0quTjl9+rRYGcWNvpdfflk0A5xcvAqKG4a1a9cWDbPWrVuLcNxEGzVqFHGevIqOc41evJJm6NChYtUYN9Luuece0XTKzs6mp556ih577DGxHZKbVdyQi15Lly6lIUOGUMeOHcVYnDuflbZz505RO28hZc159ZeVy048N+utrAY3+dmpNxZ7O/H4Mz1+/HjR1OQtsvzf7AtuQLK/2eu86pBXFla2cs+KH0re8+TqfNr0UWG8j1V6/296pdIt11prrEobFIF8TQATNV/LE5jk4KPASOXrROEjX8vj++TgH99LFIgE4aNAyOR5kr5vYHHjhRscJZsYTI1/cOUtRHzxtrOSW9RMaWA9+eSTYmUT/wDPDaSSZ2AxN/4hf8aMGWKrHW/Ji16fffaZaCZde+21ognEK5fsXqxDdJyVK1dS7969S4XiRhqP1bRpU7H1iw/b5yu6zZMbXNykKqnft99+K5pRGzduFOeYtW3bVjxz8uRJUQevtir559EBN2zYQH369KF77723XMyK6rMTz816Y2niFj+79VaWu914O3bsoF69eonVfSV9xOPwSsRJkyaJ1XcVedCut++ek0tHTsb/5sHKxuv8vWSacBteKmFXDx2fw0RNR1Xdrwk+cp+5jiPCRzqq6l5N8I97rHUeCT7SWV15tfm2gcXNhbvvvpsuv/zyuLcB8ra1ESNGEDeyuHlz0UUXySPmk0jRJh2vONm2bZtYcVT2EPdly5bRs88+K84D4xUqSUlJIntuAPEWPV7hxNsPo39upzTe7te/f39KSUmpcKtnTk4OjR49Wmz7WrNmjVidVXILIzedunbtWm7ohQsXilVZJc8x429qPXr0ECttKmq88aokzoXHtLKyzE48N+utTA83+dmpN5aP7MbjJvbYsWPFG0d55V7Zi1f58fln7HN+Cyn70ek1YHYOHT3t/PyraB43NU6myXeggeVUF52ex0RNJzW9qwU+8o69TiPDRzqp6X4t8I/7zHUcET7SUVX5Nfm2gVXVGVixUETfXnjTTTdJ+2FWPnrnEaMrsJ5++mnxg/uJEycsvYUw2hx66aWX6MorrxSM+OB1Pofq5z//ecwD1MtmHW2G8TlblZ03xk0y3tYYXSkWbU4ePHhQHMbNq7PKXrzN7OabbxbNiugKPG7I8WouXm3Dv0oe6s/PV9TUi0XZTjw3660sdzf52ak3FnM78aLfC55//nnxogDePlr24nOw2IO8jVXWtuHfrsqnv/1T3hbCX3ZJodvbhpx/8BFBGwKYqGkjpaeFwEee4tdmcPhIGyk9KQT+8QS7doPCR9pJqqQg3zawuFreKsRnNUUbH1YJRJ+TuZ3I6thu3sfnPvGWOV5xxoey89v+Hn/8cXFGEDejKrr4vCg+X4p//eAHPxCH5PO9fP7UBx98IJpgN954Y6mzrGLVtHr1aurZs2fMlS/cUBg4cKDIbeLEieKQdl4pxVdlK6UqakhEV+HEertk2WZZrNztxHOz3spyd5OfnXpl+yV6Zhs3NaOr+MqOET0Tj89A48ZkZf6P5/P51w8K6al18g5xXzUmg6ql4xT3eDTQ/V5M1HRX2J364CN3OOs+Cnyku8Jq64N/1PI1JTp8ZIrSzur0dQMrupKKS+TVQvyWvaquTz75RJyBxG8eXLRoEV1xxRVVPRLYr3Mzin9Y5+2S3Hjii8+z4kPOuZl1ww03lHvzX3R7JbPJysoSZ2TxQe988coePo+KV2Tx13j7Ja9oiXWVbU5VdG/Ze6yslqnoHivNKSv3RHO0cm/Ze9ystzLubvKzU69sv1hpTlm5J94Pel6YKOup7Hgfq/D+ujUS6Y9Dv3sZgZSgCBJ4ApioBV5CXxQAH/lChsAnAR8FXkJPC4B/PMWvzeDwkTZSKi3E1w0sbtBwg+VXv/oVtWjRQrydrnPnzpSYmFgOSnFxMb355pviUPNPP/1UnJVz1113ldtmppSmR8G//vprsRWPV6q9//7757PgVSi81e6OO+4QK6z44nOixo0bJ1ZB8Zassk3B6AHqvM2w7OHvVppTVu5xswETSxI0sMrTkdGw06WBxXXMf6uAXnkn7PiTPfSHKdS3HbYPOgapWQBM1DQT1KNy4COPwGs2LHykmaAulwP/uAxc0+HgI02FlVyWrxtYXGt2djY9/PDD4nwlvrgpc9ttt1H79u3FG+3463//+9/pr3/96/nmDW+h4zfjlX1zoWR2vgvHq1B49RUf0P7OO+/Qa6+9JnKcN2+eODvK6hVddfPLX/6S+HyttLS0Sh+1s0IHDawa5XhaYRJ9yMq9slaw2dFXpwZWQSHRwOdz6PhZZ4e5335DiH7Z1fnB8lY/w7gvGAQwUQuGTn7PEj7yu0LByA8+CoZOfs0S/vGrMsHKCz4Kll5eZev7BhaDyc/PJz7Pis9Q4h/MK7vq168vznbiZk1qqnlv+yr5FsJrrrmGXnnlFRo2bJh4ax+fC8YNPytXRQeoV/bcxo0bRcPsoYceqvSNhtEmyJQpU8R9R44coQEDBoiQ/LU6depU2tDhQ+Z5uyPnzm9c5HoqexMdB4muIFq6dKk41DvWZSeem/VWlrub/OzUG4u5nXjRba98APyKFSuoefPm5YaIbiH85ptviLVv1KiRFatbumfx9jC9tKXA0r2V3XTZRQn08ogMRzHwsH4EMFHTT1MvKoKPvKCu35jwkX6aulkR/OMmbX3Hgo/01VZmZYFoYEUL5tVWb731Fv3lL38hPuuKtwryD6pXX301/eQnP6Fu3brRhRdeKJOPb2PxYdXc0Pvqq69o5syZoglUsoHFK9V4uyAfls7/X/Jg64KCAuJfF1xwQYX1bd26lTp16lTqDYCVgbDzVjk336IXS0C8hbD0geIVvcXRjr6xmNuJ59VbCKN1/GFLAS3Z7nwb4Z+GpdOVl5Tf/uzbbzJITDkBTNSUIzZiAPjICJmVFwkfKUes9QDwj9byulYcfOQa6kAPFKgGVqBJS04+uuJkz54959/MVraBVdHB1tG3yvHbHXlbJh92X/aKrkzi1Uy8fTMhofI3p0XfiJeSklLhaqro6plNmzadz5ObZ/zWRH4L4IYNG6hr166V5lDyjYP8Ta1Hjx5iRdns2bPFgfUlr+jKJI5f2dsNS95vJ56b9VZmGTf52ak3ltXtxou+MbKy1XfRlV1jxowRLyFgP8q6Jq3Mo217ixyHe7xPGnW4JslxHATQhwAmavpo6WUl8JGX9PUZGz7SR0svKoF/vKCu35jwkX6aqqgIDSwVVF2IWVRUJLZLcpOJf3FD6PTp03T//fcTnwHGK7C4ucXbKXlrJW/Du/TSS+njjz8Wh7rzxVutym7H4pVd3NziVVh8hhYfmh/r4u2dfN4YH7bP2zx79+5d6vZoDk2bNi21jfHVV1+l22+/nUaNGiXefFhyy2f0IHluSqxatYratm0rYvLKrUGDBhGv4in559EBuRnWp08f8RbKsjErqsFOPDfrjcXdLX52660sd7vxduzYQb169aJ27dqV2w5bWFgoXlbAW1Qr8qDTj+MftxbQom3OV2AtHJ5OV1THCiyneuj0PCZqOqnpXS3wkXfsdRoZPtJJTfdrgX/cZ67jiPCRjqrKrwkNLPlMXYu4c+dO0bDhVU68jZBXMnFDiBtYoVBI/Pe6devo2WefFf/NK6lK/rCflZUlGk8NGzYUOXPziptR3OziRhg3gawchM9nZvGZVrVr1xZ5tGnTRoy1f//+8znwGxKj517xWLytcejQocQrs3h1zcCBA0UTi7eJ8tsmuTnHX+evlcyBm258UH3Hjh3P585vq2QWI0eOpIMHD4rGHH/dymUnnpv1VlaDm/zs1BuLvZ14vL2RvTlr1izRrOI3aWZmZorz8dhbvPLqlltuoRdffJFq1aplRXrL9/zj8yIa/0qe5fsruvHyixNo8S9xBpYjiBo+jImahqJ6UBJ85AF0DYeEjzQU1cWS4B8XYWs8FHyksbgSS0MDSyJMt0Nx44bPcRoxYgSdOHGCmjVrRqdOnRLnYf3rX/8Sja3Ro0fTE088IX7Yj17c/HjggQdEo4q34bVs2VJ8affu3eKZu+++W7x9sGbNmuefiW5HXL9+PW3bto06dOhw/mvcFOOtXRMmTBDP8yoZbqBF4/Gf86+SOfDD7777Lg0fPpw++OADsWKsbt26tG/fPuJtZnwwPDcrGjduXAorN7h4pQ3/iuYeDofFqiz+Pf85H/SenJx8/rnoofR8RhofGl+jxndvAbQTz816owfgV9TMc4ufnXpLnqdVtnlpJx6Lyd7gxiqvtONVheyNQ4cOiRc7tGjRgubMmSPeTqri6vF0DuXk238T4R03hmhYZ3nbGlXUiJjuE8BEzX3mOo4IH+moqvs1wUfuM9dpRPhHJzW9qwU+8o59kEZGAytIalWQKzex+DD7+fPni9VW/MM8N3J46x83PXhVSkVvZOSVK2vXrhXPcYOHL25K8fbB7t27l3smVgOLny0uLqYtW7aIJsLmzZuJm0qx4kVL+eKLL8SqrWjurVq1or59+4qtgiUbaCVLL5s7N8u4Xm6G8eHziYmlt2nFamBx3HjjuVlvrAYW5+EGPzv1xmpg2YkX1Z+br/xGzeXLl9OuXbtE45NXEvLquwYNGij5NE9/I5/W7ip0FPsPQ9Kp/qXYPugIooYPY6KmoagelAQfeQBdwyHhIw1FdbEk+MdF2BoPBR9pLK7E0tDAkgjT61BlD3GXnU/0QHZujJVcgSV7HBXx+Cwu3pY4b968UiuwVIwlOyafBcZnO5XdTil7HNnx+Jy2iRMn0nXXXVdq+6jscVTGe2dfEU38s7PtgxkpRGt+/d0KSJX5InawCGCiFiy9/JotfORXZYKVF3wULL38li384zdFgpkPfBRM3dzOGg0st4krHE9lA4tXWL355ptiayG/pbBevXoKK5EbmlcDcfOHD7nnA+9lvqFObqblo/FB8/wmyGuvvVZsnwvKxSsDP/zwQ7GFldlHt6kGJf9onqMW5tLHh4sdpz2hZyp1vu67ba2OAyKAFgQwUdNCRs+LgI88l0CLBOAjLWT0rAj4xzP0Wg0MH2klp7Ji0MBShlavwPxmwEceeURs7+NzhviQ9qBcvPqKD/fmRhAfNB+ki1df8Rsh+QBz3hoalIvPuZo6dSrx2yf5zZRlt3UGoY49B4tozGJnq6+idXZqmkyP9E4NQtnI0UUCmKi5CFvjoeAjjcV1sTT4yEXYGg4F/2goqgclwUceQA/gkGhgBVA0pAwCIKCewJxNBbRiR1jKQGkhonXjsI1QCkyNgmCippGYHpYCH3kIX6Oh4SONxPSgFPjHA+gaDgkfaSiqgpLQwFIAFSFBAASCT+AX83LpwDfOtw9GSSwflUE1LgjOysXgK+j/CjBR879GQcgQPgqCSv7PET7yv0Z+zhD+8bM6wckNPgqOVl5migaWl/QxNgiAgG8IRP/SjCb00MYmVFQsp+GUnBihKV33+qZWJAICIAACIAACIAACIAACIAACsQi0bt3ad4DQwPKdJEgIBEDACwJlG1hPb7+Kvjor59yqi9LC9HCnf3tRFsYEARAAARAAARAAARAAARAAgbgJoIEVNzI8AAIg4AcC/BbKLVu20Jw5c2jz5s0UDoepQ4cONHjwYOrevTulpsbX6LEb79ixY7RgwQJavnw57dq1i5o0aUJZWVk0cuRIatCggVRUczcX0J/fl3MGVnpKAq39dYbU/BAs+ASwVD74GvqhAvjIDyoEPwf4KPgaelkB/OMlfX3Gho/00VJlJViBpZIuYoOABgSKiopo8eLFokl05swZateuHYVCIdq9e7f4/YQJE8SvzExrh5TbjXf48GEaNmwYrVu3jurXr0+NGzemQ4cO0d69e6lFixaiucZvyJR1fXioiH61SM5bCJMSiTY8aI2PrPwRx/8EMFHzv0ZByBA+CoJK/s8RPvK/Rn7OEP7xszrByQ0+Co5WXmaKBpaX9DE2CASAwPbt22nAgAFUu3Ztmj17NkWXku7fv59GjRpFW7dupXnz5lG/fv0sVWMnXm5uLo0fP55mzZpFjz76qPjv9PR0ys/PF821MWPGUJcuXeiFF16gmjVrWsrDyk1DFuTSv79yfpB7KInor/+LBpYV5ibdg4maSWqrqxU+UsfWpMjwkUlqy68V/pHP1MSI8JGJqsdfMxpY8TPDEyBgDAFuEHGzaMaMGbRy5Urq3bt3qdr37NkjGldNmzYVW/uqV68ek43deDt27KBevXqJ1V9lxyksLKRJkybRlClTKszRiVj3/zGXPjnivIGVkEC06SE0sJxooeOzmKjpqKr7NcFH7jPXcUT4SEdV3asJ/nGPtc4jwUc6qyuvNjSw5LFEJBDQjsCBAweof//+lJKSQkuWLKE6deqUqjEnJ4dGjx4ttvWtWbPm/OqsykDYjTd9+nQaO3YszZ07l4YOHVouPK8C69Spk1iJNXXqVJGv0+vfXxfTkPm5TsOI5xMTiTZiC6EUljoFwURNJzW9qwU+8o69TiPDRzqp6X4t8I/7zHUcET7SUVX5NaGBJZ8pIoKANgTee+89uvXWW+nOO++k5557jjIyyh9EPnnyZHrkkUfEVj7eahjrshMvLy+PHnjgAXr++efFQfIdO3YsNwSfg8U58jZHbrTVqFHDsQYvbS2gxdvkHOKenES0HlsIHWuiWwBM1HRT1Jt64CNvuOs2Knykm6Lu1gP/uMtb19HgI12VlVsXGlhyeSIaCGhFYPXq1dSzZ8+YK5u4YTRw4EB6/PHHaeLEiTHrtxPv9OnT4m2HfHZWZau8jh8/LppnR48epWXLlom3Ezq9Ri3Mo48PFzkNI55PCxGtG4cthFJgahQEEzWNxPSwFPjIQ/gaDQ0faSSmB6XAPx5A13BI+EhDURWUhAaWAqgICQK6ELDSnLJyT5SHlXvL3mOlOWXlnng1+cm0bMovjPepiu+/8pJE+tOwdDnBEEUbApioaSOlp4XAR57i12Zw+EgbKT0pBP7xBLt2g8JH2kmqpCA0sJRgRVAQ0IOAnYZTrMrtxLPSnLJyT7yK9JuVQ8e+jcT7WIX3t6yfRE8PSJMSC0H0IYCJmj5aelkJfOQlfX3Gho/00dKLSuAfL6jrNyZ8pJ+mKipCA0sFVcQEAU0I2Gk46dLAmromnzZ+KGcJVp3qCbRoePnzwzSxCcqwSQATNZvg8FgpAvARDCGDAHwkg6K5MeAfc7WXWTl8JJOmvrHQwNJXW1QGAo4JbNy4URzi/tBDDxEf1p6UlFQuZrTJNWXKFHFfrMtOvDNnztCIESOID4BfsWIFNW/evNwQ0RVY33zzDS1dupQaNWrkuPYtnxTS46/lO47DAVKTE+gv49HAkgJToyCYqGkkpoelwEcewtdoaPhIIzE9KAX+8QC6hkPCRxqKqqAkNLAUQEVIENCFgJ23Bsaq3U48r95CyHX0fjaHTuc430YYSiL6K95CqMvHQlodmKhJQ2l0IPjIaPmlFQ8fSUNpZCD4x0jZpRcNH0lHqmVANLC0lBVFgYAcAgcOHKD+/ftTSkoK8UqrOnXqlAocXR21adOmSt8QWPIBu/GmT59OY8eOpblz59LQoUPLFRdd2TVmzBiaOnWqyFfGteCtAnr5nbDjUNXSE2jVGKzAcgxSswCYqGkmqEflwEcegddsWPhIM0FdLgf+cRm4psPBR5oKK7ksNLAkA0U4ENCJQH5+Po0fP55mzJhBK1eupN69e5cqb8+ePdSvXz9q2rQpLViwgKpXrx6zfLvxduzYQb169aJ27dqVG6ewsJAmTZpEvIWxohyd6HEmL0K9nslxEkI8e/VliTRvEN5C6BikZgEwUdNMUI/KgY88Aq/ZsPCRZoK6XA784zJwTYeDjzQVVnJZaGBJBopwIKAbge3bt9OAAQOodu3aNHPmTGrTpg0lJCTQ/v37adSoUbRu3TpavHixuMfKZSdebm6uaKTNmjVLNKvGjRtHmZmZxA0xHptXXt1yyy304osvUq1ataykYeme3QeK6IEleZbujXXT9Q2S6Kn+eAuhY5CaBcBETTNBPSoHPvIIvGbDwkeaCepyOfCPy8A1HQ4+0lRYyWWhgSUZKMKBgG4EeIUTb92bMGEC8ZZBXgUVCoVo9+7d4vf85/yLG0rRixtO3FR64YUXyjW37MTjuPv27aP777+fNmzYQPXr16fGjRvToUOHaO/evdSiRQuaM2cOtW/fXir+/V8X033zcx3HvO36EI3+kZxtjY6TQQDfEMBEzTdSBDoR+CjQ8vkmefjIN1IEMhH4J5Cy+S5p+Mh3kvgyITSwfCkLkgIBfxEoLi6mLVu2iCbR5s2bKRwOU4cOHWjw4MHUvXt3Sk1NLZVwrAYW3xhvvGjwY8eOiS2Ey5cvp127dlGTJk0oKyuLRo4cSQ0aNJAOLVxE9KPfZTuOe1f7EA2+BQ0sxyA1C4CJmmaCelQOfOQReM2GhY80E9TlcuAfl4FrOhx8pKmwkstCA0syUIQDARDQh8AHB4to7GLnWwj73xSiQT9AA0sfZ8ipBBM1ORxNjwIfme4AOfXDR3I4mhoF/jFVebl1w0dyeeoaDQ0sXZVFXSAAAo4JbP64kKa8nu84To9WyfSrH5depeY4KAIEngAmaoGX0BcFwEe+kCHwScBHgZfQ0wLgH0/xazM4fKSNlEoLQQNLKV4EBwEQCDKBz48V0+AXnZ+B9asfpVKP65ODjAK5KyCAiZoCqAaGhI8MFF1ByfCRAqgGhYR/DBJbYanwkUK4GoVGA0sjMVEKCICAfAJ3zcqhr7+NOAr80tB0qlcj0VEMPKwfAUzU9NPUi4rgIy+o6zcmfKSfpm5WBP+4SVvfseAjfbWVWRkaWDJpIhYIgIB2BP53aR7t3F/kqK67bgrRYJyB5Yihjg9joqajqu7XBB+5z1zHEeEjHVV1ryb4xz3WOo8EH+msrrza0MCSxxKRQAAENCPw5akI3T0nhyLOFmDRJRck0J9HZWhGB+U4JYCJmlOCeJ4JwEfwgQwC8JEMiubGgH/M1V5m5fCRTJr6xkIDS19tURkIgIBDAr9bk08bPix0GOXc46+PzaAL0hKkxEIQPQhgoqaHjl5XAR95rYAe48NHeujoVRXwj1fk9RoXPtJLT1XVoIGliiziggAIBJrAf04U08/mOj/APQrhl11T6fYbcJB7oE0hOXlM1CQDNTQcfGSo8JLLho8kAzUsHPxjmOCKyoWPFIHVLCwaWJoJinJAAATkEFi8PUwvbSmQE4yIerUJ0chbU6TFQ6DgE8BELfga+qEC+MgPKgQ/B/go+Bp6WQH84yV9fcaGj/TRUmUlaGCppIvYIAACgSXwq0V59OEhZ4e3lyz+t3ekUfvGSYHlgcTlE8BETT5TEyPCRyaqLr9m+Eg+U5Miwj8mqa2uVvhIHVudIqOBpZOaqAUEQEAagW6/y6ZCef0r2jwhU1puCKQHAUzU9NDR6yrgI68V0GN8+EgPHb2qAv7xirxe48JHeumpqho0sFSRRVwQAIFAE8h6KpvywvJKeGFQOjW6LFFeQEQKPAFM1AIvoS8KgI98IUPgk4CPAi+hpwXAP57i12Zw+EgbKZUWggaWUrwIDgIgEFQC41/Jo398Lm8J1nM/S6PvXYkthEH1g4q8MVFTQdW8mPCReZqrqBg+UkHVnJjwjzlaq6wUPlJJV5/YaGDpoyUqAQEQkEjgz++Hae5meYe4rxqbSdXSJCaIUIEngIla4CX0RQHwkS9kCHwS8FHgJfS0APjHU/zaDA4faSOl0kLQwFKKF8FBAASCSuDE2QjdMSNHWvqP/DSNOjXDCixpQDUIhImaBiL6oAT4yAciaJACfKSBiB6WAP94CF+joeEjjcRUWAoaWArhIjQIgECwCczaUECv7ZRzENZfxmVSaijYPJC9XAKYqMnlaWo0+MhU5eXWDR/J5WlaNPjHNMXV1AsfqeGqjZHaCwAAIABJREFUW1Q0sHRTFPWAAAhII3A2L0K9n82louKIo5jJiUTrH8RbCB1B1PBhTNQ0FNWDkuAjD6BrOCR8pKGoLpYE/7gIW+Oh4CONxZVYGhpYEmEiFAiAgH4EXvxbmJa+6+wsrMa1E2nuL9L1g4OKHBHARM0RPjz8XwLwEawggwB8JIOiuTHgH3O1l1k5fCSTpr6x0MDSV1tUBgIgIIEAL7669clscrIG6w9D0qn+pYkSskEInQhgoqaTmt7VAh95x16nkeEjndR0vxb4x33mOo4IH+moqvya0MCSzxQRQQAENCKwaFsB/XGrs3Ow+t+UQoN+gAOwNLKFlFIwUZOC0fgg8JHxFpACAD6SgtHYIPCPsdJLLRw+kopT22BoYGkrLQoDARCQQaD773Mot8DJ+iuizNQEWv1Ahox0EEMjApioaSSmh6XARx7C12ho+EgjMT0oBf7xALqGQ8JHGoqqoCQ0sBRARUgQAAE9CPxxawEt2uZs9VWUxEtD0qkethHqYQxJVWCiJgmk4WHgI8MNIKl8+EgSSEPDwD+GCi+5bPhIMlBNw6GBpamwKAsEQMAZgZz8CPV4OsdZkBJPD+ucQnfciG2E0oBqEAgTNQ1E9EEJ8JEPRNAgBfhIAxE9LAH+8RC+RkPDRxqJqbAUNLAUwkVoEACB4BJ4/R9hmrHe2dsHS1b/w2uT6eFeqcEFgsylE8BETTpSIwPCR0bKLr1o+Eg6UqMCwj9Gya2sWPhIGVqtAqOBpZWcKAYEQEAWgYeW5dGOfxfJCkdZLZNp7E/QwJIGVINAmKhpIKIPSoCPfCCCBinARxqI6GEJ8I+H8DUaGj7SSEyFpaCBpRAuQoMACASXwI+nZVNBobz8/7dHKt36P8nyAiJS4AlgohZ4CX1RAHzkCxkCnwR8FHgJPS0A/vEUvzaDw0faSKm0EDSwlOJFcBAAgSAS4LcO8tsHZV6P3Z5KNzdBA0sm06DHwkQt6Ar6I3/4yB86BD0L+CjoCnqbP/zjLX9dRoePdFFSbR1oYKnli+ggAAIBJdB3Rg4dPxuRlv3v7kqjNlclSYuHQMEngIla8DX0QwXwkR9UCH4O8FHwNfSyAvjHS/r6jA0f6aOlykrQwFJJF7FBAAQCS2DmhgJatTMsLf+p/dLohoZoYEkDqkEgTNQ0ENEHJcBHPhBBgxTgIw1E9LAE+MdD+BoNDR9pJKbCUtDAUggXoUEABIJLgJtX3MSSdb02JpMuTJcVDXF0IICJmg4qel8DfOS9BjpkAB/poKJ3NcA/3rHXaWT4SCc11dWCBpY6togMAiAQYAKv7QzTLIkNrIXD0+mK6okBJoLUZRPARE02UTPjwUdm6i67avhINlGz4sE/Zumtqlr4SBVZveKigaWXnqgGBEBAEoGVfw/T8xvlrcBaMTqDqmcmSMoOYXQggImaDip6XwN85L0GOmQAH+mgonc1wD/esddpZPhIJzXV1YIGljq2iAwCIBBgAnM2FdCKHfLOwNo8ITPANJC6CgKYqKmgal5M+Mg8zVVUDB+poGpOTPjHHK1VVgofqaSrT2w0sPTREpWAAAhIJHDf/Fza/3WxtIhoYElDqU0gTNS0kdLTQuAjT/FrMzh8pI2UnhQC/3iCXbtB4SPtJFVSEBpYSrAiKAiAQJAJFBcTdZ2aLbWEN8ZnUkqy1JAIFnACmKgFXECfpA8f+USIgKcBHwVcQI/Th388FkCT4eEjTYRUXAYaWIoBIzwIgEDwCOSFibKektvAwgqs4PlAdcaYqKkmbEZ8+MgMnVVXCR+pJqx3fPhHb33dqg4+cot0sMdBAyvY+iF7EAABRQSynsqhvHBEWnQ0sKSh1CYQJmraSOlpIfCRp/i1GRw+0kZKTwqBfzzBrt2g8JF2kiopCA0sJVgRFARAIOgEhi7Ipc++whlYQdfRz/ljouZndYKTG3wUHK38nCl85Gd1/J8b/ON/jYKQIXwUBJW8zxENLO81QAYgAAI+JPDg0jz6+/4iaZlhBZY0lNoEwkRNGyk9LQQ+8hS/NoPDR9pI6Ukh8I8n2LUbFD7STlIlBaGBpQQrgoIACASdQN8ZOXT8LLYQBl1HP+ePiZqf1QlObvBRcLTyc6bwkZ/V8X9u8I//NQpChvBREFTyPkc0sLzXABmAAAj4kECXJ7MpIq9/RevGZVJayIeFIiXPCGCi5hl6rQaGj7SS07Ni4CPP0GsxMPyjhYyeFwEfeS5BIBJAAysQMiFJEAABNwl8cyZCd87MkTrkyFtTqFcbdLCkQg14MEzUAi6gT9KHj3wiRMDTgI8CLqDH6cM/HgugyfDwkSZCKi4DDSzFgBEeBEAgeAQOn4jQPXPlNrCuuyKJZtyTFjwYyFgZAUzUlKE1KjB8ZJTcyoqFj5ShNSIw/GOEzMqLhI+UI9ZiADSwtJARRYAACMgkEC4i+tHvsmWGpAvSEuj1sRlSYyJYsAlgohZs/fySPXzkFyWCnQd8FGz9vM4e/vFaAT3Gh4/00FF1FWhgqSaM+CAAAoEk0HmK3AZWWiiB1o1DAyuQZlCUNCZqisAaFhY+MkxwReXCR4rAGhIW/jFEaMVlwkeKAWsSHg0sTYREGSAAAvIInM2LUM9n5G4hvDA9gV4bgwaWPJWCHwkTteBr6IcK4CM/qBD8HOCj4GvoZQXwj5f09RkbPtJHS5WVoIGlki5igwAIBJJAQSHRj6fJXYHFIN4Yn0kpyYFEgqQVEMBETQFUA0PCRwaKrqBk+EgBVINCwj8Gia2wVPhIIVyNQqOBpZGYKAUEQEAOgRPZEbrjObkrsDizSb1TqWNTdLDkqBT8KJioBV9DP1QAH/lBheDnAB8FX0MvK4B/vKSvz9jwkT5aqqwEDSyVdBEbBEAgsARkn4HFIHrfEKIRXVMCywSJyyWAiZpcnqZGg49MVV5u3fCRXJ6mRYN/TFNcTb3wkRquukVFA0s3RVEPCICAFAJdpmRTREqk74Lc2CiJpvRNkxwV4YJKABO1oCrnr7zhI3/pEdRs4KOgKuePvOEff+gQ9Czgo6Ar6E7+aGC5wxmjgAAIBIiAikPcufxerUM0shtWYAXICkpTxURNKV5jgsNHxkittFD4SCle7YPDP9pL7EqB8JErmAM/CBpYgZcQBYAACMgmkJ0fodueln8G1t03p9DPO4Zkp4t4ASWAiVpAhfNZ2vCRzwQJaDrwUUCF80na8I9PhAh4GvBRwAV0KX00sFwCjWFAAASCQ+Do6QgNmC2/gTW+eyp1a45D3IPjBLWZYqKmlq8p0eEjU5RWWyd8pJav7tHhH90Vdqc++MgdzkEfBQ2soCuI/EEABKQTOHIyQnfPkd/Amjc4na6ulSg9XwQMJgFM1IKpm9+yho/8pkgw84GPgqmbX7KGf/yiRLDzgI+CrZ9b2aOB5RZpjAMCIBAYArkFEer+e7kNrOqZCbRidEZgGCBR9QQwUVPP2IQR4CMTVFZfI3yknrHOI8A/OqvrXm3wkXusgzwSGlhBVg+5gwAIKCHw9/1F9ODSPKmxr7sykWb8LF1qTAQLNgFM1IKtn1+yh4/8okSw84CPgq2f19nDP14roMf48JEeOqquAg0s1YQRHwRAIHAEcgoi1EPyCqyraibS/PvQwAqcGRQmjImaQrgGhYaPDBJbYanwkUK4BoSGfwwQ2YUS4SMXIGswBBpYGoiIEkAABOQT6DwlW2rQyy5KoJdHYAuhVKgBD4aJWsAF9En68JFPhAh4GvBRwAX0OH34x2MBNBkePtJESMVloIGlGDDCgwAIBJOA7AbWFdUTaOFwNLCC6QY1WWOipoaraVHhI9MUV1MvfKSGqylR4R9TlFZbJ3yklq8u0dHA0kVJ1AECICCVgOwGVsv6SfT0gDSpOSJYsAlgohZs/fySPXzkFyWCnQd8FGz9vM4e/vFaAT3Gh4/00FF1FWhgqSaM+CAAAoEj8M2ZCN05U+5bCOtfmkh/GIIzsAJnBoUJY6KmEK5BoeEjg8RWWCp8pBCuAaHhHwNEdqFE+MgFyBoMgQaWBiKiBBAAAbkEcgsi1F3yIe4JCUQbH8wk/n9cIMAEMFGDD2QQgI9kUEQM+AgecEIA/nFCD89GCcBH8IIVAmhgWaGEe0AABIwicCY3Qr2my12BxQDvuyWF+rUPGcUSxVZOABM1uEMGAfhIBkXEgI/gAScE4B8n9PAsGljwQDwE0MCKhxbuBQEQMILAibMRumOG/AZWZmoCrX4AB7kbYSILRWLCbwESbqmSAHxUJSLcYIEAfGQBEm6plAD8A3PIIAAfyaCofww0sPTXGBWCAAjESSAvTJT1VHacT1m7/bm70+h7dZOs3Yy7tCaAiZrW8rpWHHzkGmqtB4KPtJZXeXHwj3LERgwAHxkhs+Mi0cByjBABQAAEdCNw6HiEfv6C/BVYzKnZFUk06x7/vo3w0yPF9PI7BbTri2LKDUeIzv2vwovP80pOSqDkhAglJiaI872SE4nSUhLoe1cmUqdmyXRTYznNui9PRWjrp4X01ieF9NlXxVRc/F1K0TxSk4mKI0R8zFhaCol78guJQolEyclEl2QmUgJF6OLMBHHfybMRyi4g+jY3QqH/psn5FxQSpYWIrqmTSD9pkUztGiUrsXjJidpHh4sE831Hi+jC9AS69ookuvHqJKpRTe2haaz3tr2FtPPzIjqZHaFwIQmASYlEiQlE6SkJdOUlCdS+cbLI59IS+Rz8ppjW7CqkbXuL6FROMUUiRKnJCXTtlYnUqw3fr4abEjFsBGUfzttcQHuPFlNOfkTwYi9mpJ7TjP1XVByhouJzvy8sjpz3J39uLs5IoFoXEoWLE+irU8WUU3Duk5YWOvf5aVonkQqLiT47WkzVM5lrErW7Okn4l9mzZv/8TzEdP3GS6l2USz2/X58a1koUMb46HaEd/y6iT44UUU4+0TWXJ9L1DZJEzOj14aFznvvsqyL6z8kI8cpTPv8vJTmBGtZKoHs7pYjPwgcHi2j/V8VU++JEkVe7xkmUkRKtiejdfYX04aFiOvBNMV1VM5Ga10sq9bnPDxO9+1khfXSomP5zsljkyPewn0pe/DzX9Ml/znmJc21zVRJd9d+aSt7L27zf+3cRfXy4iI59G6FGlyVSi/pJosZYF7+g433m8p8i8bm/pnYStWqQSNddWf657PwIvfcZj1FMR08X09W1EqlFvSRq07D0veyDf3xeRHuPFIvvlWfyInT8bIQ4x1oXJlDbhknU58YQHTweof/7ooj2HGRNIqLGizM570TxeeM69n9dfP57UWERUcPLEql53SRq/9/vo5wPP8/38fc49hzzTfrv999wUUR8D+bfs3YZKfx3TiLd0DCJ6tb4TntmxP4Q2n5dTHWqJ1Jm+AA1q3mW2rdtFfengb93MNd/Hj73faRR7URqVT9J6Gz1ivL+4EAx7f2ySNSWmEjUqkGS4M41lL3YK8z0X0eL6YLUc3+/tr06SXDnPDZ+VEjv/KuQjp7mz+G5z2ReOEJFEaKUpARKTyGqdWEi8djs/YKic9/7+c86NEmiL09GRC78/5dckCA8NqBDiKpnJJD4/Bwops+OFtFFGee+Z/PY/NncfaBIeDlcREJn/tr1VyXSTY2Tz+t7+EQx7dxfRPw9mP+eYr+zDse+LRafa36u/qUJ9M0ZEp/RY2cidElmguDR+4aQqDF68eeKY31ypJiOnIwIP4XDEbog/dw9OQX8vSlCp7IjwhfMgr+316yWQDc2Oudp/uzGezEz9uRHh4vp0y9O0eXV8ujWtlcIDm5dzDj6PejQ8WLx/aLkZ8atPKyM88EB9kyRmMPUuOC/f883ShJ/FwTp+vrb7/5+OZsX/T6aRNdeEb+HytbtdQPr3X1FtOdQEX3+dbH4nvk/dRPF/Cc6RwySTpxr9Psqf0a/iv49Vj9J/N0a5AsNrCCrh9xBAASUEODJ5E+mqVmBlZRAtOGhTCV5Own66t/D9Ke3w8STEZkXN7N+2jpZnP11QVr8kzT+4WTh22Hxw4JXF+fd4/pkGvyDFKkp8ETtnYPVadexy8UP/xVd3ATs0zYkZWJYMv4bHxTS0nfDxD9ExXN1bJpMTS5PJH6+qme5ycGNrEGSucWTr4p7X98ZpvlvFYgfCr24uJnFP5xXdPEPoSnJRHu/rFhXbvTUuzRRNMUOHo9P+5LjdflesvghecsnhcQrVste1dIS6AfNkkUD7o0PKriBSDTlurdKpgY1k2jN/4XFD/0VXf9TN4l+2iZZNMQ/P1ZMf34/TOv3cKe1/HXZRQl02/WhcmcNcoN45Y5C0QSv6GpQM5F6tk4Wz/IPwcvfD9Nfdld8Lzdxe1wfIh7r9X+ERcNN9cXNeb747ya7Fzf3uD5muGZXWDQsK7r4e13fG0OimVLV9a8vi+nPO8L05scVJ3blJYl02/XJdHvbys9+rIp3NAf+gZ+539U+ROs/LKRVO8Oi+VbRxQ2BUzly/y4rOQ7/MMuNEzsX/6PO2XwSjUgnFzeCu34vWTREuBnp9OLPWe8bkom/x1d1HTl57jOy5v8q1p2bfT1andMqVHW4qoar8Ovc8OUceO5S0cX/EMTfX3juwcc3eHmt2BGm1f8oFA38ii7+fsp/zzeuXfVnzss62LMr/x4W/2hV0cWe7Nk6JLjbvbxoYHGTh+dDa3cVin/YqOjipnHfdiHR9A3CxX+/89+Vlf09VvPC/35GbwqJfywI2oUGVtAUQ74gAALKCfAk42dzcpWNM+vnadSsjj/+9YMbJ5NW5osf2lRevDJlfPdUuvV/rE1s+AffGX/Np3WV/BCpMtfKYvNf+NP6pYkGgNOLf+idvPIUfXU21VIo/gHwl12cN9D4h9ffr8sX/+rv1sUrBZ7qny5WcgX54h/afv1ynljdhMt9AvVqJFpuuvEP0OOyUsVKkNkbCyr9IbdsFbGag+5X7O2IQzuniEZWZdf8vxXQK+9W3Dwo+8zlF5/Tg1cwlbxefidMC96KrxPMq7JKrsD1lpJ+o998TRKN7JZaarVtySq5afTCZmua8T9ijOueYqkpFg9JbhzPWG8tB260j+ueKpp9bl/cXPz92nyxAtDK1f+mkG//wWfmhgLRNLZyXX1ZIv06K5WusdGQc7uBtemjQnpqbb74xxYr18hbU6hXG3+/jCme76sXpfNnNPX8Kl8rDPxwDxpYflABOYAACPiKwLGzEeqn4BD3aJH8r1NjfmytcaESDG+j6zcrh46fsTa5kpHLb+9Is/QX5ZOr84knFn67eDXW62OdHcTPq2cGvZhLp+NcIcCTJp482b14xcAv5uUSN2LcvqqlJ9CqMc64uZ1z2fH6zsgRW8NwBYfALdcm09/+6b/vI0EhWNkPay/+rUCsWIjnSg0RLbgvg7iZxdfy98L0wpvWmhDxjIN7nRPgLbUzflb+qANuYHAjI95r+sC0uLaTxorPqy+nrc2PNwWa0jdNbJd06/rPiWLx93y8K/X82MSa/ka+WJ0Uz8UrVRfclx73yns3G1i8cvGhZXnxlCXu5YbPj5q73xC1kqjd76uzf55e6ogBK2N5eQ8aWF7Sx9gg4DGByZMnU8OGDWnAgAEeZ+Kv4Xl7wrQ18U+QrFZR/9JE+sOQdKu3K7svnn9Bl5WEldrf3ltIj65Ux99pLbf8/61Rv/mp/QYkr4DiLXh2rmcGponzYOxcczcXiCXlXl0/vC6ZHu5pn5tXefO4i7aF6Y9b4//BzcucMTYIyCCwYnSG2O4ZvXh76i9fsrdCmRuKv+mVKlYx9p+t5pxJGTUjBtGwzil0R4kVePwPL32es6dZZQ2xeDk7Od6Bt1fPv8+9edfjr+bTlkq2LFdV99xfpPtmO+Hf9xfRg0vjb/JwjbydcFS3+P7Rzc0G1n3zcyvdhlyVRuvGZYrz8vx0Ofm+ymfr/b6/f8/nLcsZDSw/OQ+5gIALBA4ePEgLFy6kV199lXbt2kXVqlWjDh060ODBg6l79+6Umlr+B8zi4mLasmULzZkzhzZv3kzhcLjKZ2KVYjfesWPHaMGCBbR8+XKRe5MmTSgrK4tGjhxJDRo0kEaPD2X+5R/sTdCtJNH4skSaO8i9iVRFOfHqn97P2puMWqkx1j28+izWGQmj/pRLH7twrozdOnhLwoYH7Z1jxls2eRWU3YsPc+ZVbPFevHKIVxB5eTnh5mXefEj2TxS9ldTLujA2CFghwGcI3XfLdz+EPrEqn950sKqN/6V/88eFlrd1WskR98gnwNtw/zzqu1WzdlbdlczqkZ+minPsnFzxbI2qaBze1vbjFs5ysJI/z194HmP34jOxHrrNH//YM/6VPPGSCrvXouHpls7Ti8Z3q4HF/4jI/5ho9+KXnAzs4K8O1qyNBfRaJWfCWanT6g4JK7FU34MGlmrCiA8CPiKwdetWGjJkCO3du5fq169PSUnnVnJwY+jMmTM0evRoeuKJJygz87sfzouKimjx4sWiScT3tGvXjkKhEO3evVv8fsKECeJXyWdilWw33uHDh2nYsGG0bt06kXvjxo3p0KFDopYWLVqI5lr79u2l0ObDmXv8Xs0h7pxgjQsSaeStIfq+hcNSpRRUQRA+VHTOJm9WlPCbambeU3EDj9++NNLBxE8Vr7Jx72wXoiE/jO9fFjmG0x8COMbC4el0hYUDlkvmzNt9eGyvr7tuCkk/DF91Tbx1grdQ4AIBEwnwgegrf3WukcEHv9/hsBHOB8nz9vDoWzdNZBqUmifclkqd/3t21O3P5Yi3GNq9ePseb+NzcvHZpJUdhG4lLh9U/+zdznKwMo6dLXdl4/Jnzuu3E/KZmYNftN+I45p+dnOI7ulofa7kVgNrzKI88bZBuxe/5IKbc365+K2lXZ509nMLv8BhUm9/NE6r4ooGVlWE8HUQ0ITA119/Tffddx/97W9/o+nTp9PAgQNp2rRpYgvh9ddfTyNGjKCdO3fSokWLqGfPnuer3r59u9hiWLt2bZo9eza1bt1afG3//2vvXOB1KtP+f4Uc8tKgqFRSIzShomhMSYWSQsghHQxJOUZRIoxDYihJTkXpgJw6vhUjEzVSTFKkdNJRKf6YQqL/53e/79rvs7f97P0c1rP386z1vT8fn4m91r3u63vfc+3n+a3r8Nln1qdPH5MoNmPGDOvQoUNMpBKZb+/evTZw4EB76KGHbPjw4e6/S5UqZfv373fi2m233WaXXnqpTZ8+3Y499tiY1pHXRWpDfd3U1EerNDy9qPVqWiJbO+ykFx/jBD0f21ughbxzLuvpnke5Ll45x6zXf7Wn3iy8NLcY8Vnl8kVsTo/4P7wo+ipax8FYn92zSXHXRj2e0feJffZBEh/W4nlWXteeVL6IPZYAN7+en8g8/Z/cZ+8l2TEskedyDwTShYBSS5RikmzUQrrYwzpiI+ClfL77xUHXwCLZ8eLtR1mp4ok181DHy1sSTF2NXPf83kdFLVCfrH3e/ZeMSU5I0DxqetOskOss+fHiS50VlRIZ6ygIAcuviPSHu5RyXZnTYbz1yUG7+5nk/z+67K7SGdGVEAErHU4da4BAARB46623rGnTptapUycnYEkAiqyBpZTCNm3a2I033uiEIkVUSSCSWPTggw/aokWL7Oqrr8620g0bNjjhqkaNGi61r1y5cnlakuh8b7/9trVq1cpFf+V8zm+//WbDhg2zMWPG5LrGRNCq+Ob105J76xTrc9WlZWocv9xjnTe/6/z4gJXfM/L6+dDWJeyiXNIJ0kVoyc+2RNLhkqkhErkecRO/WMfBQ2ZNxyb/gTrW5+V1XSLc/HhuMnM0u+9n+y3xF7XJPJp7IZAWBP7aqLhd2/BIl3KTaP2+tDCERcRFQLXPVANNL5X0cinZMa5jSatbNbEajokWkM+55uFXl0hp9PvXOw7ZDT58frzi7GLWv5Cb/ajAuQqdJzueH3CUlS4Rm3BZEAKWX3VWezUtbq3TpCPhrH/+ak/9K/mXv2reoJp16T4QsNJ9h1gfBHwi8NRTT7moq7/97W82dOhQN2ukgPXJJ5+49EKl5913331WsWJF27p1qxO8ihcvbrr/hBNOyLaaX375xaUdKq3vhRdeyIrOirbkROeT4Na/f3+bNm2a3XzzzYdNryiwRo0auUissWPHuvUmM5Z/cNDGPJ/8m4xY11DQufT/75ffrU0h1b/ymESLIuoyY699+WPBd8mLda8ir1s+OL46WJ/9cMhUNDTZUfukonZ/HGkQP+753dpPTn1EYax2xcst1nlTcR31r1JBlTkzjYDXAXXwM/tszSfJf6HNNPvDul7vhYM6D0pASnaorpPqOyUy/IrOVlFxFRdP1Xj/q4PW74nkPz8mWu/ST7v8itR/vEcpO7F8bJFKBSFgPf/vAzbpleQF2Wv/fKT99aLkvm/4tV9+vVwY0aaE/aV6Yv8f9cuWWOZBwIqFEtdAIAAEvAgspdp5UUz5dSH07mnfvr1NmjTJjjrq/wp6ekg0xz333ONS+fLrZpjIfPv27bMBAwbYww8/7ArJX3jhhYfthupgaY1Kc5TQVqFChaR2bNJ/H7Dn1yf/yy2eRfz3HaVNbcYLalwx/hfbdyDxehbJrjNaW+0xz+13BX7Tfaj7jLrQxDv8iHxT+qAEwHjGFeN/tn3Jf/+I55G5XluquNmLt8fPLekHJzFBq4m/2J59hff/lSSWzq0Q8IWAV/zaLxHBl0UxScoJnFShiD12cynfUkfVBVDdABMZKzf/ZiMWJ1+LcNL1Je3MFEaY/Lz/d7tqQvIvjOKtHZUI0/zu8aOWl54Rz0urghCwNn590PrMSV5k9KMxQX57EOvPl6w9YA8tTf57yxO3HGUnlIstWi7WtaXiOgSsVFBlTgikIYGdO3e66KUFCxbY9ddfb3fccYctXLjQFUOPJjw9//zzrh5WXpFNuUV2RTM/kfl27drlOiSqdla0KK+ffvrJ2bBt2zabP3++606YzLhu6j77dmfBvmXud1kJu/I4ylXHAAAgAElEQVScgnvrcd8L+23p+4UnFEX7QPPf63+zCf+d/IfUZPY/lnsTbTnsRwTDyLYl7c+nxxfiPfb5/bbsg8Lbb4+p0keURpJJQx8K9eGQAYGwEnjy1qPs+D8cYX7UQjr9+CKmekaM9CfQ6c9HWteLitu3/+93u+7h5EQZ1bxU7ctEx669v9vV9ye3hnjFlETX6kcphImdS1qdk+P7PZ/oeqPd989Nv9nIZ5P7PKZmRUrbjHUUhICltfjxMjEdCu17XP0ouH9yhSI2++bY65XFuqepuA4BKxVUmRMCaUpAkUpdu3Z1YpA3VFtK0UsXXXSRVapUyY444v+U91jEqViu8Z4Vy7U5r4lFnIrlmni2pOl9+0zdEgty+NGhJ571qq6B6hsUxmhep5gNuCL3DzT/2fe7tZyY/IfUVNs1+pqS1uCP8X+4fHXDbzbuxcQ/EEZ2BIvHxn9tOWhDFxTOfkeuc2yHknbuqfFzi8dWv6/d8OVBu+3Jwmfnt13MB4FYCJxVpahNuPb/ROfOD/9i3/2/xCMSezct7qJs1XGWkd4EVHxbRbg1Bjy1z9ZvTfxzUaKdeyMJDV24z/71ceJraHF2MbutAOpKLX7ngE1Zlng0jLoMq9twYQ/Vz2x1/y/2y/7E//8+pFUJUzOAWEdBCVgPvLzfXng38Zd66ZDimZNpr8f22offJu5Xr/vLkXZjHB0jY93TVFyHgJUKqswJgTQmoI5+//znP13nwOXLl9uePXvcasuUKWO33nqrK9pevnx592+JCE55mZ7IfLGIU7FcE8+WNBm71w4dSvyXQDzP8q4tXszs5YEFm1pVWPWm8uvc4le9jUT2IZZ7ji1zhM3rnfib5GS+AN5wQXG7/oLEck17zNprW7YV7LmO5Fmx7BE2t1fi3GLZm1Rd03XmXvtie+GxS5VdzAuB/AjkbLjxzJoDNn154l/OXx1U2l7b9JspCpiRvgT0gkYvarzxzw9/s5FLEt+zJ24pZSeUSyx90FtDsi/eIgW5VJL/9Tezy8cl3jjllkuLW9vzEvs977ddj6z41eauTiwCOZGInoISsD75/pDd/GjiNUnvbV/SzjstvV7GKasiGb9aEB06/TqfCFh+kWQeCGQgAdWvUmfAEiVKuLpYKrLeq1cvGzdunOtSmIjglKkCVr169TJwB1kyBCAAAQhAAAIQgAAEIAAB/wmsXbvW/0mTnBEBK0mA3A6BTCYQWcT9ww8/tC5dutiXX35pzz77rJ133nm2bNkya9q0qd11112uY2HRooe/bfBErjFjxrjr8hqJzKcIsZ49e5oKwKtmV+3atQ97hBeB9eOPP9q8efPsj3/8Y9zbgoAVNzJugAAEIAABCEAAAhCAAAQCSgABK6Abi1kQSHcCv/76qz3yyCNO3FHHQHUi1IgUsH7//XcbMWKE++N1FEyka2BeLBKZrzC6EKb7frI+CEAAAhCAAAQgAAEIQAACYSNABFbYdhx7Q0tAYpXEq4kTJ7qugjkFLO/vusYTsJRS2KlTJytevLhLJzzhhBOy8fOio/7xj39E7RAYeUOi891///3Wv39/mzZtmuukmHN4kV15dUsM7cZjOAQgAAEIQAACEIAABCAAgQAQQMAKwCZiAgRiIaCC7a1bt7YLL7zQRWMdd9xx2SKwdu/ebb1797YlS5bYyy+/bA0bNnT1sVTU/cEHH7RFixbZ1Vdfne1RGzZssA4dOliNGjVcDa1y5crluZRE53v77bdN3RIbNGhw2HN+++03GzZsmCmFMbc1xsKGayAAAQhAAAIQgAAEIAABCEAgvQkgYKX3/rA6CPhGYOfOnS56acGCBU6oGj16tD3wwAN26qmnOnFo/PjxLn2wXbt2Nn369Cwx6s0337Rrr73WCV6TJ0821Yo64ogj7LPPPrM+ffrYSy+9lBWxFctiE5lPnRMlpD300ENOrLrjjjusdOnSTmBTtJgirxo3bmwzZ860ihUrxrIMroEABCAAAQhAAAIQgAAEIACBDCKAgJVBm8VSIZAsgY8++si6du1qEpGqVKniirJLCFL0ldL7FHWlSKrq1atnPUoRTkrdGzx4sCllUFFQRx55pK1fv979Xf+uP5rHGxKcJCpJCPPSEb2fJTKf7t2yZYvrkLh06VK39mrVqtlXX31lsqlOnTo2depUO//885NFxP0QgAAEIAABCEAAAhCAAAQgkIYEELDScFNYEgRSSUAd++bOnes6+r3++uvuUfXr17fOnTtbx44drUKFCoc9/tChQ+5aiURKRTxw4IATu7p162YtWrSwEiVKZLsnLwFLF8Y7nzf59u3bncD2zDPP2LvvvuuEtiuuuMJFlJ1yyimpxMbcEIAABCAAAQhAAAIQgAAEIFCIBBCwChE+j4ZAYROI7EJY2Gvh+RCAAAQgAAEIQAACEIAABCAAgWgEELA4GxAIMQEErBBvPqZDAAIQgAAEIAABCEAAAhDIIAIIWBm0WSwVAhCAAAQgAAEIQAACEIAABCAAAQiEkQACVhh3HZshAAEIQAACEIAABCAAAQhAAAIQgEAGEUDAyqDNYqkQgAAEIAABCEAAAhCAAAQgAAEIQCCMBBCwwrjr2AwBCEAAAhCAAAQgAAEIQAACEIAABDKIAAJWBm0WS4UABCAAAQhAAAIQgAAEIAABCEAAAmEkgIAVxl3HZghAAAIQgAAEIAABCEAAAhCAAAQgkEEEELAyaLNYKgQgAAEIQAACEIAABCAAAQhAAAIQCCMBBKww7jo2QwACCRP46aefbNGiRfbyyy9byZIl7corr7RmzZpZhQoVEp6TG8NF4NChQ7ZmzRqbN2+ebd682c477zxr1aqVnX322VakSJFwwcDahAngixJGx43/SwBfxFHwgwC+yA+K4Z4DXxTu/Y/XegSseIlxPQQgEFoCq1evtltuucXee++9bAzKly9vQ4YMse7du1vp0qVDywfD8yfw888/25gxY9yfnKNFixY2YsQIJ2QdccQR+U/GFaElgC8K7db7Zji+yDeUoZ4IXxTq7ffFeHyRLxhDNQkCVqi2G2MhAIFECXz44YfWpUsX27dvn40cOdIaNGhgu3btsqefftomTZpkO3bssNatW9v9999vVapUSfQx3BdgAr/99ptNmDDB7rzzTrvtttvs1ltvtaOPPtrWrl3rztCrr75qEkMnTpxo1157rRUrVizANDAtUQL4okTJcZ9HAF/EWfCDAL7ID4rhngNfFO79T9R6BKxEyXEfBCAQGgIHDx50kTFz5syxhQsXWr169bLZvn79ehs0aJAtXbrUGjZsaI8++qhVr149NHwwNDYCGzdutHbt2lnz5s1t9OjRVqJEiawb9+7daw8//LA7ZxpDhw51IhciVmxsw3IVvigsO51aO/FFqeUbhtnxRWHY5dTbiC9KPeMgPgEBK4i7ik0QgICvBFTfQRExFStWtClTpliZMmUOm3/79u02YMAAe+KJJ6x+/fo2e/Zsq1mzpq/rYLLMJvDUU09Z586dndDZpEmTw4z5/fffbcmSJda/f3/bunWrjR071p0pRKzM3nc/V48v8pNmeOfCF4V37/2yHF/kF8lwz4MvCvf+J2o9Alai5LgPAhAIDYFYPqgJhtIIlR42c+ZMa9mypU2fPt0qVaoUGk4YmjeB/D6o6W6JWK+88oqrtabzNG3aNOvYsSM1sThcjgC+iIPgBwF8kR8Uwz0Hvijc+++X9fgiv0iGax4ErHDtN9ZCAAIJEFB6l9K5Vq5c6TrH1a5dO+os33//vd1888323HPPuRpH48aNo7B7AsyDeMubb75pl19+ufXu3dulCkaLrJKINXfuXOvRo4erifX4449bo0aNgogEm+IkgC+KExiX50oAX8TBSJYAvihZgtwvAvgizkEiBBCwEqHGPRCAQOgIqK5Vt27drFevXk6UKlWqVFQGXmHTTZs2uZRCRWMxIPDdd9/Z9ddfb1u2bDG9dVS9tGgjsrCp6mYpmq9cuXJAhICrsYcv4iAkQwBflAw97vUI4Is4C8kSwBclSzCc9yNghXPfsRoCEIiTwA8//GA33XSTrVixIqa0rtdee83VO5JI8cgjj7hucwwIeOHysaSYqrW0Iv+UkqqIvquuugqAEDB8EYfADwL4Ij8ohnsOfFG4998v6/FFfpEMzzwIWOHZayyFAATyIaCol08//dT0Rqhq1ap20kknWZEiRbLuev311+2GG25wf586dapddtllUWsT7d+/3wYOHGgLFiywF154werWrQv/kBDYuXOnKfquePHidsYZZ2RLIZUopXOhjoMSRFWoXWmC0cbbb79trVq1sg4dOrhrNScj+ATwRcHf44KwEF9UEJSD/Qx8UbD3t6CswxcVFOlwPAcBKxz7jJUQgEAeBFRzaPXq1davXz975513sq4899xzbdCgQdaiRQsrUaKE6YOcimoPHjzYiQ6zZs2yxo0bRxWxlPalOkZvvPFGnulibE4wCOzZs8eJTJMnTzb9t4Y6Vkr0VDfBU045xf2bUgiViqpuhCrWft999+Xa2VLXfvvtt64DZvXq1e3+++/PM3U1GBTDbQW+KNz775f1+CK/SIZ3HnxRePfeT8vxRX7SZC6PAAIWZwECEAg9gcjIKtUbUq0hCVovvviiY9O6dWsnHlSpUsWJWBMmTHDdBvX3iRMnup8fccQRh3HUPcOGDXNCRYMGDULPOcgAIiOrJHief/75pjeOisDbunWrEzx1ViRGqXi7VydtzZo1dt1117kzdeyxxx6GSPd26tTJzjrrLHdNyZIlg4wx9Lbhi0J/BJIGgC9KGiETmBm+iGOQLAF8UbIEuT8aAQQszgYEIBBqAl4ByaJFi7roKi9KRm8f161b56Ky1CWlfv36NmXKFJcKqPTASZMm2ahRoxw7iVTqOBhZ2H3btm2u0LKunTNnjh1//PGh5hx0471itjNmzLAuXbpkdRjUBzgJV+PHj3dRWcOHD3cphDorGzdudB0rdb6aNm3qIrEkVHlDZ1C1ISRwqY5a165dg44x1Pbhi0K9/b4Zjy/yDWVoJ8IXhXbrfTUcX+QrTiaLIICAxXGAAARCTeD55593XQKffPJJFx2Tc+zYscNFW6mQdp06dVztK0XXKBJL4kL//v1N1zRr1swJVrVq1bLPP//ciV16g0kXwuAfr127drm9/89//uP2+5hjjslmtISoV155xaULKqJKKaj6U7p0afd3FWpfsmSJi9Lq27evE7OUeqjaaRK+LrnkEroQBv8YGb4oBJucYhPxRSkGHJLp8UUh2egUmokvSiFcpjYELA4BBCAQagJe95O86lQpiubuu+92UVeKxJo9e7bVrFnTcVu/fr0NHTo0K93Qg5lfemGooQfM+J9++smJn4rey6tO1cqVK6179+720UcfuVpZqouldMK9e/e66D9F9EkMjRx5pRcGDGPozcEXhf4IJA0AX5Q0QiYwcy/n1EWZz0Uch0QJ4IsSJcd9sRBAwIqFEtdAAAKBJeC9aZSAoHSuaCMyl18RWyrQXqlSJXf5oUOHnCixYsUKlyamf2/evLlVrFgxsNww7P8IeG8af/zxR/fB/4QTToiKx6srIqFKZ65jx45Z9dN2795tq1atsg8++MCU0qpIPwmmErkYwSeALwr+HqfaQnxRqgmHY358UTj2OZVW4otSSZe5EbA4AxCAQKgJSHhq3769S99S+lflypWj8vj++++dyPXcc8+5FLARI0YgLoT69PyP8UoRHD16tIvEUw0spRPmVtTfu3bu3LmuO+WJJ55o8+bNs9q1a0MRAk4ExxdxEJIhgC9Khh73egTwRZyFZAngi5IlyP15EUDA4nxAAAKhJqBaVirCPmbMGBs5cqSrd5VXxIvXPU5F2hcuXGj16tULNT+M/x8CGzZssA4dOljx4sVNApWXYpobn8hOlkojlPhVokQJUIacAL4o5AfAJ/PxRT6BDPE0+KIQb76PpuOLfITJVNkIIGBxICAAgdAT2LJli+v0tmnTpsPSunKD49WHmDBhgivAHS3aJvRgQwTg4MGDrtugOgzmTDHNDcMPP/xgN910kymqT4JX1apVQ0QLU6MRwBdxNpIlgC9KliD3iwC+iHOQLAF8UbIEuT8aAQQszgYEIAABM5cWKBFLI2dtopyAPvnkExdto+irvIp2AzZcBHbu3OlSTBcsWBCTiHXvvfe6VNS8CuWGiyDWigC+iHOQLAF8UbIEuR9fxBnwgwC+yA+KzJGTAAIWZwICEIDA/9Yx8moTHXnkkTZ58mQnUhUpUuQwPtu3b7dOnTrZaaedhoDF6clGILJOWrt27dz5iFZXbc6cOXbDDTcgYHGGshFQ7RB8EYciWQL4omQJcj++iDPgBwF8kR8UmSOSAAIW5wECEIDA/xJQ3QdFXykqRkO1ibp3735YfaK3337bWrVqZbfeeqvdfffdpBBygrIRUOpFr169bOnSpda0aVObNGmS1ahRI9s1+/fvd+mG6ko4f/58q169OhQhkEUAX8Rh8IMAvsgPiuGeA18U7v33y3p8kV8kmUcEELA4BxCAAAQiCBw6dMh1huvdu7ft2LHDOnbsaKNGjXI1ilTr6rPPPrM+ffrY119/nW+xbsCGl8A333zj6qMpnbBKlSruDLVp08ZKlSplEq+efPJJ93OJWPk1DggvxXBbji8K9/77ZT2+yC+S4Z0HXxTevffTcnyRnzTDPRcCVrj3H+shEEgCv/76qyvIvmfPHqtWrZpVqlQprigphc2vW7fO+vXrZ2+++aZjJBGibNmy9v7777v/njp1ql122WVxzRtI2AE1SmdAYe96a1imTBk744wzXIfBeMbPP//sCruPHz/enUWNunXr2ueff+7EURVxHzt2rJUvXz6eabk2gwjgizJos9J0qfiiNN2YDFsWvijDNiwNl4svSsNNCemSELBCuvGYDYEgEtBbwsWLF9uQIUPso48+yjKxWbNmNmjQIGvUqFGuNa2isZAAoYLKs2bNsuXLlzsho3Xr1nb77bdbrVq1gogQm8xs27ZtLjVU++4NiUyKmFKR9mOPPTZmTvrAt3nzZps5c6Y7m1u3bnVnR+mnqn+liCxG8Ajgi4K3p4VhEb6oMKgH65n4omDtZ2FZgy8qLPI8NzcCCFicCwhAIBAEIouNnnLKKXbVVVe52lXLli2zVatWORslGowcOZKIl0DseGqM8IqNvvbaa9aiRQurU6eOi5hSKqCiplSr6oEHHjCJokopZUAgJwF8EWfCDwL4Ij8ohnsOfFG4998v6/FFfpFkHr8IIGD5RZJ5IACBQiWwceNGU9e3+vXr24QJE7JEKr19fPnll23AgAEuKuuKK66wKVOmuDRABgQiCRw8eNBGjBhhjzzyiIuYat68eZZIpc6Tw4cPt4cffthF4qm7oCKoihUrBkQIZCOAL+JAJEsAX5QsQe4XAXwR5yBZAviiZAlyfyoIIGClgipzQgACBU5AgsKwYcOcWNWwYcPDnq/UrZ49e9pLL73kOsM99NBDrj5WbkNvLVVou2TJkgVuBw8sPAI6I506dXIpfjpPOdP71I3p8ccfd6mEGmPGjLEePXpEFbEOHDjgBDBErsLb08J4Mr6oMKgH65n4omDtZ2FZgy8qLPLBeS6+KDh7GSRLELCCtJvYAoEQE1Bq4KJFi2z+/PkuzSu3oTBodRdUOljLli1t+vTprsB75JB4pTkkcE2bNs3OPPPMEFMNl+mK0Gvfvr3rFjh06NCo4qbOh8RQCVQ6I+pUmTOd0DtrZ599tvXv39+lszLCQQBfFI59TqWV+KJU0g3P3Pii8Ox1qizFF6WKLPMmQwABKxl63AsBCKQNAb1plFCwdOlSa9KkSdR1ebn8Ks6umljjxo2z0qVLZ13/xRdfWOfOnV33QRXsVjpi5M/TxmAW4jsB703jaaed5tJMlSqY24isK6Li7orKUoMAbyhtVQJo3759XarqY489ZhdddJHv62XC9CSAL0rPfcmkVeGLMmm30net+KL03ZtMWRm+KFN2KlzrRMAK135jLQQCS0CC0+WXX+66BE6ePNnKli0b1dYPP/zQunTpYmvWrLEZM2ZYt27dskXQ6OeKrFE3w3g6zgUWbkgM27t3r0sPfPrpp23hwoUu1TTaUDqhxM0777zTGjdubE888YRVrlw563L9XOdQApbOJAXfQ3KIzJz4jS8Kz36nwlJ8USqohm9OfFH49txvi/FFfhNlPj8IIGD5QZE5IACBQiewe/dulx44Z84cJyZce+21eYoGr7/+uivCfeKJJ9qTTz5p6lzIgIAi+Nq2bWsXXnihK+Z+3HHHRYXy888/28CBA11hd3Um7NOnD0IVR8jwRRwCPwjgi/ygGO458EXh3n+/rMcX+UWSefwigIDlF0nmgQAECoTAzp07bdOmTS6t74wzzrDixYtnPVdvGyVcaeRM68q5OHVWUfrg4MGDXe2sq6++ukDWz0PSm4DeNkqUUgpgbimmOVfv1Yc49dRT7dFHH7Vy5cqlt4GsrkAI4IsKBHOgH4IvCvT2Fphx+KICQx3YB+GLAru1GWsYAlbGbh0Lh0A4CKje0Kuvvmp/+MMf7Nlnn3XRLnv27HHGq1j7qFGjnPhUpEgR07UPPvig9evXz6Vu5SdivfXWWy5N7I477ohatDsclMNjpepTKXV03rx5tnnzZjvvvPOsVatWpmLrOkMakXXQ8hOx9u3bZwMGDHBpY3k1EAgP4XBY+tNPPznhW11P1a30yiuvtGbNmlmFChUcAHxROM5BMlbii5Khx70eAXwRZyFZAviiZAlyf0ETQMAqaOI8DwIQiItAZK0h3ahi2XXq1HEihMbs2bOtZs2aWXNGXi+BS7WsdE9uNYgkYFxzzTXWrl07BKy4diUzL1bK35gxY9yfnKNFixY2YsQIJ2TprETWSVNq6ujRo3Mt6i6hQvdJXEXAysxzEe+qV69ebbfccou999572W5VQX/VzevevbuLEMUXxUs2PNfji8Kz16m0FF+USrrhmBtfFI59DpqVCFhB21HsgUDACESGLku4mjt3rhOs9u/fb+ooePLJJx9mceQvZEVijR8/3tq0aZMVYePdsHjxYvfvqoHlpR4GDB/m/C+BSDFBhdoVWXX00Ufb2rVrbdKkSS7KTwLExIkT3VkoVqyYRX45uO6661zKac6aWEpp7dq1q+mcqvbaMcccA/MAE/CETUXeqUV9gwYNbNeuXa7wv87Rjh07XNF+df+S78EXBfgwJGgavihBcNyWjQC+iAORLAF8UbIEub+wCCBgFRZ5ngsBCMREYPny5e4L4e233+4EqFdeecXVGlJ0VV5DApe+UCrFUCmHur9///52/PHHu/QeCReKrJHgkF+x7pgWykVpTWDjxo0u0q558+YumqpEiRJZ65X4pNRURVJpDB061HUjlIil+26++WaXIigBVSLWxRdf7H4mcULiqO6LpXFAWgNicfkSUN087bUaRahLZb169bLds379ehs0aJCp4G3Dhg2z/BS+KF+0oboAXxSq7U6JsfiilGAN3aT4otBteWAMRsAKzFZiCASCSUBRDhIJ9KVQXxgnTJhgL7zwQkwilvL6VaNGNYpUbFvDE7709/r169uUKVOsbt26wYSHVVkEnnrqKevcubM7R02aNDmMjETNJUuWOJFz69atNnbsWHduJFRt377dhg8f7kQujTJlytjpp59uH3/8sRNH9TMVfi9VqhTEA0xAtWYUnVexYkXnN3QOcg6dFZ0bCZryL16KM74owAcjTtPwRXEC4/LDCOCLOBR+EMAX+UGROQqDAAJWYVDnmRCAQEwE9JZR0TD33nuvvfHGGy6qwQt59kQsCQmqZaUoqpdeesmOOuooV9dKaV3HHnuse44+7Cn1UKmCqp2lVDGlhOmL5kknnRTTWrgoswnk90FN1knEUoSf6hspFUz10zp27OhqYnlFTmfOnGnPPfec+/kFF1zgGgZcddVVTuhiBJtALF8aRUBn48477zSdlZYtW9r06dOtUqVK+KJgH4+YrcMXxYyKC6MQwBdxNPwggC/ygyJzFAYBBKzCoM4zIQCBmAnoy1+PHj1cvRl9KZRQ4IlY6gJWo0YNV0Db60zoTRyZwhPzw7gwsASUAnj55Ze7tFGlgUUTnCRiSezUmZPQmV8ny8ACw7DDCCjVVKmlK1eudF0sa9euHZWS6vMp9VRiZ36dLEEdLgL4onDtdyqsxRelgmr45sQXhW/Pg2IxAlZQdhI7IBBQAlu2bHHRUps2bXJfBBUdU7RoUdfCXoWSle517rnnOmGicePG9uOPP9rf/vY3lw6m2lkSwLxIrIAiwqwYCHz33Xd2/fXXm86T3jpK4Iw2Igubqm6WzlC5cuVieAqXBJ2A6u9169bNevXq5eqh5ZU26hVZlu9SSqGisRgQwBdxBvwggC/yg2K458AXhXv/M9l6BKxM3j3WDoGQEHj99dfthhtucGJV5FCEzDnnnOM6wEUWdo+MfqDDYEgOSQxmeuHyOdO6crtVBdoVbeOlDCpNkAGBH374wW666SZbsWJFthTTaGRee+01V3tNgqnSnNX5kgEBfBFnIFkC+KJkCXK/COCLOAeZSAABKxN3jTVDIIQEvvjiC1cL69VXX7VTTjnFdZPr0KGDnXDCCbkWdl+2bJk1bdrU7rrrLpd+qKgtRvAJ7Ny500XrFS9e3M444wwrXbp0ltESpVRsXcXYJUKoULtE0Gjj7bfftlatWrlzpms1JyP4BBSB9+mnn5reTletWtXVyVMHVG94grr+PnXqVLvssstcnbTchjoQ6swtWLDANZ+gYUTwz49nIb4oPHudKkvxRakiG6558UXh2u8wWIuAFYZdxkYIBJxAzsLu6jSoLoPt27e3Bg0auFRDOsQF+xCoBppEpsmTJ2fVQ1OXOEXuqVi/RE8NpRAq/UvdCJWOet999+XaTU7Xfvvtt67rnM4TZyjY57srZF8AACAASURBVEfWqf7Z6tWrXWH+d955J8tgpSgPGjTIWrRoYSVKlHA1+FTgf/DgwU4AnTVrlktfjiZieXX8vEYUwScZbgvxReHefz+sxxf5QZE58EWcgaASQMAK6s5iFwRCRiCniPXll1+6CKyJEye6VDBGcAlERlZJZDj//PNNbxwV9aK0U4kMOgcSo1S83atNpI6Uqq82YcKEXOuk6d5OnTrZWWed5a4pWbJkcCFimUVGVqn2meqeSdB68cUXHR3V1JOQWaVKlaxGEmosob/rfOnnuYlYumfYsGFONJWgzgguAXxRcPe2IC3DFxUk7WA+C18UzH3Fqv8hgIDFSYAABDKawMGDB7PSAz0RSzn9Ehv+85//5NstLKONZ/GOgFfMdsaMGdalS5esDoP6ACdhYfz48S4qa/jw4S6dS9F4GzdudF3i1IVHQqcisSRUeUNvwHWOJHCpdlHXrl2hHWACXjFbpRorusqL2NM5WLdunYvK0lmpX7++TZkyxaUCKj1w0qRJNmrUKEdGIpUaTURGe27bts0Vfde1c+bMseOPPz7AFDENX8QZSJYAvihZgtzP5yLOQNAJIGAFfYexDwIBJqBi7UoPUw2aNm3aONHq448/tp49e9ry5ctt9uzZLoUsWmpPgNGExrRdu3Y5gUBipTq9HXPMMdlslwDxyiuvuHRBRVQp7Ut/VBtLf1d0njpWKkqrb9++TsxS6qHqFUn4uuSSS+hCGILT9Pzzz7sugdGaPuzYscMUbaWi/nXq1HG1rxTpJ9FcQmf//v1N1zRr1sydx1q1atnnn3/uxC5FU9CFMPiHCF8U/D0uCAvxRQVBOdjPwBcFe3+xjggszgAEIJDBBBQpIWEi55AAoQiJAwcOZOtOmMGmsvQoBH766SeXGqiImbzqVK1cudK6d+/uaqOpVpaET6UTqoOlzpGiaCRARI680gvZkGAR8Dox5VWnShF9d999t4u6UiSWBPKaNWs6EOvXr7ehQ4dmpRt6dPJLLwwWxXBbgy8K9/77ZT2+yC+S4Z0HXxTevQ+L5URghWWnsRMCASSgtJzFixe7L5SqZ6ShOjRDhgxxERASNNS2Xh3nIruIBRBFaE3y3jT++OOPLhJGXSmjDa+uiIQqiVYdO3bMis7bvXu3rVq1yj744AOXkqroGokUErkYwSfgRT3oXCi1NNqIrCuiiC0VaK9UqZK7/NChQ04gXbFihUtZ1b+rW2rFihWDDxALDV/EIfCDAL7ID4rhngNfFO79D4P1CFhh2GVshEAICCiSRoNugyHY7AgTlSI4evRoF/2iGlhK34qWMqpr586daz169LATTzyR+mjhOip5Wut1LVUqqdL9KleuHPV6pS5L5HruuedcOuqIESMQOjlLroslvoiDkCwBfFGyBLkfX8QZCDoBBKyg7zD2QQACEAg4gQ0bNliHDh2sePHiTqDy0rpyM9sr9K96Rkoj1BfOEiVKBJwQ5uVHQOdCRdjHjBljI0eOdPWu8oq+8zpZqkj7woULrV69evk9gp+HgAC+KASbnGIT8UUpBhyS6fFFIdnokJqJgBXSjcdsCEAAAkEhoE6U6jaoDoM507pys/GHH35waaWKpJHgVbVq1aCgwI4kCGzZssV1ndy0adNhKaa5TevVqpkwYYJrBkCziCTgB+RWfFFANrKQzcAXFfIGBODx+KIAbCImRCWAgMXhgAAEIACBjCewc+dOl9a1YMGCmESse++916V/5VW0O+OhYEDcBJQWKBFLI2edtJyTffLJJy7yT9FXeTUQiHsR3JDRBPBFGb19abN4fFHabEXGLgRflLFbx8LzIYCAxRGBAAQgAIFAEIisTdSuXTsnKkSrZTRnzhy74YYbELACsfP+GRFZJ+3II4+0yZMnO5EqtyYQ27dvt06dOtlpp52GgOXfFgRiJnxRILaxUI3AFxUq/sA8HF8UmK3EkAgCCFgcBwhAAAIQCAwBpV706tXLli5dak2bNnUdKmvUqJHNPnWvVLqhuhLOnz/fqlevHhj7MSR5AqpBo+grRehpqE5a9+7dD6uV9vbbb1urVq3s1ltvtbvvvpsUwuTRB2oGfFGgtrNQjMEXFQr2wD0UXxS4LQ29QQhYoT8CAIAABCAQLALffPONq0mkdMIqVarYqFGjrE2bNq5DpcSrJ5980v1cIlZ+xbqDRQZrYiVw6NAh16Wyd+/etmPHDuvYsaM7R6qXplpXn332mfXp08e+/vrrfBsHxPpMrgseAXxR8Pa0oC3CFxU08WA+D18UzH0Nq1UIWGHdeeyGAAQgkKYElDqhsHe9NSxTpoydccYZrsNgPOPnn392hd3Hjx9ve/bscbfWrVvXPv/8cydIqIj72LFjrXz58vFMy7UZRODXX391Bdm1/9WqVbNKlSrFFSWlc7hu3Trr16+fvfnmm85yCaJly5a1999/3/331KlT7bLLLotr3gxCGPql4otCfwR8AYAv8gVjqCfBF4V6+zE+BwEELI4EBCAAAQikDYFt27a5dKxZs2ZlrUkikyKmVKT92GOPjXmt+sC3efNmmzlzpi1evNi2bt1qtWrVcilfqn+liCxG8AgoYkH7PWTIEPvoo4+yDGzWrJkNGjTIGjVqlGtNq2gkJIaqoLLO5PLly52o2rp1a7v99tvdeWIEkwC+KJj7WpBW4YsKknZwn4UvCu7eYlliBBCwEuPGXRCAAAQg4DMBr9joa6+9Zi1atLA6deq4iCmlAipqSrWqHnjgAZMQoTQuBgRyEogsfHzKKafYVVdd5WpXLVu2zFatWuUul4A5cuRIou84PlEJ4Is4HMkSwBclS5D7RQBfxDmAwOEEELA4FRCAAAQgUOgEDh48aCNGjLBHHnnERUw1b948S6RSt7fhw4fbww8/7KJf1F1QEVTFihUr9HWzgPQisHHjRlMHyvr169uECROyRCpFQrz88ss2YMAAF5V1xRVX2JQpU1waIAMCkQTwRZwHPwjgi/ygGO458EXh3n+sj04AAYvTAQEIQAAChU5A6X2dOnVyKVkSqHKm96kb0+OPP+5SCTXGjBljPXr0QMQq9J1LrwXo7AwbNsyJVQ0bNjxscTpnPXv2tJdeesl1qXzooYdcfSwGBDwC+CLOgh8E8EV+UAz3HPiicO8/1iNgcQYgAAEIQCCNCSgqpn379q5b4NChQ3NdqVIy5s+f7wSIAwcO2LRp01x3uJzphKpZpOLttWvXdrWKSDdM4433eWlKDVy0aJE7J0o5zW0oJUPdBZWa2rJlS5s+fbor8J5zrF692nWsVPRfPLXXfDaJ6QqYAL6ogIEH9HH4ooBubAGahS8qQNg8KqMIEIGVUdvFYiEAAQgEk4D3pvG0005zqV1KFcxtRNYVUXF3RWWpKLc3FHKvqBp1jlN6mDoRImIF88zkZpWiHvr3729Lly61Jk2aRDXcqyui4uyqiTVu3DgrXbp01vWqvda5c2f717/+Zdddd51LR0TECsc5wheFY59TbSW+KNWEgz8/vij4e4yFiRFAwEqMG3dBAAIQgICPBPbu3evSA59++mlbuHChS++KNpROKEHhzjvvtMaNG9sTTzxhlStXzrpcNbPUIU5RWp988omrnVWvXj0fV8tU6UrgzTfftMsvv9yJlpMnT7ayZctGXeqHH35oXbp0sTVr1tiMGTOsW7duWdF6EkqXLFliDz74oBOuJIaOHj3aFYRnBJsAvijY+1tQ1uGLCop0cJ+DLwru3mJZcgQQsJLjx90QgAAEIOATAUXNtG3b1i688EJXzP24446LOrPSBAcOHOjEKXUm7NOnT7ZUQYlcSh2cNWuW62SodI6iRYv6tFKmSVcCu3fvdumBc+bMccLmtddem2cK6euvv+4aApx44okuXVCdC70hEUvn6IcffsjqXKi0VEbwCeCLgr/HqbYQX5RqwuGYH18Ujn3GyvgIIGDFx4urIQABCEAgRQT0tlGilFIAc0vryvlYrz7Eqaeeao8++qiVK1fusJXpLbiiuhSxVbJkyRStnGnTiYD2XMKVRs4U05zrVMqp0gcHDx7samddffXVh5mic6m0RAldDRo0SCdTWUuKCOCLUgQ2ZNPii0K24SkwF1+UAqhMmfEEELAyfgsxAAIQgEBmEDh06JBL15o3b55t3rzZzjvvPGvVqpWdffbZVqRIEWfEF1984WoP6YN/fiLWvn37bMCAAe7aaEW7FamllMLIyJrMoMUqoxH46aefnNikToMSJa+88kpr1qyZVahQwd2iyCml/nl10PITsd566y2XsnrHHXfk2kBA5/bbb7+1o48+OmptNnYrswjgizJrv9J1tfiidN2ZzFkXvihz9oqVpg8BBKz02QtWAgEIQCCwBCQkjRkzxv3JOVq0aGEjRoxwQpbS/iJrEykdTLWHcivqLqFC9z377LN5dp0LLNQQGqbOgLfccou999572axXQf8hQ4ZY9+7dXTH2yDpp6kaojpUq9p9bR0qJqddcc421a9cuagfMEKIOrMn4osBubYEahi8qUNyBfBi+KJDbilEFQAABqwAg8wgIQAACYSYQKSaoULsiqxTNsnbtWps0aZK9+uqrJgFCHQOV+lWsWDGL/HKgLnBK88pZE2vnzp3WtWtXU4i96h0dc8wxYcYceNs9YVORd6pppnS+Xbt2uRRRnaMdO3a44u3q/qWi65FfDvT38ePHW5s2bbKi/Txgixcvdv+uGlhe6mHgYYbUQHxRSDfeZ7PxRT4DDeF0+KIQbjom+0YAAcs3lEwEAQhAAAK5Edi4caOLbmnevPlhndwkPqkQuyKpNIYOHeq6EUrE0n0333yzSxGsU6eOE7Euvvhi9zOJExIkdF8sxbrZmcwmoFpV2msVZ1eXypxdJdevX2+DBg0yFbxt2LChq4mmyKv9+/c7cWvUqFG2Z88e151S9ayOP/54l2ooEVVRfhI/82sckNkEWb0I4Is4B8kSwBclS5D78UWcAQgkRwABKzl+3A0BCEAAAvkQeOqpp1xdK4kLTZo0OexqCQlLlixxwsLWrVtt7NixrraVhCrVrxo+fLgTuTSUSnj66afbxx9/7AQJ/UyF30uVKsU+BJiAas0oOqpixYo2ZcqUXFNKdVZ0biRo1q9f32bPnm01a9Y01RhRvSz9TIX/NSRuaejvulZz1q1bN8AEMU0E8EWcg2QJ4IuSJcj9+CLOAASSI4CAlRw/7oYABCAAgSQFLN0uEeuVV15x9Y2UCqaaRR07dnQ1i7wipzNnzrTnnnvO/fyCCy5wRbqvuuoqJ3Qxgk0gli+NIqCzceedd5rOSsuWLW369OlWqVIlB0dzzJ0716UKqpmA0laVniph66STTgo2QKxzBPITsPBFHJT8COCL8iPEz2MhgC+KhRLXQCB3AghYnAwIQAACEEgpAaUAXn755S5VS2lg0QQniVgSGHr06OHEhfy6x6V00UyeVgSUaqrU0pUrV7oulrVr1466vu+//96lnkrszK+TZVoZyWJSTgBflHLEgX8AvijwW1wgBuKLCgQzDwkoAQSsgG4sZkEAAhAoDAISofSnSJEiWY//7rvv7Prrr7ctW7a4CAjVKIo2Igubqm6WImjKlStXGKbwzDQjoLpW3bp1s169erl6aHmljXpFljdt2uRSChWNxQgXAXxRuPa7IK3FFxUk7cx/Fr4o8/cQC9KLAAJWeu0Hq4EABCCQsQT0IW3+/Pmu6PqYMWOy1SnywuVzpnXlZqwKtCvaxksZVJogAwI//PCD3XTTTbZixYpsKabRyLz22muu9poEUxVoV+dLRjgI4IvCsc+FZSW+qLDIZ95z8UWZt2esOP0JIGCl/x6xQghAAAJpT8D7kNazZ08nXOWMtJIopWLrKsYuEUKF2pUmGG28/fbb1qpVK+vQoYO7tnjx4mnPgAUmT0AReJ9++qkpaq9q1aquNlVkNN/rr79uN9xwg3vQ1KlT7bLLLnN10nIb6kCoM7dgwQJ74YUXKNKe/PZkxAz4oozYprRfJL4o7bco7ReIL0r7LWKBGUoAAStDN45lQwACEEgXAjk/pM2aNcsaN258mLCgFEKlf6kboYq133fffbl2k5Nd3377res6p25x999/P10G02WzU7QOnaHVq1e7wvzvvPNO1lPOPfdcGzRokLVo0cJKlChh+lKpAv+DBw92Ami0s+ZNoBRU1VR744038kxdTZFZTFvABPBFBQw8gI/DFwVwUwvBJHxRIUDnkaEhgIAVmq3GUAhAAAL+E4j1Q5r3ZK82kbrAqQPchAkT7Nhjjz1sYVu3brVOnTrZWWed5a4pWbKk/4tnxrQhEBlZpdpnqnsmQevFF190a2zdurUTMqtUqeJELJ0JdRvU3ydOnOh+nlsklu4ZNmyYE00bNGiQNvayEP8J4Iv8ZxrGGfFFYdx1f23GF/nLk9kgkJMAAhZnAgIQgAAEEiIQ74c07yEbN250XeJUK6tp06YuEktClTc0r1IQJXCpdlHXrl0TWh83ZQYBr8h/0aJFXXTVKaec4hauc7Bu3ToXlaWzUr9+fZsyZYpLBVR64KRJk2zUqFHuWolU6jgYWdh927Ztrui7rp0zZ44df/zxmQGEVcZNAF8UNzJuyIUAvohjkSwBfFGyBLkfAvkTQMDKnxFXQAACEIBADgKxfEhToVsV0lY0lepiKa1QKYGqaaR/U6H2JUuWuFSwvn37OjFL16le0fjx4+2SSy6hC2EITt7zzz/vugQ++eSTLm0059ixY4eLtlJR/zp16rjaV+eff76LxJLQ2b9/f9M1zZo1c4JVrVq17PPPP3dil6Ip6EIY7EOELwr2/hakdfiigqQdvGfhi4K3p1iUngQQsNJzX1gVBCAAgbQnoLSstm3bWr169ZxIULlyZbfmnMJCpCGKkhk5cqQTrfbu3esibhRFIwEicuSVXpj2YFhgXAS8DpV51alSE4C7777bRV0pEmv27NlWs2ZN95z169fb0KFDs9INvYfnl14Y1yK5OK0J4IvSensyZnH4oozZqrRdKL4obbeGhQWIAAJWgDYTUyAAAQgUJAEJVUrdGjNmjCuqPWLECFMa2Ny5c13hbIlUqmd0zDHH2CeffGLz58+3PXv2uGgbFdeuVKmSW+7u3btt1apV9sEHH7j7FV0jkaJYsWIFaQ7PKiQCXtSDxEyllkYbkZ0sc56hQ4cO2UcffWQrVqxwZ0xnq3nz5laxYsVCsorHFiQBfFFB0g7us/BFwd3bgrIMX1RQpHlOmAkgYIV597EdAhCAQJIEvDpDK1eutIULF1q1atWsY8eOTrRSCpeiYLyhekY9e/Y0FXBXFJbSwhCpktyAANwu4al9+/ZO8IyM5MvNtO+//96JXM8991yWaMoZCsAh8MEEfJEPEEM+Bb4o5AfAJ/PxRT6BZBoIRCGAgMXRgAAEIACBpAiozlXnzp2tRo0advHFF9vTTz9t8+bNs9q1ax8274YNG6xDhw7u3xcsWGB/+tOfkno2N2c+gcg31rEIm14nS31JkGiqFFYGBEQAX8Q5SIYAvigZetwbSQBfxHmAQOoIIGClji0zQwACEAgFAX3onzBhgouo0lAhbdUqOuqoow6z/+DBgy7VUEKFRC5F3jAgsGXLFtd1ctOmTa4umqL4jjjiiKhgvFo1OndqBpDXtdANDwF8UXj2OlWW4otSRTZc8+KLwrXfWFuwBBCwCpY3T4MABCAQSAKRqV133XWXE6hUzyq3sWzZMtdxMFrXuUACwqh8CSgtUCKWRn4ilmqqKZJP0Vf333+/lSpVKt/5uSAcBPBF4djnVFqJL0ol3fDMjS8Kz15jacESQMAqWN48DQIQgEBgCbz55puuU5yKuqsQe7SoGK9QLhFYgT0KCRmmFuReA4AjjzzSJk+e7ESqIkWKHDbf9u3brVOnTnbaaachYCVEO9g34YuCvb+ptg5flGrC4ZkfXxSevcbSgiOAgFVwrHkSBCAAgUAT0Id+hc1LfIg29u/fbwMHDjRFYVEDK9DHwRmnlNFokXi5Wa/zo+grdbXUGD16tHXv3t1KlCiR7fK3337bWrVqZbfeeqsTTUkhDO5Z0plQA4i6devG3PQBXxTc81BQluGLCop0sJ+DLwr2/mJd4RBAwCoc7jwVAhCAQOAJfPXVV6YPbyeffLKzVV8IHn/8cVezSCIWXQiDfQTU0UtClGqenXnmmTEbe+jQIVcfrXfv3rZjxw5XD2vUqFFWtWpVJ1R99tln1qdPH/v6669dxFbNmjVjnpsLM4uAfIZSRJWSrMjOXr16JWQAvighbKG/CV8U+iPgOwB8ke9ImTCEBBCwQrjpmAwBCEAgGgF9YVyzZo299NJL9vnnn9ull15qV155pVWsWDEuaF7tB3XiueSSS1yHwhUrVri5b7rpJhs7dqyVL18+rjm5OHMISLzq2rWrKX1i3Lhx1r9//7gisSR8KuqmX79+bg6NKlWqWNmyZe399993/z116lS77LLLiL7KnGMR10ojxas9e/ZYfrX1ok2OL4oLe+Au/vXXX11zCJ2hatWqWaVKleLyGfiiwB2JuA3ic1HcyLgBAiklgICVUrxMDgEIQCBzCHzzzTcuOkqpfZGjevXq9sADD1izZs1i/uC/bds2u+eee1wkjb44aEiwGjJkiEsJK126dOaAYaVxEYgUrxQ1I/EqZwpgrBP+/PPPpoLKs2bNsuXLl1uZMmWsdevWdvvtt1utWrVinYbrMoxApHilAv179+51HUujdTfNyzx8UYZtvk/LVfTU4sWL3e8c+SRv6PfYoEGDrFGjRrnW14v2eHyRTxuTYdPwuSjDNozlhoIAAlYothkjIQABCORNwItSWLVqlfXt29euvvpq++WXX+yxxx5zkS5K05IYVbt27ZhR6s21UsA2b95sxYsXtzPOOAPhKmZ6mXmhn+JVZhJg1ckSiBSv5DOUQigf9N1339nTTz9txx57bNyPwBfFjSyjb4gswn7KKafYVVdd5UR01V7U7zgN1c9TaiqRwBm91SldPJ+LUoqXySGQMAEErITRcSMEIACBYBBQYXUVwtaXw5kzZ1rz5s2zIq30ZVLpfkOHDnV/hg0bFlcqWDAIYUUsBBCvYqHENXkRyClePfLII3b66ae7enkvvviiLVy4MC4RHdrhJLBx40Zr166d1a9f3yZMmJAlUikq6+WXX7YBAwa4qKwrrrjCpkyZ4lKSGRCIJMDnIs4DBNKXAAJW+u4NK4MABCBQIAS8D/uqdaWub8WKFcv2XO/np556qj3xxBNWrly5AlkXD8kcAvmJV0oBU/2ztWvXOqPq1avnvlwqPYwBARHITbzyiv9Pnz7devToYU8++aRde+21AINAngQUtaeXLRKrGjZseNi1W7dutZ49e7paj02bNrWHHnrI1cdiQMAjwOcizgIE0pcAAlb67g0rgwAEIFAgBObPn28dOnSI+uVw586ddt1117mub7pWNbGiDdUJGT9+vIuSUK0idY1jBJ+A6oTojEigUpSMvhR649///rfrGugVY/f+XV8sH3zwQTvnnHMOA7R69Wp3HocPH55QyljwiQfLwrzEK1mqs3P55Zdbt27dXESoUpLzG/ii/AgF9+dKDVy0aFGev6+UHqZOp6r52LJlS5NIqgLvOQe+KLjnJC/L+FwUzn3H6swggICVGfvEKiEAAQikjID3QU2pFirinlN0UvSM/v2tt97K8wvBwYMH3ZtsdY5TSsbEiRMRsVK2a+k38dKlS61t27YuukqRepUrV7YPP/zQunTp4rqAtWjRwurUqWO7d+92Xy4VtaVz8vjjj7uCyt5Q98vOnTvbv/71LyeK6VwmUvco/QixomgEvv32W7v55ptt+/btprRBL/LKu14/V+SVOsop1Tm/lC98UbjPmiKw1DxCPqlJkyZRYXg1jtQoQjWx1DE1ssEIvii854jPReHdeyxPfwIIWOm/R6wQAhCAQEoJeKHyKmarqBcVvY0csQpYukdfQNUh7sCBA/bJJ5/Yww8/7AQNRvAJRNZLGzx4sHl/9OVQRbgvu+yyLHFUxf1V10g111SHRqLFcccd5yCpAPOSJUtcdJaEK4kVSm1NtJNh8MkHw0KJVBKocvofWad/13mRMCHxU00m8hv4ovwIBffnXsSeooAnT55sZcuWjWqsJ7IrxXnGjBkuys97iYMvCu4Zyc8yPhflR4ifQ6DwCCBgFR57ngwBCEAgLQh4xUoVYZVbSlc8ApYMkpChLwCzZs0yvcFWOkfRokXTwlYWkVoC27Ztc18AV65c6WrQKBJLtWYivxR6K1AkllJ45syZ4wSsrl27Zi1OXxx1jn744YesbmHxdMBMrZXMXhgEnn/+eZfqdeONN7pIz8hImWjrwRcVxk4V/jMjfYt8kKL38kpnf/311+2GG26wE0888bCXOPiiwt/PwlgBn4sKgzrPhEBsBBCwYuPEVRCAAAQynoCiGJTKpdowak8fWYx9z549TjDIrUC7fiYR4quvvrKnnnrKTjjhhCwW6ur0zDPPuOiYVq1aZfuSoLfgSvdRCljJkiUznh8G/E90lNJutmzZYhUrVrTTTjvtsKL/3pdBFUquVauWOx81atTIFd/y5ctdmqmXKpjznEg8VSqQvlw2aNCALQgIgbx8UTQTv/vuO7v++utNkRHPPvusnXfeeTHTwBfFjCowF2rPvYL/OdOUcxqplFOlDypqNFqEH74oMEcjZkP4XBQzKi6EQIESQMAqUNw8DAIQgEDBEpDQoFpDeiP9t7/9zf23RpkyZVz0y6BBg/JMr9C1P/30U9YXAQlYFSpUcHNIvJJApdoh6lCYs8C7hDKl8eSWElSwFHhaMgQkbCr65aSTTnKRL4qY8sa5557rap395S9/yfo3XS/RUilfF1100WGiZ+RavNpGagyg9LCcXQl1xnTN0Ucf7c4sI3MJJOuLJJ4qQlQ19lQvK7fzEo0Ovihzz01uK/dS+xSFp4YRuUVXRZ6X3Grt/kY/zAAAIABJREFU5ZxXEcia64477rChQ4ce9lh8UbDOkKyRX1B6e7t27fKtq5fTej4XBe88YFHmEEDAypy9YqUQgAAE4iYQGQ0jkUCCgiJoVCBbXwA7duyYb6dARdJ06tTJRdtMmTLFCQmR4pVqZ+X3hjvuhXND2hDQh/yBAwe6embae3UPPP300+3VV191kVW5de+ScKmoPRVnV/pgtPpV3tk666yziNRLmx1PzUL88EVffPGFK/D/2WefuVSviy++ODWLZda0JuBFBStVOWd9vciFR4rp+v03bdo055NyE7w2b95s11xzjRMzchOw0hoIi0uIwIYNG1zjEf0+02eb/JpDRD6Ez0UJIecmCPhCAAHLF4xMAgEIQCA9CcybN8+6d+9u+sDv1QLRSr/++muXAhZLYWxFbbVv396lcEn00j1e5BXiVXruu5+rkhiliBcVVo8suC5ha9euXdlSSiOfq0L+xYoVy1MgXbx4sbVp0+awGlh+rp+50oOAH75IUTWqlyafptRTiad0qEyP/S3IVegcjBgxwv2R6JCXiCU/NWbMGPdH144fP975nCJFimRbsueLJIx6qYcFaRPPKngC+t2ml3P/+Mc/3O+2eEQsPhcV/H7xRAh4BBCwOAsQgAAEAkrAqxlz1FFHuUir4cOHuz8So/IqaJsTR+QHNaWGSchQ2iDiVUAPTg6zHn30URdFpS+J77//vksLVWevSpUqxQxAXyI//fRTO/PMM7O+OK5bt85FaR1zzDHZuhDGPCkXZgwBv3yRDN65c6cTVBcsWGBjx461AQMGHFaHLWPAsNCECag5yD333OPuz0/EUkHuSZMm2ahRo9zLHHXKVW29448/3tX1W7t2rUupxxclvB0ZeaOXBqhoYo14RCw+F2XklrPogBBAwArIRmIGBCAAgZwEVMRWtYn05vmuu+4ypfDoi1+8Ipb3Qe2cc84x1TxS3SzEq3CcN68Dpb7gKYJGX/iUThiPiBWZxlO/fn1r3LixKV1HBdzVTEBvvevWrRsOoCG10i9f5OHTeVTqz44dO1xaWCyp0CFFH0izVXRdaX4LFy60Cy64wImZ+p2UVySW0t5ffvllJ3h6tSCVVqihv8s34YsCeVyiGuXVYFRUuRqIPPfcczGLWHwuCtdZwdr0IoCAlV77wWogAAEI+EZg2bJlriitird7NT1yilj6Ajh37lz3RUD1ZS699FL3Jrp27dpZUVqRYfZaXCwFcX0zgokKlYBXa0a1Qrwi/V5NLE/EUgrXmjVrTJFaSsVQ0X5F+aljnIosK/ph1qxZdt9995nqhnhDP1cKEEX+C3WLC+Thfvkib7GKmpHfkhg/c+ZMV9eIER4Cnl9SZJ/qLyr9Tx0E8xOxREhRNzo7ShWU39I96oIqYUuNKhjhIeDVwFIaoaLKFZmnUguxRGLxuSg85wRL048AAlb67QkrggAEIOALgcgCpaobc9xxx7l5PRFLxbgVGeG9jfYeqg/0ehPtpRqq5b06yqn+FeKVL1uTMZN4kQ733ntvVg01pZ96IpbSApWiqrTSnEPFkCNTDRXNpbOmL5/VqlVzKYjxpLJmDDQWehgBv3xR5MSK7JMAr1p+jHAR8Apo16pVy/1eOvLII10kXqwiVrhoYW00Auqu27JlSydmqu6ZRCkJmbGIWHwu4lxBoPAIIGAVHnueDAEIQCClBCQYKN3roYceshYtWrgorKpVq7p6H+PGjbN//vOf7u1z37597eqrr7Y//OEPLppBXwj070899ZTrOKexdOlS69WrF9EOKd2x9JxcIqc+3Et4GjJkiCt6q/+eM2eOPfDAA+6/mzVr5t5gKw1n06ZN7qzpPp0ZnbVSpUqlp3GsqkAI+OmLCmTBPCStCeh311VXXeUKsistXkOCJiJWWm9bWi1OL2dUR00NaRSBrqhzjXhELD4XpdWWspgQEUDACtFmYyoEIBA+At9//737gK/aDjmH0m62bduWrSZWZL0i3ScxS+ID0Q7hOzuexV66Vo8ePZxYFTlUQ6ZChQpWuXLlbNFWH374oXXp0sWJWao74wmh4aWI5X75IkhCQL+PnnnmGTvrrLNcHT1vIGJxNuIhoAhOCVj6XaV0d2/EKmLxuSge2lwLAf8IIGD5x5KZIAABCKQlAaV7KYVQtUJ++eUXFy3ToUMHFy2zatWqwwq7e4VNZYyisE444YS0tItFFRwBiVjvvvuu/f3vf3eRe3Xq1LHWrVu7dvQqfptbYffp06ebRC9FRXhREgW3Yp6UjgTwRem4K+mxJhVZ37VrlxUvXtxFd+r3lQTwSy65xPr06ePqnBUpUiTfxSJi5Yso0BfoJYvOkBqFqPOkXt6pTuONN95oXbt2df8dy4hVxIplLq6BAAT8JYCA5S9PZoMABCCQcQRyFnbft2+f3XbbbfbWW29lFe7OOKNYcIESyFnYXfWtvM5zkU0ECnRRPCzjCOCLMm7LfFvwypUrXcpxsWLFnFgeOVSnSIK4/EosAxErFkrBu0Yv6Pr162dbtmyxdevWZYsYLlOmTNwdSxGxgndGsCgYBBCwgrGPWAEBCEAgKQKRXxzVlrxz5852zDHHuMito48+Oqm5uTkcBHKKWM8++6yLwNIbcNWrYUAgFgL4olgoBe8aRf7+9a9/tVdffdXUNOKWW24xRWXNmzfP9DvpzDPPjMtoRKy4cAXiYkUKK3JPKYHnnnuuq9mpNPf333/f1f686aabnEAaz0DEiocW10KgYAggYBUMZ54CAQhAIO0I6MuBusB5neC8L45qJf6Pf/zDZsyYYd26daNTXNrtXPosSF8Y9MdL7fFErPXr17t29Uo/VUcn1chiQCAaAXxRuM+GCmqr2YOEKzUUUbdSNR+pW7duUmAiRSylO0+cONHKlSuX1JzcnL4EdG7UPVmReuoSeNFFF7n09mSbiHgill7KqHGAhLBY0lnTlxQrg0BmE0DAyuz9Y/UQgAAEEiKgD/b6MK8ipupCePzxx9vu3btt9OjR7ouE3oSrw5zC7hkQiEZAxdrvvPNOl/rTuHFj96F+9erVLnpCRbtVIFc1bBgQiEYAX8TZ2Lp1q+tuetppp7m6RYsXL3bRv36JWGok0aBBg5jrH7EjmUlATWf69+/vuiaffvrp1rNnTxeJ5ZeIpbIKl19+edxRXJlJk1VDIH0JIGCl796wMghAAAIpI7BhwwZr27atqxWRc+iD/s6dO7N1J0zZQpg4YwkcOHDAhg0b5qImco4qVao4UVTRfJMnT465dk3GwmDhCRPAFyWMLjA3KmKzVatWplpXeoFStGhRlwqWU8TSSxaJCIq0Oeecc9yfZKNrAgMx5Ibo99Hdd9/tzs2LL77ohCsJozlFLEV76nPPG2+84c6O0lNPPPFEIs1Dfn4wP7MIIGBl1n6xWghAAAK+EPC6yo0dO9ZeeeUVV+y0Vq1adtddd7kUDn1JmDt3rhMnSLnwBXkgJ/G6yk2dOtV9qVTEnoTRe+65x0U7DB061C6++GJr0aJFIO3HqOQJ4IuSZ5jpM3zyySeuM+7JJ59sjz76qPudo8g8T8TS76l///vfNmrUKBc17I2GDRvagw8+6IQsBgT0eWXw4MG2aNEi9zlGwxOx6tWrZ02aNDGdJQlc3tDvLEVoDRgwADGUIwSBDCGAgJUhG8UyIQABCKSKgL4o7N271/7rv/6Lt5CpghyCef/zn/+49uX6w4BAIgTwRYlQy/x7JIQrDfmxxx5zUZ133HGHlS5d2v1ekmg1ZswYZ2T58uXtiiuusGrVqtmyZcts1apVVr9+fZs9e7bVrFkz80FgQVIEli9fbq1bt7YzzjjDRf5KtFKNTxVwv/HGG23jxo1ufp2ZSy+91H788UdbsGCBE0UlbEnEirfIe1IL5mYIQCAhAghYCWHjJghAAAIQgAAEIAABCEDADwKqp6fucWvWrHGd45SGrOgZRXZqnHrqqS6lULX2NBQ1PGjQIFP0580332yqf0Q6oR87kblzSACfMGGCq8uoyKqzzjrLGaMUVZ0XDZ0VXSOBVNGfK1ascDU/VfRdHS8vvPDCzAXAyiEQEgIIWCHZaMyEAAQgAAEIQAACEIBAuhKQ0KC048gUL0XUSKj64IMPDquJ9c0339h1113nGpBIfPjjH/+YrqaxrgIioKi9adOmZUs3lRiqZjVNmzZ1ZymysLtELAmj3bt3d5F+KqPAgAAE0psAAlZ67w+rgwAEIAABCEAAAhCAQCgIKIrm66+/tu3bt7tOckcffbSzO7Imlted8ODBg07wUu0jFeVWTSwGBERg165d9vHHH7tajCrS7qUG5lbY3WskoXqNRPJxfiCQ/gQQsNJ/j1ghBCAAAQhAAAIQgAAEQk0gp4ilxiNKF1PE1sKFC6127dqh5oPxsRHIKWJt2rTJrrzySlcna+TIka4LJgMCEEhfAghY6bs3rAwCEIAABCAAAQhAAAIQ+F8CkSLWLbfcYhMnTrQaNWrYjBkzrGzZsnCCQEwEPBFLdbKURqii7+q8rCYBDAhAIL0JIGCl9/6wOghAAAIQgAAEIAABCISWgAq5f//99/aXv/zFihQp4tIJVbdIApbqGz3++OPWqFGj0PLB8PwJ6My89NJL9uc//9mlFWp89tlnrvaVuhfeeuutNm7cOFfcnQEBCKQ3AQSs9N4fVgcBCEAAAhCAAAQgAIFQElCB9t69e9ucOXOsRYsWdv7559vOnTttwYIFrkth/fr1bcqUKVa3bt1Q8sHo2AgsXbrU2rZta+XLl7d27dpZuXLlbPXq1VkNA4YPH24DBw6kk2VsOLkKAoVKAAGrUPHzcAhAAAIQgAAEIAABCEAgNwK5dZXTdeokp3pFKvg+e/ZsF4V12mmnARECuRLIrcNlmTJlXOSVBK1hw4aZirj369fPRfkxIACB9CWAgJW+e8PKIAABCEAAAhCAAAQgEHoCirp67733TAW369SpY+ecc46LlvG6FiqV8Igjjgg9JwBEJ6Cz8umnn9q6devcRRdccIHrUKhzo66XxYsXz+p6CUcIQCB9CSBgpe/esDIIQAACEIAABCAAAQhAAAIQgAAEIAABM0PA4hhAAAIQgAAEIAABCEAAAhCAAAQgAAEIpDUBBKy03h4WBwEIQAACEIAABCAAAQhAAAIQgAAEIICAxRmAAAQgAAEIQAACEIAABCAAAQhAAAIQSGsCCFhpvT0sDgIQgAAEIAABCEAAAhCAAAQgAAEIQAABizMAAQhAAAIQgAAEIAABCEAAAhCAAAQgkNYEELDSentYHAQgAAEIQAACEIAABCAAAQhAAAIQgAACFmcAAhCAAAQgAAEIQAACEIAABCAAAQhAIK0JIGCl9fawOAhAAAIQgAAEIAABCEAAAhCAAAQgAAEELM4ABCAAAQhAAAIQgAAEIAABCEAAAhCAQFoTQMBK6+1hcRCAAAQgAAEIQAACEIAABCAAAQhAAAIIWJwBCEAAAhCAAAQgAAEIQAACEIAABCAAgbQmgICV1tvD4iAAAQhAAAIQgAAEIAABCEAAAhCAAAQQsDgDEIAABCAAAQhAAAIQgAAEIAABCEAAAmlNAAErrbeHxUEAAhCAAAQgAAEIQAACEIAABCAAAQggYHEGIAABCEAAAhCAAAQgAAEIQAACEIAABNKaAAJWWm8Pi4MABCAAAQhAAAIQgAAEIAABCEAAAhBAwOIMQAACEIAABCAAAQhAAAIQgAAEIAABCKQ1AQSstN4eFgcBCEAAAhCAAAQgAAEIQAACEIAABCCAgMUZgAAEIAABCEAAAhCAAAQgAAEIQAACEEhrAghYab09LA4CEIAABCAAAQhAAAIQgAAEIAABCEAAAYszAAEIQAACEIAABCAAAQhAAAIQgAAEIJDWBBCw0np7WBwEIAABCEAAAhCAAAQgAAEIQAACEIAAAhZnAAIQgAAEIAABCEAAAhCAAAQgAAEIQCCtCSBgpfX2sDgIQAACEIAABCAAAQhAAAIQgAAEIAABBCzOAAQgAAEIQAACEIAABCAAAQhAAAIQgEBaE0DASuvtYXEQgAAEIAABCEAAAhCAAAQgAAEIQAACCFicAQhAAAIQgAAEIAABCEAAAhCAAAQgAIG0JoCAldbbw+IgAAEIQAACEIAABCAAAQhAAAIQgAAEELA4AxCAAAQgAAEIQAACEIAABCAAAQhAAAJpTQABK623h8VBAAIQgAAEIAABCEAAAhCAAAQgAAEIIGBxBiAAAQhAAAIQgAAEIAABCEAAAhCAAATSmgACVlpvD4uDAAQgAAEIQAACEIAABCAAAQhAAAIQQMDiDEAAAhCAAAQgAAEIQAACEIAABCAAAQikNQEErLTeHhYHAQhAAAIQgAAEIAABCEAAAhCAAAQggIDFGYAABCAAAQhAAAIQCD2Bn376ya699lrbtm2bzZ8/36pXr+4Lk71799ptt91m+/fvt4ceeshKly7ty7x+T+Kt86233jrM/u3bt9vTTz9t119/vZUrV87vRzMfBCAAAQhAICYCCFgxYeIiCEAAAhCAAAQgAIEgE0iVgLV161br1KmTE39uvvnmtEUYTcDauXOnXXfddfbbb7/ZU089ZRUqVEhbG1gYBCAAAQgEmwACVrD3F+sgAAEIQAACEIAABGIgkCoBa9myZXbDDTfYCy+8YHXr1o1hJel1icdFq0LASq+9YTUQgAAEwkYAAStsO469EIAABCAAAQhAAAKHEUiFgHXw4EEbOnSovfvuu/bEE0/YMccck3HkEbAybstYMAQgAIHAEkDACuzWYhgEIAABCEAAAhAINgHVZnr00Uftscces48++sjq169vN954o11zzTU2ePBgy62e088//2xz5syxxx9/3NasWePu6devnzVu3NhFSuWsgaWoo86dO9uTTz5pF154od1///22ePFi27Fjh11yySXWp08fa9SokRUpUuQw2D/++KNLv2vYsKHdfffddsQRR2Rd8+WXX7p1aC4JXFWqVLFLL73UevfubbVr18527aFDh9xa582bZ6+++qqzVUPPbdu2rXXs2DFbap9+3r59e2vQoIGNGTPGnnnmGcfIs1d2KqUxsh5XbimEnu2RhtWpUydbjSwJXIsWLbIlS5bYm2++aXv27MmypWvXro5vbmyCfTKxDgIQgAAEUkEAASsVVJkTAhCAAAQgAAEIQCClBCTSSCCRaCLxp1q1aiYxRWKQBCcVTf/444+ziS3ff/+9q0P13HPPWfny5U1ijIQbCV0SonTv7t27s93jiTh33nmnrVq1yjZs2GBnnXWWHThwwN2nMXbsWBswYIAVK1Ysm83r1q2zK6+80ollTZo0yfrZypUrrXv37k6Iyrn2MmXK2LRp05woJcFLtacmTJhger6GRKmyZcu6dXrPb9mypU2fPt0qVarkrvEErJo1a9pRRx1ls2bNsrPPPtv+8Ic/2HvvvefEt5z35CZgidOkSZPcPRrideyxx9q9995rp556qn344YfWpUsXJ4x5dui6LVu2mGp/5bQlpQeCySEAAQhAIPAEELACv8UYCAEIQAACEIAABIJFQOKNIpUUwTRs2DC74447XDSRIpVefvll69mzpxNQIqOFJGgpCkpi0E033WSjR492Yszvv/9u//rXv9w9EmpyRhhFRiFdccUV9uCDDzrxRvetXbvWrWPTpk0uRVCiUORQtNbChQtdBz8JPBpffPGFE9gkhOnn+u8SJUq4+VasWGF//etfnei0YMEC+9Of/mTLly+31q1b25///GfXxfCPf/xj1iMkIGnduk/RWYq6ihSwZI+eO2XKFLv88stdJJSi1sRh5syZTnQTBz0/WhH3aCmEimTr1auXi+ySeKaoLs2jIdZTp0513RfFTGzoXhis/w9iDQQgAIHCIICAVRjUeSYEIAABCEAAAhCAQMIEPFFHws7kyZNdRJI3JAQ98sgjLsIpUozauHGjtWvXzo477jgnqFSuXDnb85XK16ZNm6gClqKZJBIpvS9yLF261KXxtWrVyglFijrSUCqdxCWJURKqSpUq5f5dYk+PHj1ciuOIESOyRW1p7Q888IBLx5PIpKgt3SsRbciQIXb11Vcfxsyb729/+5urt5VTwJoxY4Z169YtW0riN99841Ibv/76ayewyaZ4BSxFeQ0cONCJVlpDToHq22+/tWuvvdbUxXD+/PlWvXr1hPebGyEAAQhAAAIigIDFOYAABCAAAQhAAAIQyCgCSmGTAKS6VBJJco7PP//cpeDt27cvSzyRiNKhQwcXsaU/kfWodH80wcWLwFI0kVIFixcvnu1xXp0riUKqNVWjRo1sIpKiw7w1/vLLL9a3b1+3JkWKqTZWssNbX24ClqLSIqO/vGdJKFPklQQvpTeqHla8AlZ+605FUfz8nsnPIQABCEAg2AQQsIK9v1gHAQhAAAIQgAAEAkXAE1oU9fPGG2/kKgIp6seLMPKif/ITvTxx6Z133sm1BpbqUql+Vs4RbT2K6FLdKi/CSfclK+ooRXLXrl2u0PzmzZvtH//4h0sxVDRUbgKWIqsio8Ii155T+EpWwNL9Su1U3THV/lKxedUnU7olEViB+r8gxkAAAhAoNAIIWIWGngdDAAIQgAAEIAABCMRLIBYBKzcxZuTIkXbPPfdEjdqKJuBEdiHMLdort/X8+uuvTrz66quvXDrj0Ucf7cxMRMBStJTqZamYuoqqqwC7N5SuqDpen332Wa4Clgq+R6Yv+i1g5ezoGDn/SSedZPq5/hcBK95TzvUQgAAEIJAbAQQszgUEIAABCEAAAhCAQMYQiEXAUpSS6j6pG17OCCwvZS6nwfkJWPndFxkR5qUjXnLJJa6WlZeumIiA9frrr7sC6RKulHJ4wQUXuDpdimw65ZRTTJFeKgSfWwTWueee64Qv1eHKOZKNwJI4pRpYDz/8sKtvJVvPOeccl0J5+umnu8cpCk7RYghYGfN/LxYKAQhAIK0JIGCl9fawOAhAAAIQgAAEIACBSAKR9Zui1cBSB8JOnTq5CCBPPHn++eddl8C77rrLFI1VtGjRbGDVnU/36H8jBRdP6Il2n1cDS/epyLu6BCp1TgXXJS5F1rnyCrs/++yzUWtgLVu2zAYNGuTqZqkjoYrRKx1PKYyq65Wzdpc6MUrgyk3AUmF1rf+EE07IZmskQ697YbwphB5PMZV4V6lSpZh4cpohAAEIQAACiRJAwEqUHPdBAAIQgAAEIAABCBQKgby6EGpBnugU2YXQK+yun8+dO9eqVq2abe1eN8GcNZu8uRo3bpxr90LvPnUwfOihh7K6Dr7wwgu5ikdK6evfv3+uXQh/++03V2B+zJgxtmjRIvvTn/5k7du3d+vMLYpJNad69+5tErFyE7CUWqgaXE2bNs1mq9eFUNFRCxYscM+JV8DyUjIjnxv5kGg8C+XA8FAIQAACEAgEAQSsQGwjRkAAAhCAAAQgAIHwEIgUbiT4qNOfOu6pyLm6+w0YMMAVNo8UsA4ePGgTJ050aW9KbRs3bpwdd9xxpmiktWvXOiFozZo12e6JFMP03zfddJPr3qe6U5H3ffnlly766sILL3RF1pW+qNpPuXUt/OKLL1zKn+paSczSf5coUcKtXaKVbNG6Z86caUWKFHFrfeWVV2zGjBnWpUsXK1asmNvo7777ztnz97//3f09NwHrvffes/r169vkyZOtXr16LnpLkWJKa9T8EsrEQ9Fo+QlYSouM7LLoCXvNmjVz0WFKZ9SQCPfaa6+5efX8yD0IzwnFUghAAAIQSAUBBKxUUGVOCEAAAhCAAAQgAIGUEpBA1bVrV5euV6VKFatWrZorkv7uu++69L1PP/3UCVQSWipUqODWElm3SQXQzzrrLDtw4IC99dZbLgrJE4dySyG87LLLTN0NVVdLoowEH92neSREKY1P90uYatu2rROvtI7cxsqVK11qoGxQ/SitX8KS1q65p06daueff74TyRQt1qNHD1P6oXetBDw9W3+/5pprXKH41q1b24QJE6xkyZJuXi9yS0Laiy++aCroXqpUKScqqZ6WxDitsXz58m6J0QSsyJpjel7NmjWd8KX71JVRheU9lhLixEcpnEp/VGfHl156yRSNpeczIAABCEAAAskQQMBKhh73QgACEIAABCAAAQgUGgGJPo8++qg99thjTrRRtFHfvn2d+KNoJQkqkQKWFrp//34n6EgkUiqixCNFQUnQuffee50wlJuApQgnRUN56X2aS/Wf9LzatWtn1abS88aPH59v4XJFbSn1T3W8PCFLaYgShU4++eQsporMUiH3Bx980K1XQlajRo2cSKaaWLJH9bIkNHmpkZ6AJQFPkVtLlixx9urfVWz9lltusRYtWjg+3ogmYOnnEqUUtaVIMD1fglSTJk2c6BbJXywvvfRSJyxqLxTlJfFNwtptt912WP2uQjs4PBgCEIAABDKSAAJWRm4bi4YABCAAAQhAAAIQiEbAE3BOPPFEV7dKxcwTHTm79SU6T0HeFylg5RTwCnIdPAsCEIAABCDgJwEELD9pMhcEIAABCEAAAhCAQMoJqPC46jq1a9fO1a7KObwC4qpFlVsdqngWiIAVDy2uhQAEIAABCKSOAAJW6tgyMwQgAAEIQAACEIBACgisW7fOrrzySpdqpxS5WrVqufQ01Yz64IMPXIqcalEpdU4pc8kMBKxk6HEvBCAAAQhAwD8CCFj+sWQmCEAAAhCAAAQgAIECIKBOd6qrdOedd7qnqUB42bJlswqhq6j40KFDXd0lrzB7ostCwEqUHPdBAAIQgAAE/CWAgOUvT2aDAAQgAAEIQAACECgAAipuvmrVKps9e7b985//dJ3vvCLiSiuMLKyezHIQsJKhx70QgAAEIAAB/wggYPnHkpkgAAEIQAACEIAABCAAAQhAAAIQgAAEUkAAASsFUJkSAhCAAAQgAAEIQAACEIAABCAAAQhAwD8CCFj+sWQmCEAAAhCAAATs6NxgAAAEH0lEQV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P4/KZGyQ2uawP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ata:image/png;base64,iVBORw0KGgoAAAANSUhEUgAABLAAAALmCAYAAABSJm0fAAAAAXNSR0IArs4c6QAAIABJREFUeF7svQvYVVXV9z04C+TzRHggPCGJYKZgKmEYpOChADXEE1qGkMCjYOWrb9LrIX0yXv08oQgilHlAJDFS6EsQDRMPhIF0+FSMUMxHQ8VDyBm+6z+fZ93te7P3vtfee621157rN6/rvhLuucac4zfGprX/15hjNtu5c+dOY0AAAhCAAAQgAAEIQAACEIAABCAAAQhAIKUEmiFgpTQybAsCEIAABCAAAQhAAAIQgAAEIAABCEDAEUDAIhEgAAEIQAACEIAABCAAAQhAAAIQgAAEUk0AASvV4WFzEIAABCAAAQhAAAIQgAAEIAABCEAAAghY5AAEIAABCEAAAhCAAAQgAAEIQAACEIBAqgkgYKU6PGwOAhCAAAQgAAEIQAACEIAABCAAAQhAAAGLHIAABCAAAQhAAAIQgAAEIAABCEAAAhBINQEErFSHh81BAAIQgAAEIAABCEAAAhCAAAQgAAEIIGCRAxCAAAQgAAEIQAACEIAABCAAAQhAAAKpJoCAlerwsDkIQAACEIAABCAAAQhAAAIQgAAEIAABBCxyAAIQgAAEIAABCEAAAhCAAAQgAAEIQCDVBBCwUh0eNgcBCEAAAhCAAAQgAAEIQAACEIAABCCAgEUOQAACEIAABCAAAQhAAAIQgAAEIAABCKSaAAJWqsPD5iAAAQhAAAIQgAAEIAABCEAAAhCAAAQQsMgBCEAAAhCAAAQgAAEIQAACEIAABCAAgVQTQMBKdXjYHAQgAAEIQAACEIAABCAAAQhAAAIQgAACFjkAAQhAAAIQgAAEIAABCEAAAhCAAAQgkGoCCFipDg+bgwAEIAABCEAAAhCAAAQgAAEIQAACEEDAIgcgAAEIQAACEIAABCAAAQhAAAIQgAAEUk0AASvV4WFzEIAABCAAAQhAAAIQgAAEIAABCEAAAghY5AAEIAABCEAAAhCAAAQgAAEIQAACEIBAqgkgYKU6PGwOAhCAAAQgAAEIQAACEIAABCAAAQhAAAGLHIAABCAAAQhAAAIQgAAEIAABCEAAAhBINQEErFSHh81BAAIQgAAEIAABCEAAAhCAAAQgAAEIIGCRAxCAAAQgAAEIQAACEIAABCAAAQhAAAKpJoCAlerwsDkIQAACEIAABCAAAQhAAAIQgAAEIAABBCxyAAIQgAAEIAABCEAAAhCAAAQgAAEIQCDVBBCwUh0eNgcBCEAAAhCAAAQgAAEIQAACEIAABCCAgEUOQAACEIAABCAAAQhAAAIQgAAEIAABCKSaAAJWqsPD5iAAAQhAAAIQgAAEIAABCEAAAhCAAAQQsMgBCEAAAhCAAAQgAAEIQAACEIAABCAAgVQTQMBKdXjYHAQgAAEIQAACEIAABCAAAQhAAAIQgAACFjkAAQhAAAIQgAAEIAABCEAAAhCAAAQgkGoCCFipDg+bgwAEIAABCEAAAhCAAAQgAAEIQAACEEDAIgcgAAEIQAACEIAABCAAAQhAAAIQgAAEUk0AASvV4WFzEIAABCAAAQhAAAIQgAAEIAABCEAAAghY5AAEIAABCEAAAhCAAAQgAAEIQAACEIBAqgkgYKU6PGwOAhCAAAQgAAEIQAACEIAABCAAAQhAAAGLHIAABCAAAQhAAAIQgAAEIAABCEAAAhBINQEErFSHh81BAAIQgAAEIAABCEAAAhCAAAQgAAEI1LWAtX37dlu7dq394Q9/sNdee802bNhgGzdubIhq27Zt7d///d/t4IMPtqOOOsr22msva968eeioP/HEE7ZgwYLQ85s1a2bt27e3T33qUxWtuWnTJvvpT39qa9asCb2mJrZs2dKt+9nPfta+8IUv2GGHHWbynZFuAvnx7tmzp5177rk13fQHH3xgU6ZMsfXr11u3bt3s29/+trVq1aqme0rD4h9++KFNnjzZxEfjxBNPtIEDB6Zha+wBAhCAAAQgAAEIQAACEIBAJgjUpYAloWrRokW2bNkykwgQdnz605+2k08+2Xr16hVKyCpXwCq0jz333NNOPfVUJwZI4Co1KhWw8m1KcDjuuOOsf//+iA9hk6MG89IoYL388sv285//3CQOI9L8KynKFbA0f/HixfbFL37R9t133xpkF0tCAAIQgAAEIAABCEAAAhDwi0BdCVg7d+60pUuX2qOPPmpbt26tOBJdu3a14cOH27/927+VtBGFgKUFJFwdc8wxNmTIEGvRokXRNaMSsIIFPv/5z9tZZ51FNVbFmRLvg2kUsObMmWMvvPCCEz4vuOAC+9znPhcvhDqxHlbA0r9LEq6eeuop91kfNWqU7b///nXiJduEAAQgAAEIQAACEIAABCCQXgJ1I2CpIuSxxx6z5557ziRkBUPiUMeOHV1V1YEHHuiOCWoExwtfeeUV+9Of/rRLpZaqIs4//3x3xLDYyBWwgqomrVVs/POf/7Q33njD/eioUf4+jzzySDv99NOLilj5gsYee+xhX/3qV5usotK6q1evtr/+9a+7+HnCCSe4o05NVX+lN0X93VnaBKxPPvnE7r77bvv73//uPkdjxoxxx2EZZmEFrD/+8Y923333OWS77bYbAhbJAwEIQAACEIAABCAAAQhAICICdSFgSQjSkcGFCxc2EoV0LO+UU06xvffeuyQOiVkvvviizZs3r5HAo75YpQSlXAGr3C+j7733ns2dO9ckoOWKbarCOvbYYwvuN1/Q6NKli6uC0dphhp7/xS9+YfoSHQxVmY0ePdp0lJGRLgJpE7AkvE6fPt19RiQIn3POOQifZaYMAlaZwJgOAQhAAAIQgAAEIAABCEAgJIG6ELDUl+fee++1bdu2ObfUiF1VRccff3yoXlYBi7ffftvuuecee//9991ftW7d2jWpPuiggwriqkbAkkEJZw8//LATz8IIStUKWFpDTezVw0gVWcEYPHiw9evXL2RKMC0pAmkTsJ555hl3PFfjjDPOsKOPPjopFN6sg4DlTShxBAIQgAAEIAABCEAAAhBIGYHUC1gSZHSs6c0333TodBROx+IGDBhQUXWIbixUlZLEJQ3d2qeb3wr1pqpWwComKKm5+te//vVd9h+FgKU1//KXv7hjTIGP6oX1zW9+s2T/rZTlZSa2kyYBS7minFHu6EZLVe116tQpE3GI0kkErChpYgsCEIAABCAAAQhAAAIQgMC/CKRewFL10uzZsxuODqqptHpXhT1Wlx9sNVn+2c9+Zq+99pr7lXpgqddPod5WUQhYWiP3aJb+rON8Egjym8hHJWC9++67NnXqVPvoo4+cj2oirWbSlTLjAxMPgTQJWOrZNmXKFFu/fr27MVOVier7xiiPAAJWebyYDQEIQAACEIAABCAAAQhAICyBVAtY+WKTqqRUSaSKomrGsmXL7Mknn3R21AdLDat1LDF/RCVgqbrlgQcecM3kNVRFdt5559lhhx3WaMmoBKz8htOf/vSn7aKLLirZsL4Qz/xKrnKOlenYp44yynf5e+aZZ5qa2OcO9TZbu3atPf/887Zq1SonuOnvNF9VQKoA0jE2xalNmzbVhLzgs1pLx0p/97vfNVq/bdu2tt9++7ljqgcccIDbj+L30ksvOTsnnnii+12psWHDBneb3/Lly0390HT8tWXLls6nr3zlK3b44Ye7mzR/+tOf2po1a5ypnj17umrA3JGfE8p/5Y2eVTWh9i7BcseOHQ32+/Tp42yVwyw3XmH9W7lypf3+97+3d955p+FWUMXts5/9rLt1U3Erdetm4Kfi8I9//MPZevXVVx2v4JbR/FxQxWQpYS1XQMrtIac9qo+eetKpqlNj9913t+7du7t4KC6lLjoo1cQ9/3fF8qJQfIO5mzdvdtVvyjEJ3sqf4BII+SuhvUePHo4r/ewi/6cAgxCAAAQgAAEIQAACEIBAHRBItYAlceGuu+5yX+Y0dHPgd77zHZPAkMSISsDSXlesWGEzZ85s2LZ6Uqk3VSmxotwm7oGt/C/UlVZg6XZDVXJJXNAIexRRX7znzJljS5cudc8VqjhTxY+OrEnAamqockxHLnv37l1Wz7NSdiUMaY8SYXJvi8x9RoKGfJZw98tf/jKUgCUhSaLSggULGkSYQvsQE4l68+fPL1vAktgicTCISyH77dq1s2HDhtmhhx4a6qitWEhwk1iiiwNU6VhoSFhavHixPfXUUyX907Of+cxnXCN4iYDFhoSlWbNmuZsPw4ym/MoXsEaMGGFLliwxfZYVm0IjN86yX2jEJWBJ4P3tb3/rBPVAtCvFIcxew3BkDgQgAAEIQAACEIAABCAAgXojkGoBSxUZ6lcVjEKiT5zAoxSw1MNLvbyC6o9Cx7SiqsD661//6ip7gi/E1RwJ+/Wvf+2+YGuE7Y2kSioJj+vWrXPPfelLX3K3PQZDTfTFQpU2YUe1vc9y1/nkk0+cAPS3v/0t1PJdu3Z11U2qDtIoVqEkMUJCkI69FhPFchdUBZD8Co56hqnAkpAnoSkMO1UVaq/HHXdcSRFLPBQPiUiqRtSR2k996lO7sFHuSnQMjt+GgSdBSFVlysH88frrr7vjvFq/nKFYfOtb33IVSfkjV8CScKYfCYph4iHfJd5JeMsfcQhYhS55CMvh4IMPdkepOeYZlhjzIAABCEAAAhCAAAQgAIF6J5BqASuoChFkfdHXl1ZVlCQ1ohSw8r8AFxIKohCw9KVYop+OlwUjzJGwYkzz+3eFudFQIsL999/vRAPd9Dhy5Eg78MAD3RL6O1Uz6dighkSWL37xi/bVr37V9SHTkTNVykigUZWP/AgqZ0r1KwubE4VEA4ksJ510kvXq1ctV90n4+/Of/2y/+c1vGm6szLVfjKdu8XvssccaHf069thjrW/fvq7fmdZ+6623TKKgbonMF1XCCFjiExzLlIhx8sknuyN7GhIMZVvHAQPbpcSewKfcGIuBqqbyj9MV4yb/dMxT/mnNQntQtZkqJ3WUNRiqwJNoFoicygOtrQsO9NmQn7KnKkAdvX388ccbCV26OVTVVfkCTq6AJZuyoZ/8GOuzpuo78coV0IoJQ6UErNzcKKcHlqqu5FcQKwlnuqBCwpzEYg3loqrUNE8CajA3quPUYT83zIMABCAAAQhAAAIQgAAEIFBrAqkVsPTF7Z577nG9iTR0jEyNyHUcLqkRpYCVL04V6ktVrYClL7eqNpHwop5LGvrifuGFF1rnzp0rwpbfh6yYcBAYz+/3lX/sM7dZuJ7RF3b1kyrWfyj/1shTTjnFJJpUOvL7eqlCR32l8hvqy74qjh566CHXmyh3FBKw1Px82rRpDZVR4i7BVdVb+UOCnPoxKb9yRawwApZsiZWY6SbO/N5tsqcKrUcffbQhB5o6iirhTfM1ivU5y+cmkUkVQIX6MWkP8m/hwoUN/kmgVPVYMJ5++mmbN2+e+2OY6rr8qr1i1YC5AlKwloRRVVYV2quq31RVpmowDQlDZ511lhPTckfUAlZ+laL2KJGvUPWX9lGIaX5lY6WfCZ6DAAQgAAEIQAACEIAABCBQDwRSK2DlizmqvlEj8twqjrgBxylgSTDRUa099tijwY1KBCyJIR9//LGr6JEooAqfXFFEDb2/8Y1vhOqDVIxnrsDRlJCoyin1zdIXfo38iq3cap/86qxC66s6Zvr06e6YnVhJ5FEj60pGviiqGOg2yFJNscVWxyFz+00VErByGUmQ0ZFJ9ewqNiT0SRxTb7RghBWw1Axf/a2KNUjPr3IrVa2jfUjAkUBVTBTKFyUlzqmqTo3ui438XN5nn32cQKNnJQyq+krHajXC9rbLFb2K5WG+gKX1VKlVqg/Xf/3Xf7n9qNpLo5BIG7WAlXu7arFLDvLZ5otepZrCV/L54BkIQAACEIAABCAAAQhAAAJpJlA3AlY5N+nlCk9h4Bf7IhingFXoC3j+l/4wey81R9U/qpKptul9viiVX02Tu4fcvmWFqr/yjyQ2VYFVLYPc5/MvBSjlR+5zuWKD/j5fwMoXxnLFmlL7Vw+uGTNm2JYtW9y0MAKWelNJ+FQFVKkhIVMVYcHxuGLVOrkVccV6pemWQ4mSQa8uCXMS6Erd2qe9SdRTJVaHDh2cgHT88ce7m/9kR38v/yUQqkeX+ts1NXLFKYlyyu38Plj5Apaq9YYMGVJyr/mXDhQS8qIWsHQ7pX4knunzqerSQlWAuUzy/32oprddU6z5PQQgAAEIQAACEIAABCAAgbQRQMAqIhwoUHEKWIUqyqIUsCReDR8+vMkvxWESUl/wH3zwwYZqoWIVM/lCzhe+8AXXwDu3Uij/ZkOJIOprpuNwul2vWFVRmH02NSdXXGvqtr1cW/kCTr6AlS9uhD3alds8PayAFfYmyPxYFLuJMvdoYLHeXuoHdu+997rKPsXrvPPOs8MOO6wp3JH/Pl+c0tHP/H3kziknxuobpsb+qjbT0Gcn9xhh1AJWJXAqqdCsZB2egQAEIAABCEAAAhCAAAQgkEYCqRWwVJWim/R0NE6jqaNruXDTWIGVL1aE6YFVbsKoYbcqXVTRomNQ+f2RyrWXOz9X6Ch29C+36qfUsaj85tXBOtq/RCw1dT/kkENcP6CmqnzK8Uk9l3QMTaOcI6n5wkG+0JNfVVZOn64HHnjAXnrpJbenMBVY5TTkz/W3WAVjcFFCKbEn9/OkaiEdBZSIGfcImrivWbPGJEypiXluw/WmBKxyqjbLFSmLxaGcJu5h+EmIVKN7ff4kJKpiK7jUoKneZmHsMwcCEIAABCAAAQhAAAIQgEC9EEitgCWAs2bNarhNr9iRoUKgdVRMX/SKjeCGO305LCYc6O+jrMDSUa3Jkyc39IYqdMwsXyhRzycdc8u/aS3fLwk9+tHRpyhFq9x18gU4HflSf6vckdujSH2l1F+q0LEoVblIONHRvPyb+HLtye/u3bu7pu36sl6tb7likXj9x3/8R6gKtdw+UdpfvniRX71TSFgplosLFixweVYsD/NzohzbTeVvbkwL3YoZ7Dl3j+WIQmH/EQxunZQQKLFKgo0EJVXrBWJNIVtNCVjlCDz5FVb5YmLcFViK89q1a10zed06+Pe//902bNjg+oUVG+X4FzYWzIMABCAAAQhAAAIQgAAEIJBWAqkWsHIbYxcSDiqFml8xk0QPLH0xVb8jfVHVKHQULO1HhH7961/bb3/7W7f/fMEjf+9N9UmSMPGnP/3JHn/8cSdYNDXU+2no0KHuuGGlVVm5Ala5X/5zn80XsMIcbSvmX67IFKYCK0oBK/dzoONy55xzTkG2ub5HKWBJQJbouXjx4obPRVN5kPt7HwQsCe0PP/ywa2hfSswtxKXcHC6HLXMhAAEIQAACEIAABCAAAQikjUCqBax8oanQ7WCVAK2FgJUvxg0cONBV8uSOtAtYudzyb7bLbUheTu8h+b9+/XrX0FpCUO4RqfzY6ojhmWee2ag3UTnxr1SIkbBw//33u/1pRFmBlZSAVagxeW5OnnHGGXb00UcXxBnmKGI5cdDc999/3x0Rzr3dMd+GKu4kmB144IFO8FU1ksSeYMQpYOX3MYu6Aks59dRTT5mq20pVmenI5mc/+1l3JFhN2x977DHT51ADAavcrGM+BCAAAQhAAAIQgAAEIFDPBFItYOkLq663V3WCRrHeS+UGIGkBS5UmP/vZz+y1115zWy0m8KRdwMr3I7fKKrc6q1iT9zBx0nE9iRoSi1asWGE67plbmaLeVbqFr2PHjmHMNZqTVA+sr33ta64PWZiRe0w2TAVWOf21gv5W2kd+5VTuschC4lbu3qPugaXPtRqmB/3ttJZ63OlGQR0Z3W+//dxthfm3Z4apdMudU+pYZH5s8m+obKpRf7U9sJTbs2fPtm3btrmtqKpw7733tsMPP9z1sdN/Ky65lxqk/d+HMPnOHAhAAAIQgAAEIAABCEAAApUSSLWAJadUJaKqg0DEOPjgg+38889vsi9UKSBJC1gSru655x5TY3qNYgJPPXxBzb3JL+hzpUqZqVOnNlTTqDeWemRFMVSdNXPmTNcbKPii/61vfcsdJSx3VHoLYX7/snzx4qOPPrI777zTVRVplDqOl7vn/JsCwwhYYW84zLetWykvuOACJwJryKcpU6a46remKhsltigG5fJXHysJ0KowUhVR//797XOf+5zrfSbxJvczrVv/2rVrVzKkufvQxKYqsJoS5nIXy+1jJjEpP8eirMAqJMyrslA3KpY6Hqt/H6ZPn04FVrkffOZDAAIQgAAEIAABCEAAAl4QSL2ApUbG+tKmpsbBF+gTTjjBBgwYUHEvpCQFrELVJsUEnnoQsFQRJbFKX+iDY4QSsFRRo6oeiRAXXnihde7cueAHROKFel8pnqqiGjFiRIOoUuwT9de//tUdNwua7pdzE1+uzdxbEvX3apD/9a9/vckPsqp6dIQwEFzy189v8l6qgX2p/YQRsCq1ne9r7q2STfHMr05qqr9Z4GMut9yqw9yqs3JuF82tKAsjYGlOGDFVcZXtpUuXuq0XqvKLUsBSRamEvaBBe1jBMz8OHCFs8qPLBAhAAAIQgAAEIAABCEDAIwKpF7DEWtUR9957b8NxGwkmOqKlPlK5R2zCxEUVJ3PnznU2A0EiribuEjbUs0eiTTB0rEm38+mIVP6oBwFLzB588EF3vE9DFUEaL7zwgvvfQs3pc/3MPcYXVrzIF7BK9WsqlQP5RyB1E+F3vvOdkscRJTJIPAsqwGS/kOCTX1UkkVX5WayiRhx17FINzIMRRsCSvSFDhribGYuN4JbHZcuWuSmFjt4GYlCYfmX53NRQX9xUVVVs6BmJmq+++qqbknucL7cXmW6p1JFQ3bhZaqjR/1133WWqdgtGUxVYwbrFPm+BHd3+pwsWdCujxhe+8AU799xzG/3bEqWAlS+gF7rRM59FoXxBwCqZMvwSAhCAAAQgAAEIQAACEPCMQF0IWPrytmjRIlu4cGGjfkj77LOP+zKvL3IStUoNCVe6QU9f6oNKnmB+1AKW9qtqH4lXQeWY1mqqCXk9CFjyI7d6R9UqGvqCL3FFR6GOPPLIoqHIbfauSWrQrSOhxY6PKVa/+MUvGgSzpiq8mvp85ouhpdbX2hJ6/vCHPzQyW0jAyq8UVKyHDRtmRxxxxC4ilvJDgt+jjz7aIMpqgTACluaJwdlnn+16RuUPHdd78sknTX2rgubg+YKMhBpVACk3w/aJkmD50EMPuSo7DfVpkoAkAaqQ2JL/ec1llltJpZwZNGiQfeUrXykq9qny6L777tvltsowApb2pr5SEj3btGmzy14ljEloC5rJF+uzV6mANXLkSMcqd+RXUikGqlosxFLPibniqabvuQ3fEbCa+rTzewhAAAIQgAAEIAABCEDAJwJ1IWAJuL70/+53v7Pf/OY3jb7063eqCNGXdPXXUQNoVWVpvm60U/WOBJf8ZuBBENU0eujQodahQ4dd4prbvFqVKqr6KtU8XGtIFFCFxccff9zInr6oN3X0sV4ErFwBJNdJMRw7dqxrGF5s6Mu4juP9+c9/bpiiSiixkSCjvkUaYqGjVvPnz28kAh511FF2+umnl115FyxWqCpO+5XAohxSVZiEK+WNKqQkNuSPYkfu8nudSVSVeKLjrjr6p6GcVA6rMim3Ob1+F1bA0lzZ/uIXv+hsi1+Q7/m2JYqoAilYX8/mVgCFPb5WiJuEtJNOOsn5qLhpjnjl70FC86hRoxpimyuAaj8S+3QsUZ8v7VefFcVAlVHPPfecy5Wg2XluLNQ3S/vPHfmN3oPfidHJJ5/seqfps6zKOolyjz/+eEPlleaqT5eOleZXzoUVsHJ7acme/j36xje+4SouJY6pMX1+RZvmScTScUf9G6b9KZ6qNpM/6gMY9FfL9XX//fd3XJWzDAhAAAIQgAAEIAABCEAAAr4TqBsBKwjEqlWrXFVMoS905QRLX2j1RVWiRbHqrVwBqxzb+XNlX8fJjj/++JKVYvUiYMm/3FsHA3/D9kZS7FQBJMGvnCEhRNVapQSyMPYK9SUr9ZyanEuY+ec//+mmFROwJDosX77cVd4VElzy15BwI0H0nXfecb8KI2BJJNy8eXMj0aXY3iUwqRm5GrjnDgkiqv7SKOc4pripEiq4TTMMa33Ovv3tb1unTp0aphcSMZuypc+QxCcd5QyOERaKQ66AJSFIuaIqqzBDgqDEUT2XP8IKWGpcrx5xuUcdA1vdunVzLGQ/X+wMsz+x1LHNQPzNv1kyjA3mQAACEIAABCAAAQhAAAIQqFcCdSdgCbQqGHSsS8eUdJta2KGqCjUXV9WKejU1deywWgFL6+nGQR0lK9UvKNh/PQlY+Q3Rw/RSyo2TvuCrl9bq1at3qUTKj6fiJHFHlSxRVZuoikxHE1UNlF8JFayv+B199NHuRkVdJBDkWlNNz8OIrOJ1yimnOKFDR2M1wghYmqP+V+ojVSr3JfbpmOHee+/dCGduw/lybukLjOizJ/FSlVG5x9kKfQYlnJ111lkFqxslhom/xJhi/AObEr/ESkfxdJun+GoU6reWK2ApVyR4rly50p5//vmi6ygWEpfV6L5YT72wAlax487ab/5xTfkuBkHvrWL/jml/EodV7bZmzZqGCxPK/cyF/XeSeRCAAAQgAAEIQAACEIAABNJIoC4FrACkviyqmuell15yR7LUx0a9iIIvxPqCp6M7OmqjK+pVSaMjPGFHuQKWhBYdZ1RDalV2qWKk0NHEYuvXk4CVfwxKQp0ae5fDV3FSZZPEEIkSEgmCyiXFTtVJOlZ4zDHHlMUxbHyD9XU0VetLTNLfyQcd5ZLQKcFTfz958uTQApbWFx/l5bPPPusqrPRn5YeqZpQb6vmk/mG5ORZWwFKDceWKKql+//vfu31p3xKk1NNLAlexvnCaO2XKFFNPOH0edAtkoYqjphjqc6Y+XjqGp0q6oK9csAeJfhKcijWxl33tWRVVTz/9tKk3mmxqiJOOEmp/ffr0ccfx/blwAAAgAElEQVTwAju5vAr1Q8sXsHTETs9rHT2rdbTXoPpNPcp0EUFwdLWY32EFLD0vYU9c1ItMFVmB0FeoYb3iqBxR5Z44BvmvHFT+S0DVHgPhNjd+Wits1WNT8eT3EIAABCAAAQhAAAIQgAAE0k6grgWstMNlf34QyG+6Xc6xu2oJ5IuaxS4cqHYdX54vJGBJwGZAAAIQgAAEIAABCEAAAhCAQH0TQMCq7/ix+zIIqIpm2rRprvJHVTmq7FKlUlMjtzF30se2ELCaik7j3yNglceL2RCAAAQgAAEIQAACEIAABOqFAAJWvUSKfVZNQE3Y1WBbR001why/Us8o9SlSzzWNMDctVr3RHAMIWOXRRMAqjxezIQABCEAAAhCAAAQgAAEI1AsBBKx6iRT7rJqAxCg1P//Tn/7kbKmHknpAqVdToaFKLfV50o19QW+iMKJX1RtFwKoYIQJWxeh4EAIQgAAEIAABCEAAAhCAQKoJIGClOjxsLmoCOg547733NmoWr6bnX/7yl13jcDULV5NvNV5//PHH3eUAwaUAatCvRvVhbpSMat9UYJVHEgGrPF7MhgAEIAABCEAAAhCAAAQgUC8EELDqJVLsMxICqsKaM2eOvfjiiw3CVBjDugXuzDPPdDcIJjkQsMqjjYBVHi9mQwACEIAABCAAAQhAAAIQqBcCCFj1Ein2GRmBHTt22O9+9ztbsGCBq7Zqauyzzz5OvEqy8irYEwJWU9Fp/HsErPJ4MRsCEIAABCAAAQhAAAIQgEC9EEDAqpdIsc/ICUgcWr58uf3+97+39957zzZu3OjWaN68uTtOeNBBB7lG7/vvv7/7u1oMBKzyqCNglceL2RCAAAQgAAEIQAACEIAABOqFAAJWvUSKfUIAAhCAAAQgAAEIQAACEIAABCAAgYwSQMDKaOBxGwIQgAAEIAABCEAAAhCAAAQgAAEI1AsBBKx6iRT7hAAEIAABCEAAAhCAAAQgAAEIQAACGSWAgJXRwOM2BCAAAQhAAAIQgAAEIAABCEAAAhCoFwIIWPUSKfYJAQhAAAIQgAAEIAABCEAAAhCAAAQySgABK6OBx20IQAACEIAABCAAAQhAAAIQgAAEIFAvBBCw6iVS7BMCEIAABCAAAQhAAAIQgAAEIAABCGSUAAJWRgOP2xCAAAQgAAEIQAACEIAABCAAAQhAoF4IIGDVS6TYJwQgAAEIQAACEIAABCAAAQhAAAIQyCgBBKyMBh63IQABCEAAAhCAAAQgAAEIQAACEIBAvRBAwKqXSLFPCEAAAhCAAAQgAAEIQAACEIAABCCQUQIIWBkNPG5DAAIQgAAEIAABCEAAAhCAAAQgAIF6IYCAVS+RYp8QgAAEIAABCEAAAhCAAAQgAAEIQCCjBBCwMhp43IYABCAAAQhAAAIQgAAEIAABCEAAAvVCAAGrXiIVYp/vvfeeXXzxxXbNNddY9+7dQzzBFAhAAAIQgAAEIAABCEAAAhCAAAQgkH4CCFjpj1HJHe7YscNeeOEFmzFjhj3xxBP2+uuv2wEHHGADBw60cePG2eGHH27NmjXbxcaGDRvsV7/6ld133322ZMkS+/jjj+2II46wM88800aOHGl77rlnwXXXrFljt99+u82fP99eeeWVUM+UcqASe5s3b7Z58+bZ9OnT3d5btWplAwYMsLFjx1r//v2tefPmuywpTosXL7YpU6bYokWLbOvWrda3b18bNWqUDR482Nq0aVNWJlRqLyl/SzmTJL9169a53Jw9e7YtX77cCauDBg1yudmlS5eymGty1PbK3gAPQAACEIAABCAAAQhAAAIQgEBNCCBg1QR7NItu27bNbrnlFrvuuuucAHXIIYfYBx98YG3btrXVq1fbZz7zGZs8ebKdddZZjUSsd955xwkIv/jFL2z33Xe3Xr16OQFn1apVTgDr2bOnE3qOOeaYRhtdsWKFjRkzxglmEiL222+/hmdOPPFEu+OOO6xbt26hnavEnsSXG264wa666qqGvUuMev75592fr7/+erfHli1bNuxj+/btdv/99zufxalPnz5O9NL6+vOECRPcT/v27UPtvVJ7SfnblHiVFL8333zTxUJip0RV5cbatWud8Fksx0rtPWp7oYLNJAhAAAIQgAAEIAABCEAAAhBIBQEErFSEobJNPP3003b22Wfb/vvv76qiDjzwQCfSSNxZuXKlfe9737OuXbs68SaodpHodfXVVzuh5zvf+Y79+Mc/bqi2UlXWjTfeaD/60Y/slFNOsbvvvtv22msvtzlVvowePdpVeUk0O//8851IlPuMji9KHJGA1tSo1N6sWbPswgsvtH79+jlxTsLIzp07bdmyZc73t99+2x544AFXXRUMVWmde+651qlTJ/fMkUce6X4lkW/8+PEmjtOmTXMsw4xK7CXpbykfkuK3ceNGu/zyy52oqSOt+m/lhQRI5aNyU1WCd911V9Fqv1w/orYXJs7MgQAEIAABCEAAAhCAAAQgAIH0EEDASk8syt7JT37yE1c5JEFAAk1uDywJVhINJk2a5I7a6Vighiqshg8fbqoievDBB53olTs++ugjJwTde++9tmDBAjvhhBPcrx955BE7/fTTneAjkSr3yF3wzMKFC23u3LnWu3fvJn2pxN769eudH6q2KrSO9jts2DAbMWJEwx4lmAQc5syZY0OHDm20Nwl9Eq569Ojhjrp16NCh5N4rtZeUv6U2nyS/pUuX2mmnneaq3fK55oqohWJSyIeo7TWZoEyAAAQgAAEIQAACEIAABCAAgVQRQMBKVTjCb0YVKapiUQXLM8884yqO8pu4P/TQQ3brrbc64UlzW7RoYS+++KL770MPPdRuvvnmgtVSOpKoKq5AGNuyZYv94Ac/cJVXuaJW7m4leKkqSzZlv9So1J72PmTIEFe5o0oqHRnMHapykjj3ySef2MyZM111ViDYtW7d2lVmde7cudEzmnvJJZe4Y26PPfZYQ3VWsf1XYi9Jf0txT5KfcuX73/++TZ061VXu5Q9VvalfmXJl4sSJpviUGlHbC/9JYyYEIAABCEAAAhCAAAQgAAEIpIEAAlYaolDhHoIKrJtuuskJAe+//37VtxCqMuvKK6802Q4ELFXufPOb37Q33njDNeNWtVL+0LG6Y4891okVEhtKHSOs1J4EOVVL6QikfvKb0xcS9VStpf5c6gN22223Wbt27XbZe75gVyocldhL0t9Se0+K36ZNm+zSSy+1O++80zXO13HP/KE+WIqJjnVKWOzYsWPRrUdtr8KPG49BAAIQgAAEIAABCEAAAhCAQA0JIGDVEH61S6vvk47MqRG5KqR0m961117reg6pyXol429/+5udc845pmOBavKuSq2g6kj2gsqmagSJSu0FVTilqrzyxahHH33UTj311JKVPhJQzjvvPMdO4l2pUYm9JP0ttfek+H344YfudkeJmsWq2lQtqGOv6lkmYa1UvkZtr5LPBc9AAAIQgAAEIAABCEAAAhCAQG0JIGDVln9Vq6t5ub78X3TRRa76SkPH6tTkXGLW0UcfHfpmPT2rhuzqF6XKGfXWUjN3NWoPUy0TZk7gbJi5heaEqZTKnxNGnAozJ9h7mLn5c5L0t1RCJcUvjDgVZk7gS5i5YeZU9WHjYQhAAAIQgAAEIAABCEAAAhCoKQEErJrij2bxf/zjH+5on478vfDCCw1GVdWio3ZnnHGGE6JKDYlXuplQP6pYUm+tvffe2z1SqQBTbL1K7SUlwJTihIC1K518JmHEpDBzELCi+fcBKxCAAAQgAAEIQAACEIAABHwggIDlQxT/xweJAqq+Us+nZ5991n75y1+630ybNs31jio2VL2lo3OqvBo0aJBrkK4G6MGoVHBCwPrvI4mV8qtEsCuVzpXYq0SwCyNOhZmDgOXRP064AgEIQAACEIAABCAAAQhAoEoCCFhVAkzT47m3EB588MH24IMP2pgxY9ytfTNmzLAOHTrssl31Z1IDeIldqtRSn6R99tmn0by33nrL9SvSKHSTn/4+EGn23Xdfu++++wquFRit1J6qwuRPsZvtZD8QaWbNmuWahC9cuNAJeldccYX7nW5izB+BSKPqM80rNSqxl6S/pfaeFD/1ZNOxVjW8f/jhh+3www/fZVuBgPXuu++aYnXQQQcV3XrU9tL0mWUvEIAABCAAAQhAAAIQgAAEIBCOAAJWOE6pm6Xm12o6/s4779jtt99unTt3tlwBS8cH161bZ8OHD3f/W6hR9nPPPWdjx461l156ycaNG2c//vGPXQ+t/FHpLXrFoFVqL6lb9EoFm1sIm77FMepbA6O2l7oPMxuCAAQgAAEIQAACEIAABCAAgSYJIGA1iSidE4IKlpUrVzbc9JYvYBU7pqXm70899ZRdcMEFrvm7hCsdPWzTpk1BZ7ds2eJuOVR11oIFC+yEE07YZV5Q3VPqhsDgoUrtvfjiizZkyBBXUaZjjvliW1DpJPvBbYnBDYCtW7cuWD0WVPc88cQTRW/My3W2EntJ+lsqW5PkF9x4WKxaLqhkU/XfxIkTTfEpNaK2l85PNbuCAAQgAAEIQAACEIAABCAAgWIEELDqNDe2b9/ubgnUsTj9SGD68MMP7eKLL7ZrrrnGVIElcUu9r9TPSsf69thjD+ft4sWL7fzzzzeJN6re0pzmzZuXJPHII4/Y6aefbuPHj7cbbrihkdj10UcfuQouiRJz58613r17N0m1Enuq3Bo5cqQ7mlZoHYlrw4YNsxEjRjTscfPmze5mxUmTJtmcOXNs6NChjfYWMOrRo0fRY5a5D1RqLyl/S4FPkt/SpUvttNNOsz59+uzCddu2be5yAR3ZLBSTQj5Eba/JBGUCBCAAAQhAAAIQgAAEIAABCKSKAAJWqsJR3maWLVvmBJtAiFJllAQmCVitWrVy/z1//ny79dZb3X83a9bMHSccPXq0qeJI1THnnHOO+/umRu5zqoY577zznIil2wtvvPFGJ6bJrn7Xtm3bpsw12kc59tQvSdVi/fr1c6JU165dTRVlYiER7Y033nA9lfT7YCxZssT18OrUqZMT7I466ijn8+rVqxsY6QbHoM9XU5uvxF6l/Crxt9T+K7FXib8bN250wuEdd9zhxKrLLrvM2rdvbxIAxVqVV8cdd5zdfffdttdeezWF3KK21+SCTIAABCAAAQhAAAIQgAAEIACBVBFAwEpVOMrbjIQb9YVSw2wdBTzkkEPsgw8+cP2wXn31VSdsXXLJJe6IoMQDjaBheZiV8kWd3J5ZqvDab7/9bNWqVaZjdWqULrGiW7duDaYlOkio0PHCQgJRufZkWIKZKnf0oyOEvXr1sq1bt7qqLP1Zf69G7y1btmzYhyp+JNZNmDDBMVFVkAS+FStWuD/r7/UTMNKDwfHLxx9/3J555hnr27dvVfb0cFL+SnA69thj7aSTTnLx7tixY8Pek+KnBZUbqghUZZyqAJUba9eudQ3/e/bsaVOmTLFjjjmmUSoG+VlIDK3EXpg8Zw4EIAABCEAAAhCAAAQgAAEIpJ8AAlb6Y1RyhxKxXn75ZZs+fbqrtpI4ICFnwIABriJKVS5Bb6vcXkxh3C4kOq1Zs8ZVMQVrHXHEEXbmmWe6o3177rlnI7NNCViaXI69wLiqeObNm+d8llgjMUr+qiF9//79Cx6H3LFjhzs6KdFk0aJFTvSSKDVq1CgbPHjwLv2/SglY2ke59oK9J+FvKQFL+0iCX+CvKs90A+bs2bNt+fLl7mjroEGDXLVcly5ddknDUgKWJpdrL0yeMwcCEIAABCAAAQhAAAIQgAAE0k8AASv9MQq9w/wm7qEfjHGienVdeeWVduihh4Y+ohfjdsoyHTR4lxCYW4FVlpEaTVZvLx3rnDZtWqMKrBptp6xl1UtNvbHCHkctyziTIQABCEAAAhCAAAQgAAEIQKAuCSBg1WXYCm86bQKWqsP++Mc/umOMEiN03K9ehiqsnnzySbvpppvcEcj999+/Xrbu+kWJt5r6q8F/Uzf8pckxNZr/4Q9/aJ///Ofd8UMGBCAAAQhAAAIQgAAEIAABCEBABBCwyIPYCKj31MSJE003/On2v6ZuOoxtIxUY1s2KV111lTseqT5NYRrdV7BMLI+o+krN0SUEqXF9PQ1VXz399NOuAbyOwjIgAAEIQAACEIAABCAAAQhAAAIIWOQABCAAgf8h8OKLL8ICAhCAAAQgAAEIQAACEIAABMzsyCOPTB0HKrBSFxI2BAEI1IIAAlYtqLMmBCAAAQhAAAIQgAAEIJBGAghYaYwKe4IABCBQJoGjjjrKPbFs2bIyn2Q6BP5FIBBN0/hyQJzqhwB5VD+xSvNOyaM0Ryf9eyN/0h+jetgheVQPUar9HqnAqn0M2AEEIFBnBBCw6ixgKd0uL2opDUydbYs8qrOApXS75FFKA1Mn2yJ/6iRQKd8meZTyAKVkewhYKQkE24BAUgQ2b95s8+bNs+nTp9uSJUusVatWNmDAABs7dqz179+/YLN93cq4ePFimzJlii1atMi2bt1qffv2tVGjRtngwYOtTZs2ZW2/Unvr1q2zGTNm2OzZs2358uXWvXt3GzRokI0bN866dOlS1h6qmYyAVQ09ng0I8KJGLkRBgDyKgiI2yCNyoBoC5E819HiW9yJyoBwCCFjl0GIuBOqcgMSrG264wd2wqFv+evXq5cSo559/3v35+uuvtzFjxljLli0bPN2+fbvdf//9TiT6+OOPrU+fPk70WrFihfvzhAkT3E/79u1D0anU3ptvvun2Nn/+fDvggAOsW7dutnbtWnvllVesZ8+eTlzTjZFJDASsJCj7vwYv/P7HOAkPyaMkKPu/Bnnkf4zj9JD8iZNudmyTR9mJdTWeImBVQ49nIVBnBGbNmmUXXnih9evXzyZPnuyEoJ07d7peThKo3n77bXvggQdcdVUwVKV17rnnWqdOndwzQb+e1atX2/jx4+3pp5+2adOm2dlnnx2KRiX2Nm7caJdffrndcccdds0117j/btu2rUmQk7j2ve99zwYOHGh33XWX7bnnnqH2Uc0kBKxq6PFsQIAXNXIhCgLkURQUsUEekQPVECB/qqHHs7wXkQPlEEDAKocWcyFQxwTWr19vI0eOdNVWc+fOtd69ezfyZsGCBTZs2DAbMWKEq9LSsUAJRBKLJk2aZHPmzLGhQ4c2emblypVOuOrRo4c72tehQ4eShCq1t3TpUjvttNNc9Vf+Otu2bbOrr77aVY8V2mMcIUPAioNq9mzywp+9mMfhMXkUB9Xs2SSPshfzKD0mf6KkmV1b5FF2Y1+O5whY5dBiLgTqmID+T2HIkCGuUkmVVDoymDvUX2r48OH2ySef2MyZM1111uuvv+7+rnXr1q4yq3Pnzo2e0dxLLrnEHet77LHHGqqzimGq1N4tt9xi3//+923q1Kk2evToXcyrCkz9u1SJNXHiRLffOAcCVpx0s2ObF7XsxDpOT8mjOOlmxzZ5lJ1Yx+Ep+RMH1ezZJI+yF/NKPEbAqoQaz0CgDgk89NBDrlpK1Ur6adasWSMvdExPApCO4T3zzDPuGKGqtU488UQ766yz7LbbbrN27drt4vl1113nemrpKJ+OGpYaldjbtGmTXXrppXbnnXe6RvI6/pg/1AdLe9QxRwltHTt2jDVCCFix4s2McV7UMhPqWB0lj2LFmxnj5FFmQh2Lo+RPLFgzZ5Q8ylzIK3IYAasibDwEgfojEFQx3XzzzU6oKjTyxahHH33UTj311JKVTRKMzjvvPLv22mvtyiuvLAmmEnsffvihu+1QvbOKVXm99957TjxTDy8JdbqdMM6BgBUn3ezY5kUtO7GO01PyKE662bFNHmUn1nF4Sv7EQTV7Nsmj7MW8Eo8RsCqhxjMQqEMCYSql8ueEEafCzAlwhZmbPyeMOBVmTpQhQ8CKkmZ2bfGilt3YR+k5eRQlzezaIo+yG/soPCd/oqCIDfKIHAhDAAErDCXmQMADAghY0QURASs6llm2xItalqMfne/kUXQss2yJPMpy9Kv3nfypniEWzMgjsiAMAQSsMJSYAwEPCCBgRRdEBKzoWGbZEi9qWY5+dL6TR9GxzLIl8ijL0a/ed/KneoZYQMAiB8IRQMAKx4lZEKh7AmrOPmbMmKI3+cnBQOSaNWuWa4q+cOFC18T9iiuucL9r0aLFLhyCI3/XX3+9m1dqVGLv448/tosuusg1lH/44Yft8MMP32WJ4Ajhu+++a9r7QQcdFGu8ELBixZsZ47zwZybUsTpKHsWKNzPGyaPMhDoWR8mfWLBmzih5lLmQV+QwAlZF2HgIAvVHgFsIo4sZAlZ0LLNsiRe1LEc/Ot/Jo+hYZtkSeZTl6FfvO/lTPUMsUIFFDoQjgIAVjhOzIFD3BPRyMWTIEBs4cKBNnjzZdt9990Y+vfXWW+4mvy1bttjMmTPtgAMOsNdff92GDx9urVu3NlVade7cudEzQXXUE088UfSGwNwHKrUX3KA4depUGz169C6xCCq7dLvixIkT3X7jHAhYcdLNjm1e+LMT6zg9JY/ipJsd2+RRdmIdh6fkTxxUs2eTPMpezCvxGAGrEmo8A4E6JLB+/XobOXKkO4o3d+5c6927dyMvFixYYMOGDbMRI0bYDTfcYG3atLHNmzfb5ZdfbpMmTbI5c+bY0KFDGz2zcuVKO/vss61Hjx42Y8YM69ChQ0kyldpbunSpnXbaadanT59d1tm2bZtdffXVpiOMhfYYR6gQsOKgmj2bvKhlL+ZxeEwexUE1ezbJo+zFPEqPyZ8oaWbXFnmU3diX4zkCVjm0mAuBOieg/lAXXnih9evXz4lSXbt2tZ07d9qyZcts3Lhx9sYbb7geUvp9MJYsWeIqszp16mS33367Sbxp1qyZrV692saPH2/z58+3+++/380JMyqxt3HjRiek3XHHHU6suuyyy6x9+/ZOYNPaqrw67rjj7O6777a99torzDaqmoOAVRU+Hv4fAryokQpRECCPoqCIDfKIHKiGAPlTDT2eDQiQR+RCGAIIWGEoMQcCnhDYsGGDq1TSj44Q9urVy7Zu3eqqsvRn/b0avbds2bLBY1U46ejehAkTTEcGVQXVqlUrW7Fihfuz/l4/EpSCIcFJopIax+eLW5XYk91Vq1bZxRdfbKoU0/HGbt262dq1a+2VV16xnj172pQpU+yYY45JJFIIWIlg9n4RXtS8D3EiDpJHiWD2fhHyyPsQx+og+RMr3swYJ48yE+qqHEXAqgofD0Og/gioamnevHk2ffp0UzWUxKgBAwbY2LFjrX///ta8efNdnNqxY4ctXrzYiUSLFi1yolffvn1t1KhRNnjwYHfcMHeUErA0r1x7ge1169a5I4SzZ8+25cuXW/fu3W3QoEGueqxLly6JBQMBKzHUXi/Ei5rX4U3MOfIoMdReL0QeeR3e2J0jf2JHnIkFyKNMhLlqJxGwqkaIAQhAIGsEELCyFvF4/OVFLR6uWbNKHmUt4vH4Sx7FwzUrVsmfrEQ6Xj/Jo3j5+mIdAcuXSOIHBCCQGAEErMRQe70QL2pehzcx58ijxFB7vRB55HV4Y3eO/IkdcSYWII8yEeaqnUTAqhohBiAAgawRQMDKWsTj8ZcXtXi4Zs0qeZS1iMfjL3kUD9esWCV/shLpeP0kj+Ll64t1BCxfIokfEIBAYgQQsBJD7fVCvKh5Hd7EnCOPEkPt9ULkkdfhjd058id2xJlYgDzKRJirdhIBq2qEGIAABLJGAAEraxGPx19e1OLhmjWr5FHWIh6Pv+RRPFyzYpX8yUqk4/WTPIqXry/WEbB8iSR+QAACiRFAwEoMtdcL8aLmdXgTc448Sgy11wuRR16HN3bnyJ/YEWdiAfIoE2Gu2kkErKoRYgACEMgaAQSsrEU8Hn95UYuHa9askkdZi3g8/pJH8XDNilXyJyuRjtdP8ihevr5YR8DyJZL4AQEIJEYAASsx1F4vxIua1+FNzDnyKDHUXi9EHnkd3tidI39iR5yJBcijTIS5aicRsKpGiAEIQCBrBBCwshbxePzlRS0erlmzSh5lLeLx+EsexcM1K1bJn6xEOl4/yaN4+fpiHQHLl0jiBwQgkBgBBKzEUHu9EC9qXoc3MefIo8RQe70QeeR1eGN3jvyJHXEmFiCPMhHmqp1EwKoaIQYgAIGsEUDAylrE4/GXF7V4uGbNKnmUtYjH4y95FA/XrFglf7IS6Xj9JI/i5euLdQQsXyKJHxCAQGIEELASQ+31QryoeR3exJwjjxJD7fVC5JHX4Y3dOfIndsSZWIA8ykSYq3YSAatqhBiAAASyRgABK2sRj8dfXtTi4Zo1q+RR1iIej7/kUTxcs2KV/MlKpOP1kzyKl68v1hGwfIkkfkAAAokRQMBKDLXXC/Gi5nV4E3OOPEoMtdcLkUdehzd258if2BFnYgHyKBNhrtpJBKyqEWIAAhDIGgEErKxFPB5/eVGLh2vWrJJHWYt4PP6SR/FwzYpV8icrkY7XT/IoXr6+WEfA8iWS+AEBCCRGAAErMdReL8SLmtfhTcw58igx1F4vRB55Hd7YnSN/YkeciQXIo0yEuWonEbCqRogBCEAgawQQsLIW8Xj85UUtHq5Zs0oeZS3i8fhLHsXDNStWyZ+sRDpeP8mjePn6Yh0By5dI4gcEIJAYAQSsxFB7vRAval6HNzHnyKPEUHu9EHnkdXhjd478iR1xJhYgjzIR5qqdRMCqGiEGIACBrBFAwMpaxOPxlxe1eLhmzSp5lLWIx+MveRQP16xYJX+yEul4/SSP4uXri3UELF8iiR8QgEBiBBCwEkPt9UK8qHkd3sScI48SQ+31QuSR1+GN3TnyJ3bEmViAPMpEmKt2EgGraoQYgAAEskYAAStrEY/HX17U4uGaNavkUdYiHo+/5FE8XLNilfzJSqTj9ZM8ipevL9YRsHyJJH5AAAKJEUDASgy11wvxouZ1eCwY/z0AACAASURBVBNzjjxKDLXXC5FHXoc3dufIn9gRZ2IB8igTYa7aSQSsqhFiAAIQyBoBBKysRTwef3lRi4dr1qySR1mLeDz+kkfxcM2KVfInK5GO10/yKF6+vlhHwPIlkvgBAQgkRgABKzHUXi/Ei5rX4U3MOfIoMdReL0QeeR3e2J0jf2JHnIkFyKNMhLlqJxGwqkaIAQhAIGsEELCyFvF4/OVFLR6uWbNKHmUt4vH4Sx7FwzUrVsmfrEQ6Xj/Jo3j5+mIdAcuXSOIHBCCQGAEErMRQe70QL2pehzcx58ijxFB7vRB55HV4Y3eO/IkdcSYWII8yEeaqnUTAqhohBiAAgawRQMDKWsTj8ZcXtXi4Zs0qeZS1iMfjL3kUD9esWCV/shLpeP0kj+Ll64t1BCxfIokfEIBAYgQQsBJD7fVCvKh5Hd7EnCOPEkPt9ULkkdfhjd058id2xJlYgDzKRJirdhIBq2qEGIAABLJGAAEraxGPx19e1OLhmjWr5FHWIh6Pv+RRPFyzYpX8yUqk4/WTPIqXry/WEbB8iSR+QAACiRFAwEoMtdcL8aLmdXgTc448Sgy11wuRR16HN3bnyJ/YEWdiAfIoE2Gu2kkErKoRYgACEMgaAQSsrEU8Hn95UYuHa9askkdZi3g8/pJH8XDNilXyJyuRjtdP8ihevr5YR8DyJZL4AQEIJEYAASsx1F4vxIua1+FNzDnyKDHUXi9EHnkd3tidI39iR5yJBcijTIS5aicRsKpGiAEIQCBrBBCwshbxePzlRS0erlmzSh5lLeLx+EsexcM1K1bJn6xEOl4/yaN4+fpiHQHLl0jiBwQgkBgBBKzEUHu9EC9qXoc3MefIo8RQe70QeeR1eGN3jvyJHXEmFiCPMhHmqp1EwKoaIQYgAIGsEUDAylrE4/GXF7V4uGbNKnmUtYjH4y95FA/XrFglf7IS6Xj9JI/i5euLdQQsXyKJHxCAQGIEELASQ+31QryoeR3exJwjjxJD7fVC5JHX4Y3dOfIndsSZWIA8ykSYq3YSAatqhBiAAASyRgABK2sRj8dfXtTi4Zo1q+RR1iIej7/kUTxcs2KV/MlKpOP1kzyKl68v1hGwfIkkfkAAAokRQMBKDLXXC/Gi5nV4E3OOPEoMtdcLkUdehzd258if2BFnYgHyKBNhrtpJBKyqEWIAAhDIGgEErKxFPB5/eVGLh2vWrJJHWYt4PP6SR/FwzYpV8icrkY7XT/IoXr6+WEfA8iWS+AEBCCRGAAErMdReL8SLmtfhTcw58igx1F4vRB55Hd7YnSN/YkeciQXIo0yEuWonEbCqRogBCEAgawQQsLIW8Xj85UUtHq5Zs0oeZS3i8fhLHsXDNStWyZ+sRDpeP8mjePn6Yh0By5dI4gcEIJAYAQSsxFB7vRAval6HNzHnyKPEUHu9EHnkdXhjd478iR1xJhYgjzIR5qqdRMCqGiEGIACBrBFAwMpaxOPxlxe1eLhmzSp5lLWIx+MveRQP16xYJX+yEul4/SSP4uXri3UELF8iiR8QgEBiBBCwEkPt9UK8qHkd3sScI48SQ+31QuSR1+GN3TnyJ3bEmViAPMpEmKt2EgGraoQYgAAEskYAAStrEY/HX17U4uGaNavkUdYiHo+/5FE8XLNilfzJSqTj9ZM8ipevL9YRsHyJJH5AAAKJEUDASgy11wvxouZ1eBNzjjxKDLXXC5FHXoc3dufIn9gRZ2IB8igTYa7aSQSsqhFiAAIQyBqBQMB68ne/t+Vrtttr7+yw3XdrZofs09wO269F1nDgb4UEeFGrEByPNSJAHpEQURAgj6KgmF0b5E92Yx+l5+RRlDT9tYWA5W9s8QwCEIiJQJ+vj7HWXU+1Vp377bJCx081sxMPb2mnH93KOrRvFtMOMOsDAV7UfIhi7X0gj2ofAx92QB75EMXa+UD+1I69TyuTRz5FMz5fELDiY4tlCEDAMwIffLLT7ly4xRb9eVsozy46obUNPbpVqLlMyh4BXtSyF/M4PCaP4qCaPZvkUfZiHqXH5E+UNLNrizzKbuzL8RwBqxxazIUABDJNYPSMje64YDnj2/1a2zePRcQqh1lW5vKilpVIx+sneRQv36xYJ4+yEul4/CR/4uGaNavkUdYiXpm/CFiVceMpCEAgYwR++tst9sCzWyvyetrItva5vZtX9CwP+UuAFzV/Y5ukZ+RRkrT9XYs88je2SXhG/iRB2f81yCP/YxyFhwhYUVDEBgQg4DWB9Rt22rDbPqnYxwGHtrQJp7ap+Hke9JMAL2p+xjVpr8ijpIn7uR555Gdck/KK/EmKtN/rkEd+xzcq7xCwoiKJHQhAwFsCs57banc/taUq/2aPa2cdd6epe1UQPXuYFzXPAlojd8ijGoH3bFnyyLOAJuwO+ZMwcE+XI488DWzEbiFgRQwUcxCAgH8Exv18o/3l7+X1vsqn8N2T29iQL7b0Dw4eVUyAF7WK0fFgDgHyiHSIggB5FAXF7Nogf7Ib+yg9J4+ipOmvLQQsf2OLZxCAQAQENm01G3TjhqotDfxCS7viFI4RVg3SIwO8qHkUzBq6Qh7VEL5HS5NHHgWzBq6QPzWA7uGS5JGHQY3BJQSsGKBiEgIQ8IeAbh3U7YPVju6fbW53jmhbrRme94gAL2oeBbOGrpBHNYTv0dLkkUfBrIEr5E8NoHu4JHnkYVBjcAkBKwaotTL53nvv2cUXX2zXXHONde/evVbbYF0IeEVg+w6zEydWX4H1tZ4t7X8NogLLq+So0hle1KoEyOOOAHlEIkRBgDyKgmJ2bZA/2Y19lJ6TR1HS9NcWAladx3bHjh32wgsv2IwZM+yJJ56w119/3Q444AAbOHCgjRs3zg4//HBr1qzpxtErV660s88+2374wx/aueeeW5CK5gwbNsxWrVpVlNozzzxjffv2DU11zZo1dvvtt9v8+fPtlVdesSOOOMLOPPNMGzlypO25554F7WzevNnmzZtn06dPtyVLllirVq1swIABNnbsWOvfv781b958l+fEafHixTZlyhRbtGiRbd261e1z1KhRNnjwYGvTpjxhoVJ7SflbKgBJ8lu3bp3LzdmzZ9vy5cudsDpo0CCXm126dAmdJ8HEqO2F3cD/mrnJlq/ZHnZ6wXn/e0gbO/EwemBVBdGzh3lR8yygNXKHPKoReM+WJY88C2jC7pA/CQP3dDnyyNPARuwWAlbEQJM0t23bNrvlllvsuuuus48//tgOOeQQ++CDD6xt27a2evVq+8xnPmOTJ0+2s846q6SIJUFKlVsLFiyw+++/v6iA9eijj9qpp55a0sVyBKwVK1bYmDFjnAAnYWO//fZz4phEuBNPPNHuuOMO69atW6P1JL7ccMMNdtVVV9nuu+9uvXr1cmLU888/7/58/fXXO5stW/5LKNi+fbvzS6KJOPXp08eJXlpff54wYYL7ad++fajwVWovKX+bEq+S4vfmm2+6WEiclKiqWK5du9YJlT179nRi4jHHHBOKuSZFbS/0wmb2qxe32qTHq7uF8NFL21n7Nk2LyeXsi7n1TYAXtfqOX1p2Tx6lJRL1vQ/yqL7jV+vdkz+1joAf65NHfsQxbi8QsOImHKP9p59+2lVN7b///q6K6cADD3QijcQdVUt973vfs65duzrxplC1y86dO+3ZZ5+1iy66yF566SW301IClsSy73//+/arX/3KTjnllKo8UyXN6NGjXdWY7J5//vlOdNqwYYPdeOON9qMf/ciJahJbJMgFY9asWXbhhRdav379nDgnYUR+LFu2zPn+9ttv2wMPPNCoCkxVWqoq69Spk3vmyCOPdOYk8o0fP97Ecdq0aY5lmFGJvST9LeVDUvw2btxol19+uRMhdaRV/604SoBUjik3VSV41113Fa20y/Ujanth4pw7Z8s2s6/dUPkxwlOObGWXnNS63GWZ7zkBXtQ8D3BC7pFHCYH2fBnyyPMAx+we+RMz4IyYJ48yEugq3UTAqhJgLR//yU9+4iqHAtEptweWBCuJBpMmTXJH7XQkL3f813/9l91222125513ur+WuPCPf/yjqIC1adMmu/TSS23hwoX28MMPu6OJ1YxHHnnETj/9dCcgSaTKPcL30UcfOTFKa82dO9d69+7tllq/fr3zQ9VWuX8f7EMVZDriOGLEiAabEkwCDnPmzLGhQ4c22nZwdLJHjx7uqFuHDh1KulWpvaT8LbX5JPktXbrUTjvtNFftls9VlYNXX321q5YrFJNCPkRtr5Lc/cULW23qosqqsB68uJ3t9W9UX1XC3edneFHzObrJ+UYeJcfa55XII5+jG79v5E/8jLOwAnmUhShX7yMCVvUMa2JBFSmqYlEFS3BsL7+J+0MPPWS33nqrE4o0t0WLFm6vuc8effTRNnHiRGdDokKxCiyJH9/85jddhZQqnDp37lyx31u2bLEf/OAHrvJKotMJJ5ywi617773XVWXdfPPNbu8a+kdtyJAhrnJHlVQ6Mpg7VOU0fPhw++STT2zmzJmuOkvHEfV3rVu3Lrhvzb3kkkvcMbfHHnusoTqrmHOV2EvS31JBSZJfUK03depUV2mXP1T1pn5liq3yT/EpNaK2V2ny/u8HN9myv5XXC+uSk1vbKV9sVemSPOcxAV7UPA5ugq6RRwnC9ngp8sjj4CbgGvmTAOQMLEEeZSDIEbiIgBUBxFqZCCqwbrrpJicEvP/++6FuIZSAJWFLDdOPO+44V/2kPlo6elhMwHr55Zddc/UvfelL9t3vftdVb6l6RkN9sSQChW0YH4hhb7zxhmvureqn/KFjescee6wTPyReqEJMgpyO+Ulo009+c/pCop6qtdRPS33AtOd27drtslZTvuc+UIm9JP0tlYtJ8Quq9VTdp8b5Ou6ZP9QHSzHRsU4Joh07diy69ajtVfN5XfTnbfZ/H9tsupkwzDj6cy1s4lm7hZnKnAwS4EUtg0GPwWXyKAaoGTRJHmUw6BG6TP5ECDPDpsijDAe/DNcRsMqAlbap6vukI3NqRK6KJt2md+2117qeQ2qKXs5oSsQJKmYkeqlqSUKQbglURZLECFVD5fayKrV2UMWkOUGlVBiBI6jCya3Kyn8u34+g8XypSh8JKOedd55jd+WVV5bEVom9JP0ttfmk+H344YfudkeJkMWq2lQtqL5k6lkmYa1UvkZtr5zPRe7cv/x9h437+cayHz/jS61szAD6X5UNLgMP8KKWgSAn4CJ5lADkDCxBHmUgyDG6SP7ECDdDpsmjDAW7ClcRsKqAV+tH1bxcX/7VhF3VVxoSktTkXGKWjgeGvVmvKQFLRxV1o5yO5en43te+9jVr3ry5qZ+R+jupz5SOyqmC6/jjjy+JJkz1TaE5Te1Ri+bPCSNOhZkTOBRmbv6cJP0tBT4pfmHEqTBzAl/CzA0zp9rP66UPbLIVr5d3fDBY845vt7VDOjevdgs87xkBXtQ8C2iN3CGPagTes2XJI88CmrA75E/CwD1djjzyNLARu4WAFTHQWphT83UdxZN49MILLzRsQVUtOmp3xhlnuBv+KhU3duzY4aqrHnzwQXcL4TnnnNPo+J6ENDWKl3D27W9/2908V0o4S1LQqURwKsWpEntJ+ltpjIPnohAAw4hJYeakScB64bXtNmH2poo/3sd9vqX9n9PaVPw8D/pJgBc1P+OatFfkUdLE/VyPPPIzrkl5Rf4kRdrvdcgjv+MblXcIWFGRTIEdiQISkdTz6dlnn7Vf/vKXblfTpk1zvaOqFTdKPR+INBLKZs2aZQcddFDR6UkKOpUITghY/+qFVgm/MOJUmDlpErD+c+5me+ov26r6lM/5bjv7dDtuIqwKomcP86LmWUBr5A55VCPwni1LHnkW0ITdIX8SBu7pcuSRp4GN2C0ErIiB1tJc7i2EBx98sKuY0rE/3do3Y8YM69ChQ9HthTleVsq3cgSJt956y/U/0ih2o2Egcu2777523333ub0HxxiL3Wwne4EfEtHUJHzhwoVO0Lviiivc74KbGHN9CUSa66+/3s0rNSqxl6S/pfaeFD/1ZNOxVjW8f/jhh11z//wR5Mu7777bpOAZtb1KPqMDrt9QyWONnvnfQ9rYiYeVroSsehEM1BUBXtTqKlyp3Sx5lNrQ1NXGyKO6ClfqNkv+pC4kdbkh8qguw5b4phGwEkcezYJqfq2m4++8847dfvvt1rlzZ8sVsHR8cN26dTZ8+HD3v001ym5KwNIxQgkJ6rGl3lf5o5y1kryVr5JbA0tFqBJ7Sfpbau/cQljZZ2/V2ztszE/Lb96ev9opX2xll5xMM/fKouDnU7yo+RnXpL0ij5Im7ud65JGfcU3KK/InKdJ+r0Me+R3fqLxDwIqKZMJ2ggqWlStXNtz0li9glVMVVUrACm7Rk4ClXls9evTYxVvtQzcifu5zn3MVU3vssUdRImr2rlsT1VdrwYIFdsIJJ+wyN6gWyr1xUP+oDRkyxFWUqZG8xLTcEVQ6yX5wu2Gw99atWxes9gqqe5544omiN+blrlGJvST9LZWGSfILbjwsVi0XVLKVuh0y15eo7ZXzcVXjdjVwr3Yc//mW9kP6YFWL0avneVHzKpw1c4Y8qhl6rxYmj7wKZ+LOkD+JI/dyQfLIy7BG7hQCVuRIkzG4fft2+9GPfuSOxelHgtCHH35oF198sV1zzTWmCiyJSup9pZsDmxKVSglYGzZscHbvuece109r1KhRjZq46ybCiRMn2pVXXul+1Di+0FG9XDK6ufD000+38ePH2w033GBt2vyrwfVHH31k48aNc8f/5s6da71793aPqpJp5MiR7mha7t8HdiWGSUQbMWJEg83Nmze7GxInTZpkc+bMsaFDhzYKUMBIolxTxyz1YKX2kvK3VPYlyW/p0qV22mmnWZ8+fXbhqnxRjujIZqGYFPIhanvlfEr/uWmnnXrzJ+U8UnDu6AGt7cwvtaraDgb8IcCLmj+xrKUn5FEt6fuzNnnkTyxr4Qn5Uwvq/q1JHvkX0zg8QsCKg2pCNpctW+YEG1UR6RihKpkkCEnAatWqlfvv+fPn26233ur+u1mz4g2kmzpCGIhDn/nMZ1z109e+9jV3lFCCjkStH/7wh/b5z3/eCWXdunVrkoCOHI4ePdpU+aTqmvPOO8+JWBLLbrzxRifO6ff6Xdu2bRvsqbeVGtX369fPiVJdu3Y13YIoFhK93njjDddTSb8PxpIlS1zPrU6dOjlORx11lGOxevXqBka6wTHoy9XU5iuxl6S/pfafFL+NGzc64VA3Ukqsuuyyy9zNlMoXsVbl1XHHHWd333237bXXXk0ht6jtNblg3oRL7ttkf1q7vdzHGs2/a2RbO2jvXY/fVmWUh+uaAC9qdR2+1GyePEpNKOp6I+RRXYev5psnf2oeAi82QB55EcbYnUDAih1xfAtIuFFfIzXMfv/99+2QQw6xDz74wPXDevXVV52wdckll9iPf/xjJx6UGk0JWKqa0XGwCRMmOLtHHHGEdezY0VatWmU6VtezZ0+bMmWKHXPMMQ3LSHSQUKHjgIUEoueee87Gjh1rL730kqsY22+//RrsqfG6xI98MUwClyp39KMjhL169bKtW7e6qiz9WX+vxvW6DTEY+XtXVZAEvhUrVjhf5JN+chkFxy8ff/xxe+aZZ6xv375V2dPDSfkrge3YY4+1k046yR2bVJyCkRQ/rafcUOWexE9VASqWa9euNTXoL5QveiZoqF9IvKzEXlSfvrnLttrtC7ZUbK5H5+Y2+dv/EmIrNsSDXhHgRc2rcNbMGfKoZui9Wpg88iqciTtD/iSO3MsFySMvwxq5UwhYkSNN1qBErJdfftmmT5/uqq0kDkjIGTBggKtgUpVL7vG8YrtrSsDSc1pLR+5UxaTKKQlXErLOPPNMd7Rvzz33bGS+KQFLk9esWePsBXsvZS8wriqeefPmOZ8l1kiMkr8Sw/r371+wybya0C9evNiJbIsWLXKil0QpHYccPHjwLoxKCVjaR7n2gr0n4W8pAUv7SIJf4K8qz3Q0U73Tli9f7oTKQYMGuWq5Ll267JKOpQQsTS7XXlSfxu07zE6cWPlNhNxAGFUk/LLDi5pf8ayVN+RRrcj7tS555Fc8k/aG/EmauJ/rkUd+xjVqrxCwoiZaQ3v5TdxruJWGpdWrS32xDj300NBH9NKwb+0haPAuITC3Aist+yu1DwmNOoap4525FVj1sHf1PlNvrPzjo7Xc+44dZidUIWDd+s3d7LD9WtTSBdZOIQFe1FIYlDrcEnlUh0FL4ZbJoxQGpY62RP7UUbBSvFXyKMXBSdHWELBSFIxqt5I2AUsVW3/84x/dMUaJETruVy9DFVZPPvmk3XTTTe4I5P77718vW3f9osRbTf1VWacbGOtlqNF80E9Nxw/TMh75/VabvLDyI4RfPaSlXfmNf11UkBa/2EdtCfCiVlv+vqxOHvkSydr6QR7Vln+9r07+1HsE07F/8igdcUj7LhCw0h6hOt5fcDuhbvjT7X9q+l4vQzchXnXVVe54pPp6lWqAnzafVH2l5ugSgtS4vp6Gqq+efvpp1wBeR2HTMi66Z6O9/NaOqrbzy++1s39rW/wihaqM83BdEuBFrS7DlrpNk0epC0ldbog8qsuwpWbT5E9qQlHXGyGP6jp8iW0eASsx1CwEAQikmUDwf5r5e/xoc0v7z98eVPXWz+35lvXs9FHVdjAAAQhAAAIQgAAEIAABCEAgbgJHHnlk3EuUbR8Bq2xkPAABCPhIoJiA9Zd1n7J7/rBv1S736/K+De7+j6rtYAACEIAABCAAAQhAAAIQgEDcBBCw4iaMfQhAAAIRE3j+te32w9mbqrZ6Zp9WNvr4+ulHVrXDGGiSAKXyTSJiQggC5FEISExpkgB51CQiJpQgQP6QHlEQII+ioOi/DSqw/I8xHkIAAlUQeP+fO+2MSZ9UYeG/H1UTdzVzZ0AgIMCLGrkQBQHyKAqK2CCPyIFqCJA/1dDjWd6LyIFyCCBglUOLuRDwgMDmzZtt3rx5Nn36dFuyZIm1atXKBgwYYGPHjrX+/fsXbLavWxkXL15sU6ZMsUWLFtnWrVutb9++NmrUKBs8eLC1aVPeDXuV2lu3bp3NmDHDZs+ebcuXL7fu3bvboEGDbNy4cdalS5fYonP2HZ/Yuo92VmX/V99vZ5/ajSbuVUH07GFe+D0LaI3cIY9qBN6zZckjzwKasDvkT8LAPV2OPPI0sBG7hYAVMVDMQSDNBCRe3XDDDe6GRd3y16tXLydGPf/88+7P119/vY0ZM8ZatvxXpdD27dvt/vvvdyLRxx9/bH369HGi14oVK9yfJ0yY4H7at28fyvVK7b355ptub/Pnz7cDDjjAunXrZmvXrrVXXnnFevbs6cQ13RgZx1AFliqxqhmzx7ezjp9CwKqGoW/P8qLmW0Rr4w95VBvuvq1KHvkW0WT9IX+S5e3rauSRr5GN1i8ErGh5Yg0CqSYwa9Ysu/DCC61fv342efJkJwTt3LnTli1b5gSqt99+2x544AFXXRUMVWmde+651qlTJ/dM0Mxv9erVNn78eHv66adt2rRpdvbZZ4fyvRJ7GzdutMsvv9zuuOMOu+aaa9x/t23b1iTISVz73ve+ZwMHDrS77rrL9txzz1D7CDvprfU77ZtTqj9CeMUpbWzgFzhCGJZ7FubxopaFKMfvI3kUP+MsrEAeZSHK8flI/sTHNkuWyaMsRbtyXxGwKmfHkxCoKwLr16+3kSNHumqruXPnWu/evRvtf8GCBTZs2DAbMWKEq9LSsUAJRBKLJk2aZHPmzLGhQ4c2emblypVOuOrRo4c72tehQ4eSTCq1t3TpUjvttNNc9Vf+Otu2bbOrr77aVY8V2mO1QXr65W32o0c2V2vGTu/dyv5jIE3cqwbpkQFe1DwKZg1dIY9qCN+jpckjj4JZA1fInxpA93BJ8sjDoMbgEgJWDFAxCYE0EtD/KQwZMsRVKqmSSkcGc4f6Sw0fPtw++eQTmzlzpqvOev31193ftW7d2lVmde7cudEzmnvJJZe4Y32PPfZYQ3VWMf8rtXfLLbfY97//fZs6daqNHj16F/OqAlP/LlViTZw40e03qrH0r9vtioeqv4Xw3L6t7IL+0e0rKv+wUzsCvKjVjr1PK5NHPkWzdr6QR7Vj78PK5I8PUay9D+RR7WNQDztAwKqHKLFHCERA4KGHHnLVUqpW0k+zZo37MemYngQgHcN75pln3DFCVWudeOKJdtZZZ9ltt91m7dq122Un1113neuppaN8OmpYalRib9OmTXbppZfanXfe6RrJ6/hj/lAfLO1RxxwltHXs2DECYv9t4sONO23oLdUfIbxscBs7+XCOEEYWGA8M8aLmQRBT4AJ5lIIgeLAF8siDINbQBfKnhvA9Wpo88iiYMbqCgBUjXExDIE0Egiqmm2++2QlVhUa+GPXoo4/aqaeeWrKySYLReeedZ9dee61deeWVJV2uxN6HH37objtU76xiVV7vvfeeE8/Uw0tCnW4njGq8/u4Ou2DaxqrNXTaojZ3cEwGrapAeGeBFzaNg1tAV8qiG8D1amjzyKJg1cIX8qQF0D5ckjzwMagwuIWDFABWTEEgjgTCVUvlzwohTYeYEPMLMzZ8TRpwKM6fSmDz55232419V3wPr1CNb2fiTOEJYaRx8fI4XNR+jmrxP5FHyzH1ckTzyMarJ+UT+JMfa55XII5+jG51vCFjRscQSBFJNAAGrsvDMfn6r3fXklsoeznlqwKEtbcKpbaq2gwF/CPCi5k8sa+kJeVRL+v6sTR75E8taeEL+1IK6f2uSR/7FNA6PELDioIpNCKSQAAJWZUGZ9dxWu/up6gWsEw5raT8YgoBVWRT8fIoXNT/jmrRX5FHSxP1cjzzyM65JeUX+JEXa73XII7/jG5V3CFhRkcQOBFJOQM3Zx4wZU/QmP20/ELlmzZrlmqIvXLjQ50T/IQAAIABJREFUNXG/4oor3O9atGixi5fBkb/rr7/ezSs1KrH38ccf20UXXeQayj/88MN2+OGH77JEcITw3XffNe39oIMOiiwaT/5lm/14bvVHCC85qbWdcmSryPaFofonwIta/ccwDR6QR2mIQv3vgTyq/xjW0gPyp5b0/VmbPPInlnF6goAVJ11sQyBFBLiFsLJgvP3BTjv3zupvIZx6QVvr1ql5ZZvgKS8J8KLmZVgTd4o8Shy5lwuSR16GNTGnyJ/EUHu9EHnkdXgjcw4BKzKUGIJAugno/xSGDBliAwcOtMmTJ9vuu+/eaMNvvfWWu8lvy5YtNnPmTDvggAPs9ddft+HDh1vr1q1NlVadO3du9ExQHfXEE08UvSEw94FK7QU3KE6dOtVGjx69C+igsku3K06cONHtN8px0T0b7eW3dlRsstOnm9kD/9Gu4ud50E8CvKj5GdekvSKPkibu53rkkZ9xTcor8icp0n6vQx75Hd+ovEPAiookdiCQcgLr16+3kSNHuqN4c+fOtd69ezfa8YIFC2zYsGE2YsQIu+GGG6xNmza2efNmu/zyy23SpEk2Z84cGzp0aKNnVq5caWeffbb16NHDZsyYYR06dChJoVJ7S5cutdNOO8369Omzyzrbtm2zq6++2nSEsdAeowjLr17capMer7wP1sivtrbhX+b4YBSx8MkGL2o+RbN2vpBHtWPv08rkkU/RTN4X8id55j6uSB75GNXofULAip4pFiGQWgLqD3XhhRdav379nCjVtWtX27lzpy1btszGjRtnb7zxhushpd8HY8mSJa4yq1OnTnb77bfbUUcdZc2aNbPVq1fb+PHjbf78+Xb//fe7OWFGJfY2btzohLQ77rjDiVWXXXaZtW/f3glsWluVV8cdd5zdfffdttdee4XZRtlzTvjJBtuxs+zH3AO/vqy9tUG/qgyex0/xouZxcBN0jTxKELbHS5FHHgc3AdfInwQgZ2AJ8igDQY7ARQSsCCBiAgL1QmDDhg2uUkk/OkLYq1cv27p1q6vK0p/192r03rJlywaXVOGko3sTJkwwHRlUFVSrVq1sxYoV7s/6e/1IUAqGBCeJSmocny9uVWJPdletWmUXX3yxqVJMxxu7detma9eutVdeecV69uxpU6ZMsWOOOSaWULzw2nabMHtTxbZ/dPpudmz3XRvgV2yQB70gwIuaF2GsuRPkUc1D4MUGyCMvwlgzJ8ifmqH3amHyyKtwxuYMAlZsaDEMgXQSUNXSvHnzbPr06aZqKIlRAwYMsLFjx1r//v2tefNdG43v2LHDFi9e7ESiRYsWOdGrb9++NmrUKBs8eLA7bpg7SglYmleuvcD2unXr3BHC2bNn2/Lly6179+42aNAgVz3WpUuX2IBf9fAmW/Lq9ort9/5cC/vJWbtV/DwP+kmAFzU/45q0V+RR0sT9XI888jOuSXlF/iRF2u91yCO/4xuVdwhYUZHEDgQg4CWBDZt32ik3VX8L4ZzvtrNPt2vmJSOcqowAL2qVceOpxgTIIzIiCgLkURQUs2uD/Mlu7KP0nDyKkqa/thCw/I0tnkEAAhEQeP617fbDKo4PBlu4emgb69fjX0czI9gaJuqcAC9qdR7AlGyfPEpJIOp8G+RRnQewxtsnf2ocAE+WJ488CWTMbiBgxQwY8xCAQH0TePDZrTb9t5XfQBh4/62vtLLzv9K6vmGw+0gJ8KIWKc7MGiOPMhv6SB0njyLFmTlj5E/mQh6Lw+RRLFi9M4qA5V1IcQgCEIiSwOKXt9m1j2yu2uQVp7SxgV+gAqtqkB4Z4EXNo2DW0BXyqIbwPVqaPPIomDVwhfypAXQPlySPPAxqDC4hYMUAFZMQgIA/BN775047c1L1PbAe+I921unT9MDyJzOq94QXteoZYsGMPCILoiBAHkVBMbs2yJ/sxj5Kz8mjKGn6awsBy9/Y4hkEIBARgUsf2GQrXq/8FsJD921hk77FLYQRhcMbM7yoeRPKmjpCHtUUvzeLk0fehLImjpA/NcHu3aLkkXchjcUhBKxYsGIUAhDwicATf9pmP3m08mOE/2tQG/taT44P+pQTUfjCi1oUFLFBHpEDURAgj6KgmF0b5E92Yx+l5+RRlDT9tYWA5W9s8QwCEIiQwLifb7S//H1H2Ra7dWpuUy9oW/ZzPOA/AV7U/I9xEh6SR0lQ9n8N8sj/GMfpIfkTJ93s2CaPshPrajxFwKqGHs9CAAKZIfDHtdvtu/dtKtvf/2f4bnZElxZlP8cD/hPgRc3/GCfhIXmUBGX/1yCP/I9xnB6SP3HSzY5t8ig7sa7GUwSsaujxLAQgkCkCf1iz3W6Yt9nWfbSzSb8/076ZXT6kjR3dFfGqSVgZncCLWkYDH7Hb5FHEQDNqjjzKaOAjcpv8iQhkxs2QRxlPgJDuI2CFBMU0CEAAAiLw9gc77axrn7WWe/QqCKRlC3Oi1bXDdrPmXDpI0pQgwIsa6REFAfIoCorYII/IgWoIkD/V0OPZgAB5RC6EIYCAFYYScyAAAQiY2cNLt9qUJ7aEYrF722Z2+aA29uWDqcAKBSyDk3hRy2DQY3CZPIoBagZNkkcZDHqELpM/EcLMsCnyKMPBL8N1BKwyYDEVAhDILoG5L2612x8PJ17lUpr0rbZ26L7NswsOz4sS4EWN5IiCAHkUBUVskEfkQDUEyJ9q6PFsQIA8IhfCEEDACkOJORCAQKYJrN+w04bd9klFDA7fv4Xdct5uFT3LQ34T4EXN7/gm5R15lBRpv9chj/yOb9zekT9xE86GffIoG3Gu1ksErGoJ8jwEIOA9gbuf2mKznttasZ8/Or2NHdu9ZcXP86CfBHhR8zOuSXtFHiVN3M/1yCM/45qUV+RPUqT9Xoc88ju+UXmHgBUVSexAAALeEjj91k/sg0+avnmwGIAvd2th151BFZa3CVKhY7yoVQiOxxoRII9IiCgIkEdRUMyuDfInu7GP0nPyKEqa/tpCwPI3tngGAQhEQOAPa7bbZTM3VW3p15e3tzYUYVXN0ScDvKj5FM3a+UIe1Y69TyuTRz5FM3lfyJ/kmfu4InnkY1Sj9wkBK3qmWIQABDwicP+SrfazxeU3b89HcNO5u1mvA7iR0KPUqNoVXtSqRogBMyOPSIMoCJBHUVDMrg3yJ7uxj9Jz8ihKmv7aQsDyN7Z4BgEIREDgtt9ssUf/UHn/q2ALE05tYwMOpQQrgpB4Y4IXNW9CWVNHyKOa4vdmcfLIm1DWxBHypybYvVuUPPIupLE4hIAVC1aMQgACvhCYv3yb3fz/bq7anRnfaWtd9mxetR0M+EOAFzV/YllLT8ijWtL3Z23yyJ9Y1sIT8qcW1P1bkzzyL6ZxeISAFQdVbEIAAt4QePP9HXb+1I1V+bP3vzezmRe1q8oGD/tHgBc1/2JaC4/Io1pQ929N8si/mCbpEfmTJG1/1yKP/I1tlJ4hYEVJE1sQgICXBL573yb749rtFft2Vp9WduHxrSt+ngf9JMCLmp9xTdor8ihp4n6uRx75GdekvCJ/kiLt9zrkkd/xjco7BKyoSGIHAhDwlsCTf95mP/5V5ccI7xvb1jp34PigtwlSoWO8qFUIjscaESCPSIgoCJBHUVDMrg3yJ7uxj9Jz8ihKmv7aQsDyN7Z4BgEIREjgspmb7A9ryq/COvuYVvad46i+ijAU3pjiRc2bUNbUEfKopvi9WZw88iaUNXGE/KkJdu8WJY+8C2ksDiFgxYIVoxCAgG8E/rZuh0nEWr9hZ2jXvrBvC7vtW7uFns/EbBHgRS1b8Y7LW/IoLrLZskseZSveUXtL/kRNNJv2yKNsxr1crxGwyiXGfAhAILMEJF7d/dQWe3zltiYZfOvYVnZ+PyqvmgSV4Qm8qGU4+BG6Th5FCDPDpsijDAc/AtfJnwggYsLII5IgDAEErDCUmAMBCEDgfwj84oWtNuX/XWfNWv97USa9u7awC77a2rp1ou8ViVOcAC9qZEcUBMijKChigzwiB6ohQP5UQ49nAwLkEbkQhgACVhhKzIEABDJP4J0Pd9p/zt1kf/n7jtAs1PtKPbAYEChEgBc18iIKAuRRFBSxQR6RA9UQIH+qocezCFjkQDkEELDKocVcCEAgswT+zy822XOrym/i/n/P2c2OOrBFZrnheHECvPCTHVEQII+ioIgN8ogcqIYA+VMNPZ5FwCIHyiGAgFUOLeZCAAKZJPDkX7bZj+dursj3Q/Zpbnec37aiZ3nIbwK88Psd36S8I4+SIu33OuSR3/GN2zvyJ27C2bBPHmUjztV6iYBVLUGehwAEvCcw7ucbyzo6mA/k2mG7Wd+DqcLyPlHKdJAXtTKBMb0gAfKIxIiCAHkUBcXs2iB/shv7KD0nj6Kk6a8tBCx/Y4tnEIBABARWvb3Dxvx0Y1WWvnpIS7vyG22qssHD/hHgRc2/mNbCI/KoFtT9W5M88i+mSXpE/iRJ29+1yCN/YxulZwhYUdLEFgQg4B2BWc9ttbuf2lK1X4smtK/aBgb8IsCLml/xrJU35FGtyPu1LnnkVzyT9ob8SZq4n+uRR37GNWqvELCiJoo9CEDAKwJXz9lkz7xSfvP2fAjTv9PWDtyzuVdscKY6AryoVcePp/+bAHlEJkRBgDyKgmJ2bZA/2Y19lJ6TR1HS9NcWApa/scUzCEAgAgJXz9lsz7yyrWpLM77T1rogYFXN0ScDvKj5FM3a+UIe1Y69TyuTRz5FM3lfyJ/kmfu4InnkY1Sj9wkBK3qmWIQABDwiwBFCj4KZMld4UUtZQOp0O+RRnQYuZdsmj1IWkDrbDvlTZwFL6XbJo5QGJmXbQsBKWUDYDgQgkC4Cr72zw0bPqK6J+3Gfb2n/5zSauKcrsrXfDS9qtY+BDzsgj3yIYu19II9qH4N63gH5U8/RS8/eyaP0xCLNO0HASnN02BsEIJAKAuPv3WR/frPyPljXnbGbfblbi1T4wibSQ4AXtfTEop53Qh7Vc/TSs3fyKD2xqMedkD/1GLX07Zk8Sl9M0rgjBKw0RoU9QQACqSLw2/9vm133y80V7enQfZvbpG+1rehZHvKbAC9qfsc3Ke/Io6RI+70OeeR3fOP2jvyJm3A27JNH2YhztV4iYFVLkOchAIFMELjq4U225NXyq7BuHL6bfbEL1VeZSJIyneRFrUxgTC9IgDwiMaIgQB5FQTG7Nsif7MY+Ss/Joyhp+msLAcvf2OIZBCAQIYF3P95p/zl3s/1xbXgRa8yA1nbGl1pFuAtM+USAFzWfolk7X8ij2rH3aWXyyKdoJu8L+ZM8cx9XJI98jGr0PiFgRc8UixCAgMcEHvn9Vrtj/rvWrPW/FfWy/yEt7by+razrXs09JoFr1RLgRa1agjwvAuQReRAFAfIoCorZtUH+ZDf2UXpOHkVJ019bCFj+xhbPIACBiAksX7Pdfrp4i/3l7ztKWt7r35vZt7/S2k46vGXEO/j/2TsTMCuKq/2fWe6soiKCiLKIIKD5WAQRxEAMIEkGhCAiAsYYkCUIBAx8ikFUIhKMoiyCCDFhUSCgyBLDZgTBhZAPRI0SDMoSRJFNmPXOzP3/T5GLs97p213VS9XbT3giTPepc37ve4eaQ1U1wulEABM1ndT0rhb4yDv2Oo0MH+mkpvu1wD/uM9dxRPhIR1Xl14QGlnymiAgCIKAhgTW7CunZN+I7yL1n6xCN6paiIQ2UJIMAJmoyKCIGfAQPyCAAH8mgaG4M+Mdc7WVWDh/JpKlvLDSw9NUWlYEACEgicPR0hAbMzrEV7fE+adThGhzibgue5g9hoqa5wC6VBx+5BFrzYeAjzQVWXB78oxiwIeHhI0OEdlgmGlgOAeJxEAAB/Qk885d8Wre70Fah19ROpDm/SLf1LB7SmwAmanrr61Z18JFbpPUeBz7SW1/V1cE/qgmbER8+MkNnp1WigeWUIJ4HARDQmsDJ7Aj1ec7e6qsomCf6plG7RliFpbVRbBSHiZoNaHikHAH4CKaQQQA+kkHR3Bjwj7nay6wcPpJJU99YaGDpqy0qAwEQkEBg9T/C9Nz6AkeR+DD38d1THcXAw/oRwERNP029qAg+8oK6fmPCR/pp6mZF8I+btPUdCz7SV1uZlaGBJZMmYoEACGhH4LFX82nrp/a2D0ZhXJCWQK+PzdCODQpyRgATNWf88PQ5AvARnCCDAHwkg6K5MeAfc7WXWTl8JJOmvrHQwNJXW1QGAiAggcDdc3LpyMlix5FWjs6gizMTHMdBAH0IYKKmj5ZeVgIfeUlfn7HhI3209KIS+McL6vqNCR/pp6mKitDAUkEVMUEABLQhMPJPufTP/zhrYCUkEG16KFMbJihEDgFM1ORwND0KfGS6A+TUDx/J4WhqFPjHVOXl1g0fyeWpazQ0sHRVFnWBAAhIIbDgrQJ6+Z2wo1jXX5VET92V5igGHtaPACZq+mnqRUXwkRfU9RsTPtJPUzcrgn/cpK3vWPCRvtrKrAwNLJk0EQsEQEA7Ah8fLqZRC3Md1TWiawr1viHkKAYe1o8AJmr6aepFRfCRF9T1GxM+0k9TNyuCf9ykre9Y8JG+2sqsDA0smTQRCwRAQEsCo/6USx872EbIB7jzQe64QKAkAUzU4AcZBOAjGRQRAz6CB5wQgH+c0MOzUQLwEbxghQAaWFYo4R4QAAGjCby0pYAWb7e3jfD7TZPo0d7YPmi0gSopHhM1uEIGAfhIBkXEgI/gAScE4B8n9PAsGljwQDwE0MCKhxbuBQEQMJLAmMV5tOdgka3aG12WSC8MSrf1LB7SmwAm/Hrr61Z18JFbpPUeBz7SW1/V1cE/qgmbER8+MkNnp1WigeWUoI+eP378ON1///306KOPUpMmTXyUGVIBgeAS+OhwEY1emOeogCfvTKO2Vyc5ioGH9SOAiZp+mnpREXzkBXX9xoSP9NPUzYrgHzdp6zsWfKSvtjIrQwNLJk0PYhUXF9P7779PCxYsoE2bNtGBAweofv361KVLFxo5ciQ1b96cEhKqPntnz5491K9fP3r44YdpwIABlVbyxRdf0MyZM2ndunW0d+9eatWqFfXt25cGDRpENWvWjJuAnXj5+fm0du1amj9/Pm3fvp1CoRB17tyZhg8fTp06daLExMRyeTCnLVu20Jw5c2jz5s0UDoepQ4cONHjwYOrevTulpqbGlbvdeG7VG6sYN/kdO3ZMeHP58uW0a9cu0VjNysoS3mzQoEFczPlm2fGsJPDCmwW0/D172wej8bu3SqYxP47PY1Zywz3BJoCJWrD180v28JFflAh2HvBRsPXzOnv4x2sF9BgfPtJDR9VVoIGlmrDC+IWFhTR9+nSaPHkynTlzhpo1a0anTp2i9PR02r9/P11yySU0e/ZsuvPOO2M2sfbt2ydWbm3YsIEWL15caQNr9+7dNGzYMNEw40ZE3bp1iZ/lptmtt95Ks2bNosaNG1uu2E48br5MmzaNHnnkEapWrRq1bNlSNKPee+898fspU6aIHJOTk8/nUVRUJOripglzateunWh68fj8+wkTJohfmZmZlnK3G8+teqtqXrnF7/Dhw0ILbnZyU5W9cejQIdH4bNGihWgmtm/f3hJzvkl2PKsDD3oxl744Vmz19grvq3VhAr1yf4ajGHhYPwKYqOmnqRcVwUdeUNdvTPhIP03drAj+cZO2vmPBR/pqK7MyNLBk0nQ51tatW8WqqXr16olVUVdddZVo0nBzh1dUjRkzhho2bCiaNxWtdolEIvTOO+/QiBEj6IMPPhDZV9bA4pUvQ4cOFau8uGl2zz33iCZRdnY2PfXUU/TYY4+JJhg3R7iBVtVlN97SpUtpyJAh1LFjR9Gc48YI17Fz505R+9GjR2nJkiVidVX04lVavKqsdu3a4pnWrVuLL3GTb9SoUcQc582bJ1hauezEc7PeWDW4xS83N5fGjx8vmpq8pZX/m33BDUj2GHuTVwm+8MILllbuyY5nRefoPT+elk0FhfE8UfG9f/3fTAphF6FzkBpFwERNIzE9LAU+8hC+RkPDRxqJ6UEp8I8H0DUcEj7SUFQFJaGBpQCqWyGffPJJsXIo2nQqeQYWN6y4aTBjxgyx1Y63+JW8vvzyS3ruuefo+eefF3/MzYWvv/660gbWq6++Srfffrto+HCTquSWu2+//VY0jzZu3EirVq2itm3bVonATryTJ0+KOni1VUXj8AqyPn360L333ns+R26YRDmsXLmSevfuXSq36NbJpk2biq1u1atXj5m73Xhu1RsreTf57dixg3r16iVWu5XlyisHJ02aJFbLVaRJRTXIjlelQUvcgBVY8dDCvfEQwEQtHlq4tzIC8BG8IYMAfCSDorkx4B9ztZdZOXwkk6a+sdDACqi2vCKFV7HwCpZt27aJFUdlD3FftmwZPfvss6LxxPcmJZ1b/lHy2RtuuIGmTp0qYnBToaIVWAUFBfTggw+KlVfcJOratWs5agsXLhSrsp555hkxVqzLbjz+ptajRw+xcodXUvGWwZIXr3Lq378/5eTk0MsvvyxWZ/H2Rv6zlJQUsTKrTp06pZ7he0ePHi22ua1Zs+b86qzK8rcTz816Y3F3kx97ZezYsTR37lyxcq/sxave+Lwy9gr7j/WJdcmOF8/Hfu7mAvrz+87OwMpqmUxjf4IzsOLhbsK9mKiZoLL6GuEj9YxNGAE+MkFldTXCP+rYmhQZPjJJbfu1ooFln53nT0ZXYD399NOiEXDixAlLbyHkBhY3tvgA9ltuuUWspuJztHjrYUUNLF65c/fdd9PBgwfFYdy8Wqnsxdvqbr75ZtGs4GZDrG2EduNxQ463+XGjjX+VPZy+oqYer9bi87n4HDBecZaRUf4coli1l63TTjw3641lSrf45eXl0QMPPCBW9/HB+bzds+zF52CxJrytkxuLNWrUqDR12fHi/eB+eKiIfrXI2VsIp/RNoxsbYf9gvOx1vx8TNd0Vdqc++MgdzrqPAh/prrDa+uAftXxNiQ4fmaK0szrRwHLGz9On+dwn3jLHB5HzCil+m97jjz8uzhziQ9bjuWI1caKrjjhedGWTk4aE3XjRVTixVnmVrWP16tXUs2fPmCt9uIEycOBAwW7ixIkxsdmJ52a9sZJ3i9/p06fF2x25qVnZqjZeLcjnkvGZZdxYi+VX2fHi+VxE7/3R77IpXGTnSaKUZKI3xlt7QYC9EfBUUAlgohZU5fyVN3zkLz2Cmg18FFTl/JE3/OMPHYKeBXwUdAXdyR8NLHc4KxmFDy/nH/75EHZefcUXb6vjQ865mcXbA62+WS9WA8vKahkr90QhWLm3onusrJQqe4+V5pSVe6K5W7m37D1u1hvLaG7xs9KcsnJPtBYr91q5x+6H8K1PCmnya/l2HxfPTe2XRjc0xAosRxA1fBgTNQ1F9aAk+MgD6BoOCR9pKKqLJcE/LsLWeCj4SGNxJZaGBpZEmF6F4sPXeWsfb/97//33z6fBq1p4q90dd9wh3hhot7lhtwFT2Xh247nVgInFCQ2s8nTKMrHSTLJyj18aWFNW59Pmj5y9hrBn6xCN6hb7nC+vvn9gXO8IYKLmHXudRoaPdFLTu1rgI+/Y6zAy/KODit7XAB95r0EQMkADKwgqWcyRmwK8+orPfHrnnXfotddeE0/OmzdPnB2FBlbF2wOtNKWi7KzcixVYVW8PDFID647ncuhEdsTip7Di2+rWSKQ/Dk13FAMP60cAEzX9NPWiIvjIC+r6jQkf6aepmxXBP27S1ncs+EhfbWVWhgaWTJoexyr5FsJrrrmGXnnlFRo2bJh4a9+CBQuoevXqlWYYa3XTkSNHxHlFfFX0Jj/+8+iqqiuvvJIWLVoUcyy78fiNi1xPZW+24zyidSxdulQcEr5x40bR0HvooYfE16JvYiwJItpwmjJlirgv1mUnnpv1xsrdLX58Jhtva+UD71esWEHNmzcvl1a0gfXNN98Qa9WoUaNKU5cdL56PaVEx0a1Ts+N5pMJ7M1ITaM0D5V8g4DgwAgSaACZqgZbPN8nDR76RItCJwEeBls/z5OEfzyXQIgH4SAsZlReBBpZyxGoG4MOv+dDxr776imbOnEl16tShkg0s3j547Ngx6t+/v/j/qg7KxlsIK34DY1n18BbCqt/iKPutgbLjxfuJHPh8Dn15ytkKrOb1kmj6wLR4h8b9mhPARE1zgV0qDz5yCbTmw8BHmgusuDz4RzFgQ8LDR4YI7bBMNLAcAvTq8egKlj179px/01vZBlY827RiNbAKCgrEWw75LXYbNmygrl27lis7uron1hsCow/Zjcff1Hr06CFWlM2ePVscWF/yiq504vjRtyVG3wCYkpJS4eqx6OqeTZs2VfrGvJJj2InnZr2x/Ogmv+gbDytbLRddyTZmzBiaOnUqsT6xLtnx4vncPvfXfFr9f87OwPrZzSG6pyPOwIqHuwn3YqJmgsrqa4SP1DM2YQT4yASV1dUI/6hja1Jk+Mgkte3XigaWfXaePllUVESPPfaY2BbHv7jBdPr0abr//vvp0UcfJV6Bxc0tPvuqfv36YlvfpZdeWmnOVR2Q/uqrr9Ltt99Oo0aNomnTplFqaur5WN9++y2NHDlSbNdbtWoVtW3btko2duKdPHmSBg0aJLamVTQON9f69OlD99577/kc8/Pzafz48TRjxgxauXIl9e7du1RuUUZNmzatcpslP2g3nlv1xgLvJr8dO3ZQr169qF27duW4FhYWipcL8JbNijSpqAbZ8ao0aIkb5mwqoBU7wvE8Uu7eX/0olXpcH/tFCo4GwMOBJICJWiBl813S8JHvJAlkQvBRIGXzTdLwj2+kCHQi8FGg5XMteTSwXEMtf6CdO3eKhg2vIuJthLwyihtM3MAKhULiv9etW0fPPvus+O+EhATbDSzehjh06FDilUq8GmbgwIGiiZWdnU1PPfWUaKbx1/lr6elVH1ZtNx6fl8QH1Xfs2FE0pRoJaV4tAAAgAElEQVQ2bEiRSISYBTfRDh48KM5U4q9Hr+3bt4szvGrXri04tWnTRrDYv3//eUb8BsfoOV9VKWUnnpv1xsrfLX65ubmicThr1izRrBo3bhxlZmaKBiCz5pVXt9xyC7344otUq1atqpCT7HhVDljihoeW5dGOfxfF80i5e3/aJkT334oVWI4gavgwJmoaiupBSfCRB9A1HBI+0lBUF0uCf1yErfFQ8JHG4kosDQ0siTDdDsWNGz7big/MPnHiBDVr1oxOnTolzsP617/+JRpbo0ePpieeeEI0D2JdVa3A4mffffddGj58OH3wwQdihVfdunVp3759xNvq+KB0blY0btz4/DDcdOBGBW8vrKhBFG88DswNM165w794C2HLli0pHA6LVVn8e/5zPug9Ofm71S684oe3sk2YMEEw4VVB3ODbvXu3+D3/Of8qySi6/XL9+vW0bds26tChw/m67MSzw89uvdxgu/nmm6lbt25i22SNGjXO5+4WPx6QvcErAnllHK8CZG8cOnRIHPjfokULmjNnDrVv376ULaMH6lfUDLUTT8Zn8ifTsinf2Q5CalgrkV4cXHVjV0a+iBEcApioBUcrP2cKH/lZneDkBh8FRys/Zgr/+FGV4OUEHwVPMy8yRgPLC+oSx+Qm1qeffkrz588Xq624OcCNnM6dO4sVUbzKpeR2v8qGttLA4me/+OILsYopOlarVq2ob9++YmtfzZo1S4WvqoEVb7xocF7Fs3btWlEzN2u4GcX1cnOtU6dOlJiYWK7M4uJi2rJli2iabN68WTS9uCk1ePBg6t69ezlGsRpYHDzeeNGE4uFnt95YDSyO6Qa/aO688ozfgLl8+XLatWuXaHxmZWWJ1XINGjQop1OsBhbfHG88px+1vDBR1lPO30JY88IEWno/3kLoVA/dnsdETTdFvakHPvKGu26jwke6KepuPfCPu7x1HQ0+0lVZuXWhgSWXp6fRyh7i7mky/x2cz+qaOHEiXXfddZa36Pkhb84hesA7NwJLrsDyS36x8uCzvXhb57x580qtwApC7nyWGp+NZXU7quqa7pyZQ9+ccfYWwpsaJ9HkO/AWQtVaBS0+JmpBU8yf+cJH/tQlaFnBR0FTzF/5wj/+0iOo2cBHQVXO3bzRwHKXt9LR/NbA4tVhH374odjGyM0I3u4XlItXWL355pv09NNPiy2Q9erVC0rq4rwo5s2H+vPKuqre8Oenwvig+YcffpiuvfZasf3QD9esDQX02k5nh7iP6JpCvW8I+aEc5OAjApio+UiMAKcCHwVYPB+lDh/5SIwApgL/BFA0H6YMH/lQFB+mhAaWD0XRJSU+K2rq1KnEb/jjt/9VtLXPr7XymxUfeeQRsT2Sz2mKdQC+32rg1Vd8ODo3gvjg+iBdvPpq69at4gB43grrh2vPwSIaszjPUSrLRmbQpdUqf4mCo+B4OLAEMFELrHS+Shw+8pUcgU0GPgqsdL5IHP7xhQyBTwI+CryErhSABpYrmDEICIBAkAn8ekke7Tpg702EP26RTL/OSg1y+chdEQFM1BSBNSwsfGSY4IrKhY8UgTUkLPxjiNCKy4SPFAPWJDwaWJoIiTJAAATUEdh9oIgeWGJvFdaSX2ZQ7Yux+kqdOsGNjIlacLXzU+bwkZ/UCG4u8FFwtfND5vCPH1QIfg7wUfA1dKMCNLDcoIwxQAAEfE8g+pdmZYn+dV9NenN/jbjq6H3tUWpX91Rcz+BmEAABEAABEAABEAABEAABEPCaQOvWrb1Oodz4aGD5ThIkBAIg4AWBqhpYnNPHX1ejDZ9dSl+eib0l8OpLcqhbo2PUoHquF6VgTBAAARAAARAAARAAARAAARBwRAANLEf48DAIgIAMAvn5+bR27VqaP38+bd++nUKhEHXu3JmGDx9OnTp1qvCwfX4r45YtW2jOnDm0efNmCofD1KFDBxo8eDB1796dUlPjO+PJbrxjx47RggULaPny5bRr1y5q0qQJZWVl0ciRI6lBgwYy8FiK0b7XeArV7Uyhy28udX+X7yVT5+uSqe3VSZbi4CazCWCpvNn6y6oePpJF0uw48JHZ+jutHv5xShDPMwH4CD6wQgArsKxQwj0goAkBbl5NmzZNvGGR3/LXsmVL0Yx67733xO+nTJlCw4YNo+Tk5PMVFxUV0eLFi0WT6MyZM9SuXTvR9Nq9e7f4/YQJE8SvzMxMS5Tsxjt8+LDIbd26dVS/fn1q3LgxHTp0iPbu3UstWrQQzTV+Y6QbV5s2bcQwO3fupM+OFhPjanBpohtDYwyNCGCippGYHpYCH3kIX6Oh4SONxPSgFPjHA+gaDgkfaSiqgpLQwFIAFSFBwK8Eli5dSkOGDKGOHTvS7NmzRSMoEomIRgw3qI4ePUpLliwRq6uiF6/SGjBgANWuXVs8E11Kun//fho1ahRt3bqV5s2bR/369bNUtp14ubm5NH78eJo1axY9+uij4r/T09OJG3LcXBszZgx16dKFXnjhBapZs6alPJzcVLKB5SQOnjWbACZqZusvq3r4SBZJs+PAR2br77R6+McpQTzPBOAj+MAKATSwrFDCPSCgAYGTJ0/SoEGDxGqrVatWUdu2bUtVtWHDBurTpw/de++9YpUWbwvkBhE3i2bMmEErV66k3r17l3pmz549onHVtGlTsbWvevXqMUnZjbdjxw7q1auXWP1VdpzCwkKaNGmSWD1WUY4qpEMDSwVV82Jiomae5ioqho9UUDUvJnxknuYyK4Z/ZNI0NxZ8ZK728VSOBlY8tHAvCASYAP+l0KNHD7FSiVdS8ZbBkhefL9W/f3/Kycmhl19+WazOOnDggPizlJQUsTKrTp06pZ7he0ePHi229a1Zs+b86qzKMNmNN336dBo7dizNnTuXhg4dWi48rwLj87t4JdbUqVNFviovNLBU0jUnNiZq5mitslL4SCVdc2LDR+ZoraJS+EcFVfNiwkfmaW6nYjSw7FDDMyAQQALLli0Tq6V4tRL/SkhIKFUFb9PjBhBvw9u2bZvYRsirtW699Va688476bnnnqOMjIxylU+ePFmcqcVb+XirYazLTry8vDx64IEH6PnnnxcHyfP2x7IXn4PFOfI2R2601ahRQ6lCaGApxWtMcEzUjJFaaaHwkVK8xgSHj4yRWkmh8I8SrMYFhY+Mk9xWwWhg2cKGh0AgeASiq5ieeeYZ0aiq6CrbjFq9ejX17Nkz5sombhgNHDiQHn/8cZo4cWJMMHbinT59WrztkM/OqmyV1/Hjx0XzjM/w4kYdv51Q5YUGlkq65sTGRM0crVVWCh+ppGtObPjIHK1VVAr/qKBqXkz4yDzN7VSMBpYdangGBAJIwMpKqbL3WGlOWbknisvKvWXvsdKcsnKPTMnQwJJJ09xYmKiZq73MyuEjmTTNjQUfmau9jMrhHxkUEQM+ggesEEADywol3AMCGhBAA0ueiGhgyWNpciRM1ExWX17t8JE8liZHgo9MVt957fCPc4aIgLcQwgPWCKCBZY0T7gKBwBNAA0uehGhgyWNpciRM+E1WX17t8JE8liZHgo9MVt957fCPc4aIgAYWPGCNABpY1jjhLhAIPAE+nH3YsGGVvsmPC4w2uZYuXSoORd+4caM4xP2hhx4SX0tKSirHIbrlb8qUKeK+WJedeGfOnKERI0aIA+VXrFhBzZs3LzdEdAvhN998Q5x7o0aNlOqFBpZSvMYEx4TfGKmVFgofKcVrTHD4yBiplRQK/yjBalxQ+Mg4yW0VjAaWLWx4CASCRwBvIZSnGRpY8liaHAkTNZPVl1c7fCSPpcmR4COT1XdeO/zjnCEiYAUWPGCNABpY1jjhLhAIPAGeXPTo0YO6dOlCs2fPpmrVqpWq6ciRI+JNfgUFBfTyyy9T/fr16cCBA9S/f39KSUkhXmlVp06dUs9EV0dt2rSp0jcElnzAbrzoGxTnzp1LQ4cOLadFdGUXv11x6tSpIl+VFxpYKumaExsTfnO0VlkpfKSSrjmx4SNztFZRKfyjgqp5MeEj8zS3UzEaWHao4RkQCCCBkydP0qBBg8RWvFWrVlHbtm1LVbFhwwbq06cP3XvvvTRt2jRKTU2l/Px8Gj9+PM2YMYNWrlxJvXv3LvXMnj17qF+/ftS0aVNasGABVa9ePSYZu/F27NhBvXr1onbt2pUbp7CwkCZNmkS8hbGiHFVIhQaWCqrmxcREzTzNVVQMH6mgal5M+Mg8zWVWDP/IpGluLPjIXO3jqRwNrHho4V4QCDgBPh9qyJAh1LFjR9GUatiwIUUiEdq5cyeNHDmSDh48KM6Q4q9Hr+3bt4uVWbVr16aZM2cSN28SEhJo//79NGrUKFq3bh0tXrxY3GPlshMvNzdXNNJmzZolmlXjxo2jzMxM0WDjsXnl1S233EIvvvgi1apVy0oaju5BA8sRPjz8XwKYqMEKMgjARzIoIgZ8BA84IQD/OKGHZ6ME4CN4wQoBNLCsUMI9IKAJgezsbLFSiX/xFsKWLVtSOBwWq7L49/znfNB7cnLy+Yp5hRNv3ZswYQLxlkFeBRUKhWj37t3i9/zn/IsbStGLG07cVOKD48s2t+zE47j79u2j+++/n3ilGG9vbNy4MR06dIj27t1LLVq0oDlz5lD79u1dUQoNLFcwaz8IJmraS+xKgfCRK5i1HwQ+0l5ipQXCP0rxGhMcPjJGakeFooHlCB8eBoHgEeBVS2vXrqX58+cTr4biZlTnzp1p+PDh1KlTJ0pMTCxXVHFxMW3ZskU0iTZv3iyaXh06dKDBgwdT9+7dxXbDklesBhbfF2+8aOxjx46JLYTLly+nXbt2UZMmTSgrK0usHmvQoIFrYqCB5RpqrQfCRE1reV0rDj5yDbXWA8FHWsurvDj4RzliIwaAj4yQ2XGRaGA5RogAIAACphFAA8s0xdXUi4maGq6mRYWPTFNcTb3wkRqupkSFf0xRWm2d8JFavrpERwNLFyVRBwiAgGsE0MByDbXWA2GiprW8rhUHH7mGWuuB4COt5VVeHPyjHLERA8BHRsjsuEg0sBwjRAAQAAHTCKCBZZriaurFRE0NV9OiwkemKa6mXvhIDVdTosI/piittk74SC1fXaKjgaWLkqgDBEDANQJoYLmGWuuBMFHTWl7XioOPXEOt9UDwkdbyKi8O/lGO2IgB4CMjZHZcJBpYjhEiAAiAgGkE0MAyTXE19WKipoaraVHhI9MUV1MvfKSGqylR4R9TlFZbJ3yklq8u0dHA0kVJ1AECIOAaATSwXEOt9UCYqGktr2vFwUeuodZ6IPhIa3mVFwf/KEdsxADwkREyOy4SDSzHCBEABEDANAKigZWQRH97+z2qlpZgWvmoVxIBTNQkgTQ8DHxkuAEklQ8fSQJpaBj4x1DhJZcNH0kGqmk4NLA0FRZlgQAIyCfw1ekIbfqokF58bRclXXKdGOCijAT6QbNk+kGzJGpeL0n+oIioLQFM1LSV1tXC4CNXcWs7GHykrbSuFAb/uIJZ+0HgI+0lllIgGlhSMCIICICAzgS+zY3QS1vDtPof4ZhlXn9VEv3s5hD9T100snT2g6zaMFGTRdLsOPCR2frLqh4+kkXSzDjwj5m6y64aPpJNVM94aGDpqSuqAgEQkERg94EimvxaPp3KiViO+POOKXT3zSHL9+NGMwlgomam7rKrho9kEzUzHnxkpu6yqoZ/ZJE0Ow58ZLb+VqtHA8sqKdwHAiBgJIGBz+fQl6esN6+ikJ4ekEYt62MllpGmsVg0JmoWQeG2mATgIxhEBgH4SAZFc2PAP+ZqL7Ny+EgmTX1joYGlr7aoDARAwCGBl98J04K3CmxFaVEviZ4ZmGbrWTxkBgFM1MzQWXWV8JFqwmbEh4/M0FlVlfCPKrJmxYWPzNLbbrVoYNklh+dAAAS0J9B3Rg4dPxv/6qsomGl3pVHrq7AKS3uj2CwQEzWb4PBYKQLwEQwhgwB8JIOiuTHgH3O1l1k5fCSTpr6x0MDSV1tUBgIg4IDA9n8V0SMr8hxEIPpJi2R6ICvVUQw8rC8BTNT01dbNyuAjN2nrOxZ8pK+2blQG/7hBWf8x4CP9NZZRIRpYMigiBgiAgHYEZqwvoNereOtgVUWnhYjWjcus6jZ83VACmKgZKrzksuEjyUANDQcfGSq8pLLhH0kgDQ8DHxluAIvlo4FlERRuAwEQMIvAiD/m0qdHih0XvWxkBl1aLcFxHATQjwAmavpp6kVF8JEX1PUbEz7ST1M3K4J/3KSt71jwkb7ayqwMDSyZNBELBEBAGwJjFufRnoNFjut5fWwGXZCGBpZjkBoGwERNQ1E9KAk+8gC6hkPCRxqK6mJJ8I+LsDUeCj7SWFyJpaGBJREmQoEACOhDgN8+yG8hdHI1qJlIC+5LdxICz2pMABM1jcV1sTT4yEXYGg8FH2ksrgulwT8uQDZgCPjIAJEllIgGlgSICAECIKAfgT2HimjMImeHuN/ZLkRDfpiiHxxUJIUAJmpSMBofBD4y3gJSAMBHUjAaGwT+MVZ6qYXDR1JxahssEA2sgwcP0quvvkpbtmyhtLQ06tKlC/Xq1Ytq1KihrTAoDARAwHsCQxfk0mdf2T8H68XB6dSwVqL3hSADXxLARM2XsgQuKfgocJL5MmH4yJeyBCYp+CcwUvk6UfjI1/L4JjlfN7AikQgtW7aMRowYQSdOnCgFrUmTJjR37lzq1KkTJSTgfBnfOAqJgIBGBDZ8WEi/W5Nvq6LO1yXThJ6ptp7FQ2YQwETNDJ1VVwkfqSZsRnz4yAydVVUJ/6gia1Zc+Mgsve1W6+sG1s6dO6lPnz504MAB+v73v09du3YVdW7cuJHefvttatGihWhwcTMLFwiAAAioIDD+lTz6x+fxHeYeSiJ6aWgGXX4xmusqNNElJiZquijpbR3wkbf8dRkdPtJFSW/qgH+84a7bqPCRboqqqce3DSxeffXEE0/QxIkT6Te/+Q1NmDCB0tPPHYacnZ1N48ePp+eff56eeeYZGjNmjBo6iAoCIGA8ga+/jdBTa/Pp/76w1sS6MD2Bfp2VSh2uSTKeHQDEJoCJGhwigwB8JIMiYsBH8IATAvCPE3p4NkoAPoIXrBDwbQMrJyeHRo8eTe+//z4tX76cmjZtWqqeHTt2iHOwbrvtNpo+ffr55paVonEPCIAACMRL4I0PCmnF+2H64pvKz8Tq1z5EAzuEKD0FK6/i5Wvi/Ziomai6/JrhI/lMTYwIH5mourya4R95LE2OBB+ZrL712n3bwDp+/DgNGDBAVLJkyZJyB7YfOXJEfD01NbXCr1tHgDtBAARAwDoB3k44evJCSq7Vhq6sdzV9r24StW6QRB2bJVNqsvU4uBMEMFGDB2QQgI9kUEQM+AgecEIA/nFCD89GCcBH8IIVAoFtYFXV4LJSPO4BARAAgXgI8DbCTR8V0vo9haUea984iW65Npn44HZcIGCVACZqVknhvlgE4CP4QwYB+EgGRXNjwD/mai+zcvhIJk19Y6GBpa+2qAwEQEASgb1fFtMfthTQzv2xz8Gqf2ki3fP9EHVqhkaWJPRah8FETWt5XSsOPnINtdYDwUday6u8OPhHOWIjBoCPjJDZcZFoYDlGiAAgAAI6E9j4YSFNXZMfV4l92oZoeJeUuJ7BzeYRwETNPM1VVAwfqaBqXkz4yDzNZVYM/8ikaW4s+Mhc7eOpHA2seGjhXhAAAaMInMyOUL+ZOVRY+bntlfKY0jeNbmyENxEaZZg4i8VELU5guL1CAvARjCGDAHwkg6K5MeAfc7WXWTl8JJOmvrHQwNJXW1QGAiDgkMCsDQX02s6wrSjN6iTSrJ+n23oWD5lBABM1M3RWXSV8pJqwGfHhIzN0VlUl/KOKrFlx4SOz9LZbre8bWOvXr7dbG3Xr1g1vKLRNDw+CgNkEzuZFqOczOY4gPHlnGrW9GquwHEHU+GFM1DQW18XS4CMXYWs8FHyksbgulAb/uADZgCHgIwNEllAiGlgSICIECICAfgTe+KCQfr8uvrOvylL4UYtkGpeVqh8cVCSFACZqUjAaHwQ+Mt4CUgDAR1IwGhsE/jFWeqmFw0dScWobzLcNrPz8fNq1axfl5eXZhp+WlkatWrWi1FT8AGkbIh4EAUMJTHk9nzZ/XOio+szUBFr9QIajGHhYXwKYqOmrrZuVwUdu0tZ3LPhIX23dqAz+cYOy/mPAR/prLKNC3zawZBSHGCAAAiBgl8C9L+TSweM2Tm8vM+CK0RlUPTPBbhp4TmMCmKhpLK6LpcFHLsLWeCj4SGNxXSgN/nEBsgFDwEcGiCyhRDSwJEBECBAAAf0IjFqYRx8fLnJc2KaHMikB/SvHHHUMgImajqq6XxN85D5zHUeEj3RU1b2a4B/3WOs8Enyks7ryagtkA+vs2bPEWwyjV0ZGBqWn421f8myBSCAAAgveKqCX37H3BsIoveZ1k2j63WmACQIVEsBEDcaQQQA+kkERMeAjeMAJAfjHCT08GyUAH8ELVggEpoF18OBBWrhwIS1evJj27t1brrYbb7yRBg4cSHfddRfVqFHDSu24BwRAAAQqJfDR4SIavdD+GXwceMgPU+jOdiFQBgE0sOABZQQw4VeG1qjA8JFRcksvFv6RjtTIgPCRkbLHXbTvG1iFhYW0ZMkSGjt2LJ04caLKAps0aUK//e1vqXfv3pSYmFjl/bgBBEAABCojMOKPufTpEfvnYP15VAZdcgH2D8JhFRPARA3OkEEAPpJBETHgI3jACQH4xwk9PBslAB/BC1YI+LqBFYlE6JVXXqFhw4bRmTNnqHv37nTfffcRr7bKzMwUv7799lvxta1bt4oVWuvXr6dq1arR3LlzxWqsBBw+Y8UHuAcEQKACAm99UkiTX/tuu3I8kPreGKKhnVPieQT3GkYAEzXDBFdULnykCKxhYeEjwwSXXC78IxmooeHgI0OFj7NsXzewPv74Y7rjjjvo8OHDNH36dLrnnnsoOTm50hL5XCzeYjhmzBhq2LAhLVu2jHhFFi4QAAEQsEvg0ZX59Pbewrgev/ziBPrDkAxKqfzbVVzxcLOeBDBR01NXt6uCj9wmrud48JGeurpVFfzjFmm9x4GP9NZXVnW+bmBx04q3Dk6ePJkefPDBmM2rKBDecjh16lSaOHGiWIU1dOhQWawQBwRAwEACeWGi5/6aTxs+tNbEuqZ2Iv06K5WuvgxbmA20S1wlY6IWFy7cXAkB+AjWkEEAPpJB0dwY8I+52susHD6SSVPfWL5tYOXm5oqVVG+++SatWLGCmjdvblkFNn+PHj3opz/9KT399NOUloa3gFmGhxtBAAQqJLDj30W0ckeYdn5eVOHXG9ZKpF5tQpTVEsuuYCFrBDBRs8YJd8UmAB/BITIIwEcyKJobA/4xV3uZlcNHMmnqG8u3Dazjx4/TgAEDiLcF8iHuderUsazCkSNHxLN8RtaiRYuoevXqlp/FjSAAAiAQi8Ch48XUb8Q0SqrejDr9sBtdc3kSXd8gia67Eiuu4Jz4CGCiFh8v3F0xAfgIzpBBAD6SQdHcGPCPudrLrBw+kklT31i+b2Axem5g1ahRw7IK0eaXnWctD4IbQQAEjCXQpk0bUfvOnTuNZYDCnRPARM05Q0Qggo/gAhkE4CMZFM2NAf+Yq73MyuEjmTT1jYUGlr7aojIQAAFFBNDAUgTWsLCYqBkmuKJy4SNFYA0LCx8ZJrjkcuEfyUANDQcfGSp8nGWjgRUnMNwOAiAAAmhgwQMyCGCiJoMiYsBH8IAMAvCRDIrmxoB/zNVeZuXwkUya+sZCA0tfbVEZCICAIgJoYCkCa1hYTNQME1xRufCRIrCGhYWPDBNccrnwj2SghoaDjwwVPs6yfd/AOnXqFD388MNUrVo1y6WdOXOGnnjiCbr44ovjPj/L8iC4EQRAwFgCaGAZK73UwjFRk4rT2GDwkbHSSy0cPpKK07hg8I9xkispGD5SglW7oL5vYK1fv9429G7duqGBZZseHgQBEKiMABpY8IYMApioyaCIGPARPCCDAHwkg6K5MeAfc7WXWTl8JJOmvrHQwNJXW1QGAiCgiAAaWIrAGhYWEzXDBFdULnykCKxhYeEjwwSXXC78IxmooeHgI0OFj7Ns3zaw4qwDt4MACICAawTQwHINtdYDYaKmtbyuFQcfuYZa64HgI63lVV4c/KMcsREDwEdGyOy4SDSwHCNEABAAAdMIlG1gHTxeTPVqJJqGAfU6JICJmkOAeFwQgI9gBBkE4CMZFM2NAf+Yq73MyuEjmTT1jYUGlr7aojIQAAHJBAqLiN78ZyH9du4blFyzDaWkX0jhou8Gue7KROpyXTL9qEWIUpIlD45w2hHARE07ST0pCD7yBLt2g8JH2knqakHwj6u4tR0MPtJWWqmFBaaBlZubS2+//TYlJSVR586d6fjx4zRgwAAqe8h7/fr16U9/+hN16tRJKigEAwEQMJvAwrfDtGJHmLLzI5ZADPlhCt3ZLmTpXtxkJgFM1MzUXXbV8JFsombGg4/M1F1W1fCPLJJmx4GPzNbfavW+b2AVFxfTq6++Sr/5zW9o7969NGbMGJo6dSqdOXOmwgYWF37jjTfSSy+9RM2aNbPKAfeBAAiAQIUEPjxURL9fV0CHTxTHTejqyxJpzr3plITdhXGzM+EBTNRMUFl9jfCResYmjAAfmaCyuhrhH3VsTYoMH5mktv1afd3AikQi9Morr9CwYcNEw6p79+70s5/9jG677TY6e/asaGAVFhbS3LlzqXr16pSfn08zZ84UDa4HHniAnnjiCUpNTbVPB0+CAAgYT+Ceubm2mldRcN9vkkSP3p5mPEcAKE8AEzW4QgYB+EgGRcSAj+ABJwTgHyf08GyUAHwEL1gh4OsG1ueff0533XUXHT16lGbPnk0//vGPKTHx3FKG6BZC/u8lS5ZQjRo1xJ/zvYMHD6aPPvqIVq1aRS1btp8RhrAAACAASURBVLTCQYt7mMn9999Pjz76KDVp0kSLmlAECHhJYNG2MP1xa4HjFOb8Ip2uqY1lWI5BahYAEzXNBPWoHPjII/CaDQsfaSaoy+XAPy4D13Q4+EhTYSWX5esG1gsvvCBWX82bN080pRISEs6XX1kDi2/gLYe33347PfPMM2LLoc4Xb7F8//33acGCBbRp0yY6cOAA8TlgXbp0oZEjR1Lz5s1LcYuyiLKtjE23bt1KNQarYsh5bNmyhebMmUObN2+mcDhMHTp0ELrxyrnKVsJ98cUXYtXcunXrxBbRVq1aUd++fWnQoEFUs2bNCofllXZr166l+fPn0/bt2ykUColz0YYPHy7OPos2OavKOfp1O/HcrDdWHW7xs1tvZbnbjXfs2DHh9eXLl9OuXbtEozYrK0t4vUGDBlYlt3RfcYSo97M5dCbX2plXsYK2qJdEzwzEKixL4A26CRM1g8RWWCp8pBCuQaHhI4PEVlAq/KMAqoEh4SMDRbdRsm8bWHl5eWIb4D//+U/RSKlTp06p8mI1sI4cOSK2FzZq1Iiee+45ysjIsIHG/4/w9snp06fT5MmTxRZLPvPr1KlTlJ6eTvv376dLLrlErFy78847SzWxCgoK6MEHHxTPymhgFRUV0eLFi0UTgfNo166daCrt3r1b/H7ChAniV2ZmZqnh+OvcoOQGHDci6tatS/v27RNNuFtvvZVmzZpFjRs3LvUMN5umTZtGjzzyCFWrVk2ssONm2XvvvSd+P2XKFBEzOdnaK+DsxHOz3lgudIuf3Xory91uvMOHDwttudnJTVr2xqFDh0Tjs0WLFqJ52r59e2kf3M0fFdKU1fnS4m18KJMSv+vBS4uLQMElgIlacLXzU+bwkZ/UCG4u8FFwtfND5vCPH1QIfg7wUfA1dKMC3zawog0qbmpU1ISK1cDiNxbyyitenVJye6EbQN0cY+vWrdSvXz+qV6+eWMV01VVXiSYSN3f27NkjGDRs2FA0l0quTjl9+rRYGcWNvpdfflk0A5xcvAqKG4a1a9cWDbPWrVuLcNxEGzVqFHGevIqOc41evJJm6NChYtUYN9Luuece0XTKzs6mp556ih577DGxHZKbVdyQi15Lly6lIUOGUMeOHcVYnDuflbZz505RO28hZc159ZeVy048N+utrAY3+dmpNxZ7O/H4Mz1+/HjR1OQtsvzf7AtuQLK/2eu86pBXFla2cs+KH0re8+TqfNr0UWG8j1V6/296pdIt11prrEobFIF8TQATNV/LE5jk4KPASOXrROEjX8vj++TgH99LFIgE4aNAyOR5kr5vYHHjhRscJZsYTI1/cOUtRHzxtrOSW9RMaWA9+eSTYmUT/wDPDaSSZ2AxN/4hf8aMGWKrHW/Ji16fffaZaCZde+21ognEK5fsXqxDdJyVK1dS7969S4XiRhqP1bRpU7H1iw/b5yu6zZMbXNykKqnft99+K5pRGzduFOeYtW3bVjxz8uRJUQevtir559EBN2zYQH369KF77723XMyK6rMTz816Y2niFj+79VaWu914O3bsoF69eonVfSV9xOPwSsRJkyaJ1XcVedCut++ek0tHTsb/5sHKxuv8vWSacBteKmFXDx2fw0RNR1Xdrwk+cp+5jiPCRzqq6l5N8I97rHUeCT7SWV15tfm2gcXNhbvvvpsuv/zyuLcB8ra1ESNGEDeyuHlz0UUXySPmk0jRJh2vONm2bZtYcVT2EPdly5bRs88+K84D4xUqSUlJIntuAPEWPV7hxNsPo39upzTe7te/f39KSUmpcKtnTk4OjR49Wmz7WrNmjVidVXILIzedunbtWm7ohQsXilVZJc8x429qPXr0ECttKmq88aokzoXHtLKyzE48N+utTA83+dmpN5aP7MbjJvbYsWPFG0d55V7Zi1f58fln7HN+Cyn70ek1YHYOHT3t/PyraB43NU6myXeggeVUF52ex0RNJzW9qwU+8o69TiPDRzqp6X4t8I/7zHUcET7SUVX5Nfm2gVXVGVixUETfXnjTTTdJ+2FWPnrnEaMrsJ5++mnxg/uJEycsvYUw2hx66aWX6MorrxSM+OB1Pofq5z//ecwD1MtmHW2G8TlblZ03xk0y3tYYXSkWbU4ePHhQHMbNq7PKXrzN7OabbxbNiugKPG7I8WouXm3Dv0oe6s/PV9TUi0XZTjw3660sdzf52ak3FnM78aLfC55//nnxogDePlr24nOw2IO8jVXWtuHfrsqnv/1T3hbCX3ZJodvbhpx/8BFBGwKYqGkjpaeFwEee4tdmcPhIGyk9KQT+8QS7doPCR9pJqqQg3zawuFreKsRnNUUbH1YJRJ+TuZ3I6thu3sfnPvGWOV5xxoey89v+Hn/8cXFGEDejKrr4vCg+X4p//eAHPxCH5PO9fP7UBx98IJpgN954Y6mzrGLVtHr1aurZs2fMlS/cUBg4cKDIbeLEieKQdl4pxVdlK6UqakhEV+HEertk2WZZrNztxHOz3spyd5OfnXpl+yV6Zhs3NaOr+MqOET0Tj89A48ZkZf6P5/P51w8K6al18g5xXzUmg6ql4xT3eDTQ/V5M1HRX2J364CN3OOs+Cnyku8Jq64N/1PI1JTp8ZIrSzur0dQMrupKKS+TVQvyWvaquTz75RJyBxG8eXLRoEV1xxRVVPRLYr3Mzin9Y5+2S3Hjii8+z4kPOuZl1ww03lHvzX3R7JbPJysoSZ2TxQe988coePo+KV2Tx13j7Ja9oiXWVbU5VdG/Ze6yslqnoHivNKSv3RHO0cm/Ze9ystzLubvKzU69sv1hpTlm5J94Pel6YKOup7Hgfq/D+ujUS6Y9Dv3sZgZSgCBJ4ApioBV5CXxQAH/lChsAnAR8FXkJPC4B/PMWvzeDwkTZSKi3E1w0sbtBwg+VXv/oVtWjRQrydrnPnzpSYmFgOSnFxMb355pviUPNPP/1UnJVz1113ldtmppSmR8G//vprsRWPV6q9//7757PgVSi81e6OO+4QK6z44nOixo0bJ1ZB8Zassk3B6AHqvM2w7OHvVppTVu5xswETSxI0sMrTkdGw06WBxXXMf6uAXnkn7PiTPfSHKdS3HbYPOgapWQBM1DQT1KNy4COPwGs2LHykmaAulwP/uAxc0+HgI02FlVyWrxtYXGt2djY9/PDD4nwlvrgpc9ttt1H79u3FG+3463//+9/pr3/96/nmDW+h4zfjlX1zoWR2vgvHq1B49RUf0P7OO+/Qa6+9JnKcN2+eODvK6hVddfPLX/6S+HyttLS0Sh+1s0IHDawa5XhaYRJ9yMq9slaw2dFXpwZWQSHRwOdz6PhZZ4e5335DiH7Z1fnB8lY/w7gvGAQwUQuGTn7PEj7yu0LByA8+CoZOfs0S/vGrMsHKCz4Kll5eZev7BhaDyc/PJz7Pis9Q4h/MK7vq168vznbiZk1qqnlv+yr5FsJrrrmGXnnlFRo2bJh4ax+fC8YNPytXRQeoV/bcxo0bRcPsoYceqvSNhtEmyJQpU8R9R44coQEDBoiQ/LU6depU2tDhQ+Z5uyPnzm9c5HoqexMdB4muIFq6dKk41DvWZSeem/VWlrub/OzUG4u5nXjRba98APyKFSuoefPm5YaIbiH85ptviLVv1KiRFatbumfx9jC9tKXA0r2V3XTZRQn08ogMRzHwsH4EMFHTT1MvKoKPvKCu35jwkX6aulkR/OMmbX3Hgo/01VZmZYFoYEUL5tVWb731Fv3lL38hPuuKtwryD6pXX301/eQnP6Fu3brRhRdeKJOPb2PxYdXc0Pvqq69o5syZoglUsoHFK9V4uyAfls7/X/Jg64KCAuJfF1xwQYX1bd26lTp16lTqDYCVgbDzVjk336IXS0C8hbD0geIVvcXRjr6xmNuJ59VbCKN1/GFLAS3Z7nwb4Z+GpdOVl5Tf/uzbbzJITDkBTNSUIzZiAPjICJmVFwkfKUes9QDwj9byulYcfOQa6kAPFKgGVqBJS04+uuJkz54959/MVraBVdHB1tG3yvHbHXlbJh92X/aKrkzi1Uy8fTMhofI3p0XfiJeSklLhaqro6plNmzadz5ObZ/zWRH4L4IYNG6hr166V5lDyjYP8Ta1Hjx5iRdns2bPFgfUlr+jKJI5f2dsNS95vJ56b9VZmGTf52ak3ltXtxou+MbKy1XfRlV1jxowRLyFgP8q6Jq3Mo217ixyHe7xPGnW4JslxHATQhwAmavpo6WUl8JGX9PUZGz7SR0svKoF/vKCu35jwkX6aqqgIDSwVVF2IWVRUJLZLcpOJf3FD6PTp03T//fcTnwHGK7C4ucXbKXlrJW/Du/TSS+njjz8Wh7rzxVutym7H4pVd3NziVVh8hhYfmh/r4u2dfN4YH7bP2zx79+5d6vZoDk2bNi21jfHVV1+l22+/nUaNGiXefFhyy2f0IHluSqxatYratm0rYvLKrUGDBhGv4in559EBuRnWp08f8RbKsjErqsFOPDfrjcXdLX52660sd7vxduzYQb169aJ27dqV2w5bWFgoXlbAW1Qr8qDTj+MftxbQom3OV2AtHJ5OV1THCiyneuj0PCZqOqnpXS3wkXfsdRoZPtJJTfdrgX/cZ67jiPCRjqrKrwkNLPlMXYu4c+dO0bDhVU68jZBXMnFDiBtYoVBI/Pe6devo2WefFf/NK6lK/rCflZUlGk8NGzYUOXPziptR3OziRhg3gawchM9nZvGZVrVr1xZ5tGnTRoy1f//+8znwGxKj517xWLytcejQocQrs3h1zcCBA0UTi7eJ8tsmuTnHX+evlcyBm258UH3Hjh3P585vq2QWI0eOpIMHD4rGHH/dymUnnpv1VlaDm/zs1BuLvZ14vL2RvTlr1izRrOI3aWZmZorz8dhbvPLqlltuoRdffJFq1aplRXrL9/zj8yIa/0qe5fsruvHyixNo8S9xBpYjiBo+jImahqJ6UBJ85AF0DYeEjzQU1cWS4B8XYWs8FHyksbgSS0MDSyJMt0Nx44bPcRoxYgSdOHGCmjVrRqdOnRLnYf3rX/8Sja3Ro0fTE088IX7Yj17c/HjggQdEo4q34bVs2VJ8affu3eKZu+++W7x9sGbNmuefiW5HXL9+PW3bto06dOhw/mvcFOOtXRMmTBDP8yoZbqBF4/Gf86+SOfDD7777Lg0fPpw++OADsWKsbt26tG/fPuJtZnwwPDcrGjduXAorN7h4pQ3/iuYeDofFqiz+Pf85H/SenJx8/rnoofR8RhofGl+jxndvAbQTz816owfgV9TMc4ufnXpLnqdVtnlpJx6Lyd7gxiqvtONVheyNQ4cOiRc7tGjRgubMmSPeTqri6vF0DuXk238T4R03hmhYZ3nbGlXUiJjuE8BEzX3mOo4IH+moqvs1wUfuM9dpRPhHJzW9qwU+8o59kEZGAytIalWQKzex+DD7+fPni9VW/MM8N3J46x83PXhVSkVvZOSVK2vXrhXPcYOHL25K8fbB7t27l3smVgOLny0uLqYtW7aIJsLmzZuJm0qx4kVL+eKLL8SqrWjurVq1or59+4qtgiUbaCVLL5s7N8u4Xm6G8eHziYmlt2nFamBx3HjjuVlvrAYW5+EGPzv1xmpg2YkX1Z+br/xGzeXLl9OuXbtE45NXEvLquwYNGij5NE9/I5/W7ip0FPsPQ9Kp/qXYPugIooYPY6KmoagelAQfeQBdwyHhIw1FdbEk+MdF2BoPBR9pLK7E0tDAkgjT61BlD3GXnU/0QHZujJVcgSV7HBXx+Cwu3pY4b968UiuwVIwlOyafBcZnO5XdTil7HNnx+Jy2iRMn0nXXXVdq+6jscVTGe2dfEU38s7PtgxkpRGt+/d0KSJX5InawCGCiFiy9/JotfORXZYKVF3wULL38li384zdFgpkPfBRM3dzOGg0st4krHE9lA4tXWL355ptiayG/pbBevXoKK5EbmlcDcfOHD7nnA+9lvqFObqblo/FB8/wmyGuvvVZsnwvKxSsDP/zwQ7GFldlHt6kGJf9onqMW5tLHh4sdpz2hZyp1vu67ba2OAyKAFgQwUdNCRs+LgI88l0CLBOAjLWT0rAj4xzP0Wg0MH2klp7Ji0MBShlavwPxmwEceeURs7+NzhviQ9qBcvPqKD/fmRhAfNB+ki1df8Rsh+QBz3hoalIvPuZo6dSrx2yf5zZRlt3UGoY49B4tozGJnq6+idXZqmkyP9E4NQtnI0UUCmKi5CFvjoeAjjcV1sTT4yEXYGg4F/2goqgclwUceQA/gkGhgBVA0pAwCIKCewJxNBbRiR1jKQGkhonXjsI1QCkyNgmCippGYHpYCH3kIX6Oh4SONxPSgFPjHA+gaDgkfaSiqgpLQwFIAFSFBAASCT+AX83LpwDfOtw9GSSwflUE1LgjOysXgK+j/CjBR879GQcgQPgqCSv7PET7yv0Z+zhD+8bM6wckNPgqOVl5migaWl/QxNgiAgG8IRP/SjCb00MYmVFQsp+GUnBihKV33+qZWJAICIAACIAACIAACIAACIAACsQi0bt3ad4DQwPKdJEgIBEDACwJlG1hPb7+Kvjor59yqi9LC9HCnf3tRFsYEARAAARAAARAAARAAARAAgbgJoIEVNzI8AAIg4AcC/BbKLVu20Jw5c2jz5s0UDoepQ4cONHjwYOrevTulpsbX6LEb79ixY7RgwQJavnw57dq1i5o0aUJZWVk0cuRIatCggVRUczcX0J/fl3MGVnpKAq39dYbU/BAs+ASwVD74GvqhAvjIDyoEPwf4KPgaelkB/OMlfX3Gho/00VJlJViBpZIuYoOABgSKiopo8eLFokl05swZateuHYVCIdq9e7f4/YQJE8SvzExrh5TbjXf48GEaNmwYrVu3jurXr0+NGzemQ4cO0d69e6lFixaiucZvyJR1fXioiH61SM5bCJMSiTY8aI2PrPwRx/8EMFHzv0ZByBA+CoJK/s8RPvK/Rn7OEP7xszrByQ0+Co5WXmaKBpaX9DE2CASAwPbt22nAgAFUu3Ztmj17NkWXku7fv59GjRpFW7dupXnz5lG/fv0sVWMnXm5uLo0fP55mzZpFjz76qPjv9PR0ys/PF821MWPGUJcuXeiFF16gmjVrWsrDyk1DFuTSv79yfpB7KInor/+LBpYV5ibdg4maSWqrqxU+UsfWpMjwkUlqy68V/pHP1MSI8JGJqsdfMxpY8TPDEyBgDAFuEHGzaMaMGbRy5Urq3bt3qdr37NkjGldNmzYVW/uqV68ek43deDt27KBevXqJ1V9lxyksLKRJkybRlClTKszRiVj3/zGXPjnivIGVkEC06SE0sJxooeOzmKjpqKr7NcFH7jPXcUT4SEdV3asJ/nGPtc4jwUc6qyuvNjSw5LFEJBDQjsCBAweof//+lJKSQkuWLKE6deqUqjEnJ4dGjx4ttvWtWbPm/OqsykDYjTd9+nQaO3YszZ07l4YOHVouPK8C69Spk1iJNXXqVJGv0+vfXxfTkPm5TsOI5xMTiTZiC6EUljoFwURNJzW9qwU+8o69TiPDRzqp6X4t8I/7zHUcET7SUVX5NaGBJZ8pIoKANgTee+89uvXWW+nOO++k5557jjIyyh9EPnnyZHrkkUfEVj7eahjrshMvLy+PHnjgAXr++efFQfIdO3YsNwSfg8U58jZHbrTVqFHDsQYvbS2gxdvkHOKenES0HlsIHWuiWwBM1HRT1Jt64CNvuOs2Knykm6Lu1gP/uMtb19HgI12VlVsXGlhyeSIaCGhFYPXq1dSzZ8+YK5u4YTRw4EB6/PHHaeLEiTHrtxPv9OnT4m2HfHZWZau8jh8/LppnR48epWXLlom3Ezq9Ri3Mo48PFzkNI55PCxGtG4cthFJgahQEEzWNxPSwFPjIQ/gaDQ0faSSmB6XAPx5A13BI+EhDURWUhAaWAqgICQK6ELDSnLJyT5SHlXvL3mOlOWXlnng1+cm0bMovjPepiu+/8pJE+tOwdDnBEEUbApioaSOlp4XAR57i12Zw+EgbKT0pBP7xBLt2g8JH2kmqpCA0sJRgRVAQ0IOAnYZTrMrtxLPSnLJyT7yK9JuVQ8e+jcT7WIX3t6yfRE8PSJMSC0H0IYCJmj5aelkJfOQlfX3Gho/00dKLSuAfL6jrNyZ8pJ+mKipCA0sFVcQEAU0I2Gk46dLAmromnzZ+KGcJVp3qCbRoePnzwzSxCcqwSQATNZvg8FgpAvARDCGDAHwkg6K5MeAfc7WXWTl8JJOmvrHQwNJXW1QGAo4JbNy4URzi/tBDDxEf1p6UlFQuZrTJNWXKFHFfrMtOvDNnztCIESOID4BfsWIFNW/evNwQ0RVY33zzDS1dupQaNWrkuPYtnxTS46/lO47DAVKTE+gv49HAkgJToyCYqGkkpoelwEcewtdoaPhIIzE9KAX+8QC6hkPCRxqKqqAkNLAUQEVIENCFgJ23Bsaq3U48r95CyHX0fjaHTuc430YYSiL6K95CqMvHQlodmKhJQ2l0IPjIaPmlFQ8fSUNpZCD4x0jZpRcNH0lHqmVANLC0lBVFgYAcAgcOHKD+/ftTSkoK8UqrOnXqlAocXR21adOmSt8QWPIBu/GmT59OY8eOpblz59LQoUPLFRdd2TVmzBiaOnWqyFfGteCtAnr5nbDjUNXSE2jVGKzAcgxSswCYqGkmqEflwEcegddsWPhIM0FdLgf+cRm4psPBR5oKK7ksNLAkA0U4ENCJQH5+Po0fP55mzJhBK1eupN69e5cqb8+ePdSvXz9q2rQpLViwgKpXrx6zfLvxduzYQb169aJ27dqVG6ewsJAmTZpEvIWxohyd6HEmL0K9nslxEkI8e/VliTRvEN5C6BikZgEwUdNMUI/KgY88Aq/ZsPCRZoK6XA784zJwTYeDjzQVVnJZaGBJBopwIKAbge3bt9OAAQOodu3aNHPmTGrTpg0lJCTQ/v37adSoUbRu3TpavHixuMfKZSdebm6uaKTNmjVLNKvGjRtHmZmZxA0xHptXXt1yyy304osvUq1ataykYeme3QeK6IEleZbujXXT9Q2S6Kn+eAuhY5CaBcBETTNBPSoHPvIIvGbDwkeaCepyOfCPy8A1HQ4+0lRYyWWhgSUZKMKBgG4EeIUTb92bMGEC8ZZBXgUVCoVo9+7d4vf85/yLG0rRixtO3FR64YUXyjW37MTjuPv27aP777+fNmzYQPXr16fGjRvToUOHaO/evdSiRQuaM2cOtW/fXir+/V8X033zcx3HvO36EI3+kZxtjY6TQQDfEMBEzTdSBDoR+CjQ8vkmefjIN1IEMhH4J5Cy+S5p+Mh3kvgyITSwfCkLkgIBfxEoLi6mLVu2iCbR5s2bKRwOU4cOHWjw4MHUvXt3Sk1NLZVwrAYW3xhvvGjwY8eOiS2Ey5cvp127dlGTJk0oKyuLRo4cSQ0aNJAOLVxE9KPfZTuOe1f7EA2+BQ0sxyA1C4CJmmaCelQOfOQReM2GhY80E9TlcuAfl4FrOhx8pKmwkstCA0syUIQDARDQh8AHB4to7GLnWwj73xSiQT9AA0sfZ8ipBBM1ORxNjwIfme4AOfXDR3I4mhoF/jFVebl1w0dyeeoaDQ0sXZVFXSAAAo4JbP64kKa8nu84To9WyfSrH5depeY4KAIEngAmaoGX0BcFwEe+kCHwScBHgZfQ0wLgH0/xazM4fKSNlEoLQQNLKV4EBwEQCDKBz48V0+AXnZ+B9asfpVKP65ODjAK5KyCAiZoCqAaGhI8MFF1ByfCRAqgGhYR/DBJbYanwkUK4GoVGA0sjMVEKCICAfAJ3zcqhr7+NOAr80tB0qlcj0VEMPKwfAUzU9NPUi4rgIy+o6zcmfKSfpm5WBP+4SVvfseAjfbWVWRkaWDJpIhYIgIB2BP53aR7t3F/kqK67bgrRYJyB5Yihjg9joqajqu7XBB+5z1zHEeEjHVV1ryb4xz3WOo8EH+msrrza0MCSxxKRQAAENCPw5akI3T0nhyLOFmDRJRck0J9HZWhGB+U4JYCJmlOCeJ4JwEfwgQwC8JEMiubGgH/M1V5m5fCRTJr6xkIDS19tURkIgIBDAr9bk08bPix0GOXc46+PzaAL0hKkxEIQPQhgoqaHjl5XAR95rYAe48NHeujoVRXwj1fk9RoXPtJLT1XVoIGliiziggAIBJrAf04U08/mOj/APQrhl11T6fYbcJB7oE0hOXlM1CQDNTQcfGSo8JLLho8kAzUsHPxjmOCKyoWPFIHVLCwaWJoJinJAAATkEFi8PUwvbSmQE4yIerUJ0chbU6TFQ6DgE8BELfga+qEC+MgPKgQ/B/go+Bp6WQH84yV9fcaGj/TRUmUlaGCppIvYIAACgSXwq0V59OEhZ4e3lyz+t3ekUfvGSYHlgcTlE8BETT5TEyPCRyaqLr9m+Eg+U5Miwj8mqa2uVvhIHVudIqOBpZOaqAUEQEAagW6/y6ZCef0r2jwhU1puCKQHAUzU9NDR6yrgI68V0GN8+EgPHb2qAv7xirxe48JHeumpqho0sFSRRVwQAIFAE8h6KpvywvJKeGFQOjW6LFFeQEQKPAFM1AIvoS8KgI98IUPgk4CPAi+hpwXAP57i12Zw+EgbKZUWggaWUrwIDgIgEFQC41/Jo398Lm8J1nM/S6PvXYkthEH1g4q8MVFTQdW8mPCReZqrqBg+UkHVnJjwjzlaq6wUPlJJV5/YaGDpoyUqAQEQkEjgz++Hae5meYe4rxqbSdXSJCaIUIEngIla4CX0RQHwkS9kCHwS8FHgJfS0APjHU/zaDA4faSOl0kLQwFKKF8FBAASCSuDE2QjdMSNHWvqP/DSNOjXDCixpQDUIhImaBiL6oAT4yAciaJACfKSBiB6WAP94CF+joeEjjcRUWAoaWArhIjQIgECwCczaUECv7ZRzENZfxmVSaijYPJC9XAKYqMnlaWo0+MhU5eXWDR/J5WlaNPjHNMXV1AsfqeGqjZHaCwAAIABJREFUW1Q0sHRTFPWAAAhII3A2L0K9n82louKIo5jJiUTrH8RbCB1B1PBhTNQ0FNWDkuAjD6BrOCR8pKGoLpYE/7gIW+Oh4CONxZVYGhpYEmEiFAiAgH4EXvxbmJa+6+wsrMa1E2nuL9L1g4OKHBHARM0RPjz8XwLwEawggwB8JIOiuTHgH3O1l1k5fCSTpr6x0MDSV1tUBgIgIIEAL7669clscrIG6w9D0qn+pYkSskEInQhgoqaTmt7VAh95x16nkeEjndR0vxb4x33mOo4IH+moqvya0MCSzxQRQQAENCKwaFsB/XGrs3Ow+t+UQoN+gAOwNLKFlFIwUZOC0fgg8JHxFpACAD6SgtHYIPCPsdJLLRw+kopT22BoYGkrLQoDARCQQaD773Mot8DJ+iuizNQEWv1Ahox0EEMjApioaSSmh6XARx7C12ho+EgjMT0oBf7xALqGQ8JHGoqqoCQ0sBRARUgQAAE9CPxxawEt2uZs9VWUxEtD0qkethHqYQxJVWCiJgmk4WHgI8MNIKl8+EgSSEPDwD+GCi+5bPhIMlBNw6GBpamwKAsEQMAZgZz8CPV4OsdZkBJPD+ucQnfciG2E0oBqEAgTNQ1E9EEJ8JEPRNAgBfhIAxE9LAH+8RC+RkPDRxqJqbAUNLAUwkVoEACB4BJ4/R9hmrHe2dsHS1b/w2uT6eFeqcEFgsylE8BETTpSIwPCR0bKLr1o+Eg6UqMCwj9Gya2sWPhIGVqtAqOBpZWcKAYEQEAWgYeW5dGOfxfJCkdZLZNp7E/QwJIGVINAmKhpIKIPSoCPfCCCBinARxqI6GEJ8I+H8DUaGj7SSEyFpaCBpRAuQoMACASXwI+nZVNBobz8/7dHKt36P8nyAiJS4AlgohZ4CX1RAHzkCxkCnwR8FHgJPS0A/vEUvzaDw0faSKm0EDSwlOJFcBAAgSAS4LcO8tsHZV6P3Z5KNzdBA0sm06DHwkQt6Ar6I3/4yB86BD0L+CjoCnqbP/zjLX9dRoePdFFSbR1oYKnli+ggAAIBJdB3Rg4dPxuRlv3v7kqjNlclSYuHQMEngIla8DX0QwXwkR9UCH4O8FHwNfSyAvjHS/r6jA0f6aOlykrQwFJJF7FBAAQCS2DmhgJatTMsLf+p/dLohoZoYEkDqkEgTNQ0ENEHJcBHPhBBgxTgIw1E9LAE+MdD+BoNDR9pJKbCUtDAUggXoUEABIJLgJtX3MSSdb02JpMuTJcVDXF0IICJmg4qel8DfOS9BjpkAB/poKJ3NcA/3rHXaWT4SCc11dWCBpY6togMAiAQYAKv7QzTLIkNrIXD0+mK6okBJoLUZRPARE02UTPjwUdm6i67avhINlGz4sE/Zumtqlr4SBVZveKigaWXnqgGBEBAEoGVfw/T8xvlrcBaMTqDqmcmSMoOYXQggImaDip6XwN85L0GOmQAH+mgonc1wD/esddpZPhIJzXV1YIGljq2iAwCIBBgAnM2FdCKHfLOwNo8ITPANJC6CgKYqKmgal5M+Mg8zVVUDB+poGpOTPjHHK1VVgofqaSrT2w0sPTREpWAAAhIJHDf/Fza/3WxtIhoYElDqU0gTNS0kdLTQuAjT/FrMzh8pI2UnhQC/3iCXbtB4SPtJFVSEBpYSrAiKAiAQJAJFBcTdZ2aLbWEN8ZnUkqy1JAIFnACmKgFXECfpA8f+USIgKcBHwVcQI/Th388FkCT4eEjTYRUXAYaWIoBIzwIgEDwCOSFibKektvAwgqs4PlAdcaYqKkmbEZ8+MgMnVVXCR+pJqx3fPhHb33dqg4+cot0sMdBAyvY+iF7EAABRQSynsqhvHBEWnQ0sKSh1CYQJmraSOlpIfCRp/i1GRw+0kZKTwqBfzzBrt2g8JF2kiopCA0sJVgRFARAIOgEhi7Ipc++whlYQdfRz/ljouZndYKTG3wUHK38nCl85Gd1/J8b/ON/jYKQIXwUBJW8zxENLO81QAYgAAI+JPDg0jz6+/4iaZlhBZY0lNoEwkRNGyk9LQQ+8hS/NoPDR9pI6Ukh8I8n2LUbFD7STlIlBaGBpQQrgoIACASdQN8ZOXT8LLYQBl1HP+ePiZqf1QlObvBRcLTyc6bwkZ/V8X9u8I//NQpChvBREFTyPkc0sLzXABmAAAj4kECXJ7MpIq9/RevGZVJayIeFIiXPCGCi5hl6rQaGj7SS07Ni4CPP0GsxMPyjhYyeFwEfeS5BIBJAAysQMiFJEAABNwl8cyZCd87MkTrkyFtTqFcbdLCkQg14MEzUAi6gT9KHj3wiRMDTgI8CLqDH6cM/HgugyfDwkSZCKi4DDSzFgBEeBEAgeAQOn4jQPXPlNrCuuyKJZtyTFjwYyFgZAUzUlKE1KjB8ZJTcyoqFj5ShNSIw/GOEzMqLhI+UI9ZiADSwtJARRYAACMgkEC4i+tHvsmWGpAvSEuj1sRlSYyJYsAlgohZs/fySPXzkFyWCnQd8FGz9vM4e/vFaAT3Gh4/00FF1FWhgqSaM+CAAAoEk0HmK3AZWWiiB1o1DAyuQZlCUNCZqisAaFhY+MkxwReXCR4rAGhIW/jFEaMVlwkeKAWsSHg0sTYREGSAAAvIInM2LUM9n5G4hvDA9gV4bgwaWPJWCHwkTteBr6IcK4CM/qBD8HOCj4GvoZQXwj5f09RkbPtJHS5WVoIGlki5igwAIBJJAQSHRj6fJXYHFIN4Yn0kpyYFEgqQVEMBETQFUA0PCRwaKrqBk+EgBVINCwj8Gia2wVPhIIVyNQqOBpZGYKAUEQEAOgRPZEbrjObkrsDizSb1TqWNTdLDkqBT8KJioBV9DP1QAH/lBheDnAB8FX0MvK4B/vKSvz9jwkT5aqqwEDSyVdBEbBEAgsARkn4HFIHrfEKIRXVMCywSJyyWAiZpcnqZGg49MVV5u3fCRXJ6mRYN/TFNcTb3wkRquukVFA0s3RVEPCICAFAJdpmRTREqk74Lc2CiJpvRNkxwV4YJKABO1oCrnr7zhI3/pEdRs4KOgKuePvOEff+gQ9Czgo6Ar6E7+aGC5wxmjgAAIBIiAikPcufxerUM0shtWYAXICkpTxURNKV5jgsNHxkittFD4SCle7YPDP9pL7EqB8JErmAM/CBpYgZcQBYAACMgmkJ0fodueln8G1t03p9DPO4Zkp4t4ASWAiVpAhfNZ2vCRzwQJaDrwUUCF80na8I9PhAh4GvBRwAV0KX00sFwCjWFAAASCQ+Do6QgNmC2/gTW+eyp1a45D3IPjBLWZYqKmlq8p0eEjU5RWWyd8pJav7tHhH90Vdqc++MgdzkEfBQ2soCuI/EEABKQTOHIyQnfPkd/Amjc4na6ulSg9XwQMJgFM1IKpm9+yho/8pkgw84GPgqmbX7KGf/yiRLDzgI+CrZ9b2aOB5RZpjAMCIBAYArkFEer+e7kNrOqZCbRidEZgGCBR9QQwUVPP2IQR4CMTVFZfI3yknrHOI8A/OqvrXm3wkXusgzwSGlhBVg+5gwAIKCHw9/1F9ODSPKmxr7sykWb8LF1qTAQLNgFM1IKtn1+yh4/8okSw84CPgq2f19nDP14roMf48JEeOqquAg0s1YQRHwRAIHAEcgoi1EPyCqyraibS/PvQwAqcGRQmjImaQrgGhYaPDBJbYanwkUK4BoSGfwwQ2YUS4SMXIGswBBpYGoiIEkAABOQT6DwlW2rQyy5KoJdHYAuhVKgBD4aJWsAF9En68JFPhAh4GvBRwAX0OH34x2MBNBkePtJESMVloIGlGDDCgwAIBJOA7AbWFdUTaOFwNLCC6QY1WWOipoaraVHhI9MUV1MvfKSGqylR4R9TlFZbJ3yklq8u0dHA0kVJ1AECICCVgOwGVsv6SfT0gDSpOSJYsAlgohZs/fySPXzkFyWCnQd8FGz9vM4e/vFaAT3Gh4/00FF1FWhgqSaM+CAAAoEj8M2ZCN05U+5bCOtfmkh/GIIzsAJnBoUJY6KmEK5BoeEjg8RWWCp8pBCuAaHhHwNEdqFE+MgFyBoMgQaWBiKiBBAAAbkEcgsi1F3yIe4JCUQbH8wk/n9cIMAEMFGDD2QQgI9kUEQM+AgecEIA/nFCD89GCcBH8IIVAmhgWaGEe0AABIwicCY3Qr2my12BxQDvuyWF+rUPGcUSxVZOABM1uEMGAfhIBkXEgI/gAScE4B8n9PAsGljwQDwE0MCKhxbuBQEQMILAibMRumOG/AZWZmoCrX4AB7kbYSILRWLCbwESbqmSAHxUJSLcYIEAfGQBEm6plAD8A3PIIAAfyaCofww0sPTXGBWCAAjESSAvTJT1VHacT1m7/bm70+h7dZOs3Yy7tCaAiZrW8rpWHHzkGmqtB4KPtJZXeXHwj3LERgwAHxkhs+Mi0cByjBABQAAEdCNw6HiEfv6C/BVYzKnZFUk06x7/vo3w0yPF9PI7BbTri2LKDUeIzv2vwovP80pOSqDkhAglJiaI872SE4nSUhLoe1cmUqdmyXRTYznNui9PRWjrp4X01ieF9NlXxVRc/F1K0TxSk4mKI0R8zFhaCol78guJQolEyclEl2QmUgJF6OLMBHHfybMRyi4g+jY3QqH/psn5FxQSpYWIrqmTSD9pkUztGiUrsXjJidpHh4sE831Hi+jC9AS69ookuvHqJKpRTe2haaz3tr2FtPPzIjqZHaFwIQmASYlEiQlE6SkJdOUlCdS+cbLI59IS+Rz8ppjW7CqkbXuL6FROMUUiRKnJCXTtlYnUqw3fr4abEjFsBGUfzttcQHuPFlNOfkTwYi9mpJ7TjP1XVByhouJzvy8sjpz3J39uLs5IoFoXEoWLE+irU8WUU3Duk5YWOvf5aVonkQqLiT47WkzVM5lrErW7Okn4l9mzZv/8TzEdP3GS6l2USz2/X58a1koUMb46HaEd/y6iT44UUU4+0TWXJ9L1DZJEzOj14aFznvvsqyL6z8kI8cpTPv8vJTmBGtZKoHs7pYjPwgcHi2j/V8VU++JEkVe7xkmUkRKtiejdfYX04aFiOvBNMV1VM5Ga10sq9bnPDxO9+1khfXSomP5zsljkyPewn0pe/DzX9Ml/znmJc21zVRJd9d+aSt7L27zf+3cRfXy4iI59G6FGlyVSi/pJosZYF7+g433m8p8i8bm/pnYStWqQSNddWf657PwIvfcZj1FMR08X09W1EqlFvSRq07D0veyDf3xeRHuPFIvvlWfyInT8bIQ4x1oXJlDbhknU58YQHTweof/7ooj2HGRNIqLGizM570TxeeM69n9dfP57UWERUcPLEql53SRq/9/vo5wPP8/38fc49hzzTfrv999wUUR8D+bfs3YZKfx3TiLd0DCJ6tb4TntmxP4Q2n5dTHWqJ1Jm+AA1q3mW2rdtFfengb93MNd/Hj73faRR7URqVT9J6Gz1ivL+4EAx7f2ySNSWmEjUqkGS4M41lL3YK8z0X0eL6YLUc3+/tr06SXDnPDZ+VEjv/KuQjp7mz+G5z2ReOEJFEaKUpARKTyGqdWEi8djs/YKic9/7+c86NEmiL09GRC78/5dckCA8NqBDiKpnJJD4/Bwops+OFtFFGee+Z/PY/NncfaBIeDlcREJn/tr1VyXSTY2Tz+t7+EQx7dxfRPw9mP+eYr+zDse+LRafa36u/qUJ9M0ZEp/RY2cidElmguDR+4aQqDF68eeKY31ypJiOnIwIP4XDEbog/dw9OQX8vSlCp7IjwhfMgr+316yWQDc2Oudp/uzGezEz9uRHh4vp0y9O0eXV8ujWtlcIDm5dzDj6PejQ8WLx/aLkZ8atPKyM88EB9kyRmMPUuOC/f883ShJ/FwTp+vrb7/5+OZsX/T6aRNdeEb+HytbtdQPr3X1FtOdQEX3+dbH4nvk/dRPF/Cc6RwySTpxr9Psqf0a/iv49Vj9J/N0a5AsNrCCrh9xBAASUEODJ5E+mqVmBlZRAtOGhTCV5Own66t/D9Ke3w8STEZkXN7N+2jpZnP11QVr8kzT+4WTh22Hxw4JXF+fd4/pkGvyDFKkp8ETtnYPVadexy8UP/xVd3ATs0zYkZWJYMv4bHxTS0nfDxD9ExXN1bJpMTS5PJH6+qme5ycGNrEGSucWTr4p7X98ZpvlvFYgfCr24uJnFP5xXdPEPoSnJRHu/rFhXbvTUuzRRNMUOHo9P+5LjdflesvghecsnhcQrVste1dIS6AfNkkUD7o0PKriBSDTlurdKpgY1k2jN/4XFD/0VXf9TN4l+2iZZNMQ/P1ZMf34/TOv3cKe1/HXZRQl02/WhcmcNcoN45Y5C0QSv6GpQM5F6tk4Wz/IPwcvfD9Nfdld8Lzdxe1wfIh7r9X+ERcNN9cXNeb747ya7Fzf3uD5muGZXWDQsK7r4e13fG0OimVLV9a8vi+nPO8L05scVJ3blJYl02/XJdHvbys9+rIp3NAf+gZ+539U+ROs/LKRVO8Oi+VbRxQ2BUzly/y4rOQ7/MMuNEzsX/6PO2XwSjUgnFzeCu34vWTREuBnp9OLPWe8bkom/x1d1HTl57jOy5v8q1p2bfT1andMqVHW4qoar8Ovc8OUceO5S0cX/EMTfX3juwcc3eHmt2BGm1f8oFA38ii7+fsp/zzeuXfVnzss62LMr/x4W/2hV0cWe7Nk6JLjbvbxoYHGTh+dDa3cVin/YqOjipnHfdiHR9A3CxX+/89+Vlf09VvPC/35GbwqJfywI2oUGVtAUQ74gAALKCfAk42dzcpWNM+vnadSsjj/+9YMbJ5NW5osf2lRevDJlfPdUuvV/rE1s+AffGX/Np3WV/BCpMtfKYvNf+NP6pYkGgNOLf+idvPIUfXU21VIo/gHwl12cN9D4h9ffr8sX/+rv1sUrBZ7qny5WcgX54h/afv1ynljdhMt9AvVqJFpuuvEP0OOyUsVKkNkbCyr9IbdsFbGag+5X7O2IQzuniEZWZdf8vxXQK+9W3Dwo+8zlF5/Tg1cwlbxefidMC96KrxPMq7JKrsD1lpJ+o998TRKN7JZaarVtySq5afTCZmua8T9ijOueYqkpFg9JbhzPWG8tB260j+ueKpp9bl/cXPz92nyxAtDK1f+mkG//wWfmhgLRNLZyXX1ZIv06K5WusdGQc7uBtemjQnpqbb74xxYr18hbU6hXG3+/jCme76sXpfNnNPX8Kl8rDPxwDxpYflABOYAACPiKwLGzEeqn4BD3aJH8r1NjfmytcaESDG+j6zcrh46fsTa5kpHLb+9Is/QX5ZOr84knFn67eDXW62OdHcTPq2cGvZhLp+NcIcCTJp482b14xcAv5uUSN2LcvqqlJ9CqMc64uZ1z2fH6zsgRW8NwBYfALdcm09/+6b/vI0EhWNkPay/+rUCsWIjnSg0RLbgvg7iZxdfy98L0wpvWmhDxjIN7nRPgLbUzflb+qANuYHAjI95r+sC0uLaTxorPqy+nrc2PNwWa0jdNbJd06/rPiWLx93y8K/X82MSa/ka+WJ0Uz8UrVRfclx73yns3G1i8cvGhZXnxlCXu5YbPj5q73xC1kqjd76uzf55e6ogBK2N5eQ8aWF7Sx9gg4DGByZMnU8OGDWnAgAEeZ+Kv4Xl7wrQ18U+QrFZR/9JE+sOQdKu3K7svnn9Bl5WEldrf3ltIj65Ux99pLbf8/61Rv/mp/QYkr4DiLXh2rmcGponzYOxcczcXiCXlXl0/vC6ZHu5pn5tXefO4i7aF6Y9b4//BzcucMTYIyCCwYnSG2O4ZvXh76i9fsrdCmRuKv+mVKlYx9p+t5pxJGTUjBtGwzil0R4kVePwPL32es6dZZQ2xeDk7Od6Bt1fPv8+9edfjr+bTlkq2LFdV99xfpPtmO+Hf9xfRg0vjb/JwjbydcFS3+P7Rzc0G1n3zcyvdhlyVRuvGZYrz8vx0Ofm+ymfr/b6/f8/nLcsZDSw/OQ+5gIALBA4ePEgLFy6kV199lXbt2kXVqlWjDh060ODBg6l79+6Umlr+B8zi4mLasmULzZkzhzZv3kzhcLjKZ2KVYjfesWPHaMGCBbR8+XKRe5MmTSgrK4tGjhxJDRo0kEaPD2X+5R/sTdCtJNH4skSaO8i9iVRFOfHqn97P2puMWqkx1j28+izWGQmj/pRLH7twrozdOnhLwoYH7Z1jxls2eRWU3YsPc+ZVbPFevHKIVxB5eTnh5mXefEj2TxS9ldTLujA2CFghwGcI3XfLdz+EPrEqn950sKqN/6V/88eFlrd1WskR98gnwNtw/zzqu1WzdlbdlczqkZ+minPsnFzxbI2qaBze1vbjFs5ysJI/z194HmP34jOxHrrNH//YM/6VPPGSCrvXouHpls7Ti8Z3q4HF/4jI/5ho9+KXnAzs4K8O1qyNBfRaJWfCWanT6g4JK7FU34MGlmrCiA8CPiKwdetWGjJkCO3du5fq169PSUnnVnJwY+jMmTM0evRoeuKJJygz87sfzouKimjx4sWiScT3tGvXjkKhEO3evVv8fsKECeJXyWdilWw33uHDh2nYsGG0bt06kXvjxo3p0KFDopYWLVqI5lr79u2l0ObDmXv8Xs0h7pxgjQsSaeStIfq+hcNSpRRUQRA+VHTOJm9WlPCbambeU3EDj9++NNLBxE8Vr7Jx72wXoiE/jO9fFjmG0x8COMbC4el0hYUDlkvmzNt9eGyvr7tuCkk/DF91Tbx1grdQ4AIBEwnwgegrf3WukcEHv9/hsBHOB8nz9vDoWzdNZBqUmifclkqd/3t21O3P5Yi3GNq9ePseb+NzcvHZpJUdhG4lLh9U/+zdznKwMo6dLXdl4/Jnzuu3E/KZmYNftN+I45p+dnOI7ulofa7kVgNrzKI88bZBuxe/5IKbc365+K2lXZ509nMLv8BhUm9/NE6r4ooGVlWE8HUQ0ITA119/Tffddx/97W9/o+nTp9PAgQNp2rRpYgvh9ddfTyNGjKCdO3fSokWLqGfPnuer3r59u9hiWLt2bZo9eza1bt1afG3//2vvXOB1KtP+f4Uc8tKgqFRSIzShomhMSYWSQsghHQxJOUZRIoxDYihJTkXpgJw6vhUjEzVSTFKkdNJRKf6YQqL/53e/79rvs7f97P0c1rP386z1vT8fn4m91r3u63vfc+3n+a3r8Nln1qdPH5MoNmPGDOvQoUNMpBKZb+/evTZw4EB76KGHbPjw4e6/S5UqZfv373fi2m233WaXXnqpTZ8+3Y499tiY1pHXRWpDfd3U1EerNDy9qPVqWiJbO+ykFx/jBD0f21ughbxzLuvpnke5Ll45x6zXf7Wn3iy8NLcY8Vnl8kVsTo/4P7wo+ipax8FYn92zSXHXRj2e0feJffZBEh/W4nlWXteeVL6IPZYAN7+en8g8/Z/cZ+8l2TEskedyDwTShYBSS5RikmzUQrrYwzpiI+ClfL77xUHXwCLZ8eLtR1mp4ok181DHy1sSTF2NXPf83kdFLVCfrH3e/ZeMSU5I0DxqetOskOss+fHiS50VlRIZ6ygIAcuviPSHu5RyXZnTYbz1yUG7+5nk/z+67K7SGdGVEAErHU4da4BAARB46623rGnTptapUycnYEkAiqyBpZTCNm3a2I033uiEIkVUSSCSWPTggw/aokWL7Oqrr8620g0bNjjhqkaNGi61r1y5cnlakuh8b7/9trVq1cpFf+V8zm+//WbDhg2zMWPG5LrGRNCq+Ob105J76xTrc9WlZWocv9xjnTe/6/z4gJXfM/L6+dDWJeyiXNIJ0kVoyc+2RNLhkqkhErkecRO/WMfBQ2ZNxyb/gTrW5+V1XSLc/HhuMnM0u+9n+y3xF7XJPJp7IZAWBP7aqLhd2/BIl3KTaP2+tDCERcRFQLXPVANNL5X0cinZMa5jSatbNbEajokWkM+55uFXl0hp9PvXOw7ZDT58frzi7GLWv5Cb/ajAuQqdJzueH3CUlS4Rm3BZEAKWX3VWezUtbq3TpCPhrH/+ak/9K/mXv2reoJp16T4QsNJ9h1gfBHwi8NRTT7moq7/97W82dOhQN2ukgPXJJ5+49EKl5913331WsWJF27p1qxO8ihcvbrr/hBNOyLaaX375xaUdKq3vhRdeyIrOirbkROeT4Na/f3+bNm2a3XzzzYdNryiwRo0auUissWPHuvUmM5Z/cNDGPJ/8m4xY11DQufT/75ffrU0h1b/ymESLIuoyY699+WPBd8mLda8ir1s+OL46WJ/9cMhUNDTZUfukonZ/HGkQP+753dpPTn1EYax2xcst1nlTcR31r1JBlTkzjYDXAXXwM/tszSfJf6HNNPvDul7vhYM6D0pASnaorpPqOyUy/IrOVlFxFRdP1Xj/q4PW74nkPz8mWu/ST7v8itR/vEcpO7F8bJFKBSFgPf/vAzbpleQF2Wv/fKT99aLkvm/4tV9+vVwY0aaE/aV6Yv8f9cuWWOZBwIqFEtdAIAAEvAgspdp5UUz5dSH07mnfvr1NmjTJjjrq/wp6ekg0xz333ONS+fLrZpjIfPv27bMBAwbYww8/7ArJX3jhhYfthupgaY1Kc5TQVqFChaR2bNJ/H7Dn1yf/yy2eRfz3HaVNbcYLalwx/hfbdyDxehbJrjNaW+0xz+13BX7Tfaj7jLrQxDv8iHxT+qAEwHjGFeN/tn3Jf/+I55G5XluquNmLt8fPLekHJzFBq4m/2J59hff/lSSWzq0Q8IWAV/zaLxHBl0UxScoJnFShiD12cynfUkfVBVDdABMZKzf/ZiMWJ1+LcNL1Je3MFEaY/Lz/d7tqQvIvjOKtHZUI0/zu8aOWl54Rz0urghCwNn590PrMSV5k9KMxQX57EOvPl6w9YA8tTf57yxO3HGUnlIstWi7WtaXiOgSsVFBlTgikIYGdO3e66KUFCxbY9ddfb3fccYctXLjQFUOPJjw9//zzrh5WXpFNuUV2RTM/kfl27drlOiSqdla0KK+ffvrJ2bBt2zabP3++606YzLhu6j77dmfBvmXud1kJu/I4ylXHAAAgAElEQVScgnvrcd8L+23p+4UnFEX7QPPf63+zCf+d/IfUZPY/lnsTbTnsRwTDyLYl7c+nxxfiPfb5/bbsg8Lbb4+p0keURpJJQx8K9eGQAYGwEnjy1qPs+D8cYX7UQjr9+CKmekaM9CfQ6c9HWteLitu3/+93u+7h5EQZ1bxU7ctEx669v9vV9ye3hnjFlETX6kcphImdS1qdk+P7PZ/oeqPd989Nv9nIZ5P7PKZmRUrbjHUUhICltfjxMjEdCu17XP0ouH9yhSI2++bY65XFuqepuA4BKxVUmRMCaUpAkUpdu3Z1YpA3VFtK0UsXXXSRVapUyY444v+U91jEqViu8Z4Vy7U5r4lFnIrlmni2pOl9+0zdEgty+NGhJ571qq6B6hsUxmhep5gNuCL3DzT/2fe7tZyY/IfUVNs1+pqS1uCP8X+4fHXDbzbuxcQ/EEZ2BIvHxn9tOWhDFxTOfkeuc2yHknbuqfFzi8dWv6/d8OVBu+3Jwmfnt13MB4FYCJxVpahNuPb/ROfOD/9i3/2/xCMSezct7qJs1XGWkd4EVHxbRbg1Bjy1z9ZvTfxzUaKdeyMJDV24z/71ceJraHF2MbutAOpKLX7ngE1Zlng0jLoMq9twYQ/Vz2x1/y/2y/7E//8+pFUJUzOAWEdBCVgPvLzfXng38Zd66ZDimZNpr8f22offJu5Xr/vLkXZjHB0jY93TVFyHgJUKqswJgTQmoI5+//znP13nwOXLl9uePXvcasuUKWO33nqrK9pevnx592+JCE55mZ7IfLGIU7FcE8+WNBm71w4dSvyXQDzP8q4tXszs5YEFm1pVWPWm8uvc4le9jUT2IZZ7ji1zhM3rnfib5GS+AN5wQXG7/oLEck17zNprW7YV7LmO5Fmx7BE2t1fi3GLZm1Rd03XmXvtie+GxS5VdzAuB/AjkbLjxzJoDNn154l/OXx1U2l7b9JspCpiRvgT0gkYvarzxzw9/s5FLEt+zJ24pZSeUSyx90FtDsi/eIgW5VJL/9Tezy8cl3jjllkuLW9vzEvs977ddj6z41eauTiwCOZGInoISsD75/pDd/GjiNUnvbV/SzjstvV7GKasiGb9aEB06/TqfCFh+kWQeCGQgAdWvUmfAEiVKuLpYKrLeq1cvGzdunOtSmIjglKkCVr169TJwB1kyBCAAAQhAAAIQgAAEIAAB/wmsXbvW/0mTnBEBK0mA3A6BTCYQWcT9ww8/tC5dutiXX35pzz77rJ133nm2bNkya9q0qd11112uY2HRooe/bfBErjFjxrjr8hqJzKcIsZ49e5oKwKtmV+3atQ97hBeB9eOPP9q8efPsj3/8Y9zbgoAVNzJugAAEIAABCEAAAhCAAAQCSgABK6Abi1kQSHcCv/76qz3yyCNO3FHHQHUi1IgUsH7//XcbMWKE++N1FEyka2BeLBKZrzC6EKb7frI+CEAAAhCAAAQgAAEIQAACYSNABFbYdhx7Q0tAYpXEq4kTJ7qugjkFLO/vusYTsJRS2KlTJytevLhLJzzhhBOy8fOio/7xj39E7RAYeUOi891///3Wv39/mzZtmuukmHN4kV15dUsM7cZjOAQgAAEIQAACEIAABCAAgQAQQMAKwCZiAgRiIaCC7a1bt7YLL7zQRWMdd9xx2SKwdu/ebb1797YlS5bYyy+/bA0bNnT1sVTU/cEHH7RFixbZ1Vdfne1RGzZssA4dOliNGjVcDa1y5crluZRE53v77bdN3RIbNGhw2HN+++03GzZsmCmFMbc1xsKGayAAAQhAAAIQgAAEIAABCEAgvQkgYKX3/rA6CPhGYOfOnS56acGCBU6oGj16tD3wwAN26qmnOnFo/PjxLn2wXbt2Nn369Cwx6s0337Rrr73WCV6TJ0821Yo64ogj7LPPPrM+ffrYSy+9lBWxFctiE5lPnRMlpD300ENOrLrjjjusdOnSTmBTtJgirxo3bmwzZ860ihUrxrIMroEABCAAAQhAAAIQgAAEIACBDCKAgJVBm8VSIZAsgY8++si6du1qEpGqVKniirJLCFL0ldL7FHWlSKrq1atnPUoRTkrdGzx4sCllUFFQRx55pK1fv979Xf+uP5rHGxKcJCpJCPPSEb2fJTKf7t2yZYvrkLh06VK39mrVqtlXX31lsqlOnTo2depUO//885NFxP0QgAAEIAABCEAAAhCAAAQgkIYEELDScFNYEgRSSUAd++bOnes6+r3++uvuUfXr17fOnTtbx44drUKFCoc9/tChQ+5aiURKRTxw4IATu7p162YtWrSwEiVKZLsnLwFLF8Y7nzf59u3bncD2zDPP2LvvvuuEtiuuuMJFlJ1yyimpxMbcEIAABCAAAQhAAAIQgAAEIFCIBBCwChE+j4ZAYROI7EJY2Gvh+RCAAAQgAAEIQAACEIAABCAAgWgEELA4GxAIMQEErBBvPqZDAAIQgAAEIAABCEAAAhDIIAIIWBm0WSwVAhCAAAQgAAEIQAACEIAABCAAAQiEkQACVhh3HZshAAEIQAACEIAABCAAAQhAAAIQgEAGEUDAyqDNYqkQgAAEIAABCEAAAhCAAAQgAAEIQCCMBBCwwrjr2AwBCEAAAhCAAAQgAAEIQAACEIAABDKIAAJWBm0WS4UABCAAAQhAAAIQgAAEIAABCEAAAmEkgIAVxl3HZghAAAIQgAAEIAABCEAAAhCAAAQgkEEEELAyaLNYKgQgAAEIQAACEIAABCAAAQhAAAIQCCMBBKww7jo2QwACCRP46aefbNGiRfbyyy9byZIl7corr7RmzZpZhQoVEp6TG8NF4NChQ7ZmzRqbN2+ebd682c477zxr1aqVnX322VakSJFwwcDahAngixJGx43/SwBfxFHwgwC+yA+K4Z4DXxTu/Y/XegSseIlxPQQgEFoCq1evtltuucXee++9bAzKly9vQ4YMse7du1vp0qVDywfD8yfw888/25gxY9yfnKNFixY2YsQIJ2QdccQR+U/GFaElgC8K7db7Zji+yDeUoZ4IXxTq7ffFeHyRLxhDNQkCVqi2G2MhAIFECXz44YfWpUsX27dvn40cOdIaNGhgu3btsqefftomTZpkO3bssNatW9v9999vVapUSfQx3BdgAr/99ptNmDDB7rzzTrvtttvs1ltvtaOPPtrWrl3rztCrr75qEkMnTpxo1157rRUrVizANDAtUQL4okTJcZ9HAF/EWfCDAL7ID4rhngNfFO79T9R6BKxEyXEfBCAQGgIHDx50kTFz5syxhQsXWr169bLZvn79ehs0aJAtXbrUGjZsaI8++qhVr149NHwwNDYCGzdutHbt2lnz5s1t9OjRVqJEiawb9+7daw8//LA7ZxpDhw51IhciVmxsw3IVvigsO51aO/FFqeUbhtnxRWHY5dTbiC9KPeMgPgEBK4i7ik0QgICvBFTfQRExFStWtClTpliZMmUOm3/79u02YMAAe+KJJ6x+/fo2e/Zsq1mzpq/rYLLMJvDUU09Z586dndDZpEmTw4z5/fffbcmSJda/f3/bunWrjR071p0pRKzM3nc/V48v8pNmeOfCF4V37/2yHF/kF8lwz4MvCvf+J2o9Alai5LgPAhAIDYFYPqgJhtIIlR42c+ZMa9mypU2fPt0qVaoUGk4YmjeB/D6o6W6JWK+88oqrtabzNG3aNOvYsSM1sThcjgC+iIPgBwF8kR8Uwz0Hvijc+++X9fgiv0iGax4ErHDtN9ZCAAIJEFB6l9K5Vq5c6TrH1a5dO+os33//vd1888323HPPuRpH48aNo7B7AsyDeMubb75pl19+ufXu3dulCkaLrJKINXfuXOvRo4erifX4449bo0aNgogEm+IkgC+KExiX50oAX8TBSJYAvihZgtwvAvgizkEiBBCwEqHGPRCAQOgIqK5Vt27drFevXk6UKlWqVFQGXmHTTZs2uZRCRWMxIPDdd9/Z9ddfb1u2bDG9dVS9tGgjsrCp6mYpmq9cuXJAhICrsYcv4iAkQwBflAw97vUI4Is4C8kSwBclSzCc9yNghXPfsRoCEIiTwA8//GA33XSTrVixIqa0rtdee83VO5JI8cgjj7hucwwIeOHysaSYqrW0Iv+UkqqIvquuugqAEDB8EYfADwL4Ij8ohnsOfFG4998v6/FFfpEMzzwIWOHZayyFAATyIaCol08//dT0Rqhq1ap20kknWZEiRbLuev311+2GG25wf586dapddtllUWsT7d+/3wYOHGgLFiywF154werWrQv/kBDYuXOnKfquePHidsYZZ2RLIZUopXOhjoMSRFWoXWmC0cbbb79trVq1sg4dOrhrNScj+ATwRcHf44KwEF9UEJSD/Qx8UbD3t6CswxcVFOlwPAcBKxz7jJUQgEAeBFRzaPXq1davXz975513sq4899xzbdCgQdaiRQsrUaKE6YOcimoPHjzYiQ6zZs2yxo0bRxWxlPalOkZvvPFGnulibE4wCOzZs8eJTJMnTzb9t4Y6Vkr0VDfBU045xf2bUgiViqpuhCrWft999+Xa2VLXfvvtt64DZvXq1e3+++/PM3U1GBTDbQW+KNz775f1+CK/SIZ3HnxRePfeT8vxRX7SZC6PAAIWZwECEAg9gcjIKtUbUq0hCVovvviiY9O6dWsnHlSpUsWJWBMmTHDdBvX3iRMnup8fccQRh3HUPcOGDXNCRYMGDULPOcgAIiOrJHief/75pjeOisDbunWrEzx1ViRGqXi7VydtzZo1dt1117kzdeyxxx6GSPd26tTJzjrrLHdNyZIlg4wx9Lbhi0J/BJIGgC9KGiETmBm+iGOQLAF8UbIEuT8aAQQszgYEIBBqAl4ByaJFi7roKi9KRm8f161b56Ky1CWlfv36NmXKFJcKqPTASZMm2ahRoxw7iVTqOBhZ2H3btm2u0LKunTNnjh1//PGh5hx0471itjNmzLAuXbpkdRjUBzgJV+PHj3dRWcOHD3cphDorGzdudB0rdb6aNm3qIrEkVHlDZ1C1ISRwqY5a165dg44x1Pbhi0K9/b4Zjy/yDWVoJ8IXhXbrfTUcX+QrTiaLIICAxXGAAARCTeD55593XQKffPJJFx2Tc+zYscNFW6mQdp06dVztK0XXKBJL4kL//v1N1zRr1swJVrVq1bLPP//ciV16g0kXwuAfr127drm9/89//uP2+5hjjslmtISoV155xaULKqJKKaj6U7p0afd3FWpfsmSJi9Lq27evE7OUeqjaaRK+LrnkEroQBv8YGb4oBJucYhPxRSkGHJLp8UUh2egUmokvSiFcpjYELA4BBCAQagJe95O86lQpiubuu+92UVeKxJo9e7bVrFnTcVu/fr0NHTo0K93Qg5lfemGooQfM+J9++smJn4rey6tO1cqVK6179+720UcfuVpZqouldMK9e/e66D9F9EkMjRx5pRcGDGPozcEXhf4IJA0AX5Q0QiYwcy/n1EWZz0Uch0QJ4IsSJcd9sRBAwIqFEtdAAAKBJeC9aZSAoHSuaCMyl18RWyrQXqlSJXf5oUOHnCixYsUKlyamf2/evLlVrFgxsNww7P8IeG8af/zxR/fB/4QTToiKx6srIqFKZ65jx45Z9dN2795tq1atsg8++MCU0qpIPwmmErkYwSeALwr+HqfaQnxRqgmHY358UTj2OZVW4otSSZe5EbA4AxCAQKgJSHhq3769S99S+lflypWj8vj++++dyPXcc8+5FLARI0YgLoT69PyP8UoRHD16tIvEUw0spRPmVtTfu3bu3LmuO+WJJ55o8+bNs9q1a0MRAk4ExxdxEJIhgC9Khh73egTwRZyFZAngi5IlyP15EUDA4nxAAAKhJqBaVirCPmbMGBs5cqSrd5VXxIvXPU5F2hcuXGj16tULNT+M/x8CGzZssA4dOljx4sVNApWXYpobn8hOlkojlPhVokQJUIacAL4o5AfAJ/PxRT6BDPE0+KIQb76PpuOLfITJVNkIIGBxICAAgdAT2LJli+v0tmnTpsPSunKD49WHmDBhgivAHS3aJvRgQwTg4MGDrtugOgzmTDHNDcMPP/xgN910kymqT4JX1apVQ0QLU6MRwBdxNpIlgC9KliD3iwC+iHOQLAF8UbIEuT8aAQQszgYEIAABM5cWKBFLI2dtopyAPvnkExdto+irvIp2AzZcBHbu3OlSTBcsWBCTiHXvvfe6VNS8CuWGiyDWigC+iHOQLAF8UbIEuR9fxBnwgwC+yA+KzJGTAAIWZwICEIDA/9Yx8moTHXnkkTZ58mQnUhUpUuQwPtu3b7dOnTrZaaedhoDF6clGILJOWrt27dz5iFZXbc6cOXbDDTcgYHGGshFQ7RB8EYciWQL4omQJcj++iDPgBwF8kR8UmSOSAAIW5wECEIDA/xJQ3QdFXykqRkO1ibp3735YfaK3337bWrVqZbfeeqvdfffdpBBygrIRUOpFr169bOnSpda0aVObNGmS1ahRI9s1+/fvd+mG6ko4f/58q169OhQhkEUAX8Rh8IMAvsgPiuGeA18U7v33y3p8kV8kmUcEELA4BxCAAAQiCBw6dMh1huvdu7ft2LHDOnbsaKNGjXI1ilTr6rPPPrM+ffrY119/nW+xbsCGl8A333zj6qMpnbBKlSruDLVp08ZKlSplEq+efPJJ93OJWPk1DggvxXBbji8K9/77ZT2+yC+S4Z0HXxTevffTcnyRnzTDPRcCVrj3H+shEEgCv/76qyvIvmfPHqtWrZpVqlQprigphc2vW7fO+vXrZ2+++aZjJBGibNmy9v7777v/njp1ql122WVxzRtI2AE1SmdAYe96a1imTBk744wzXIfBeMbPP//sCruPHz/enUWNunXr2ueff+7EURVxHzt2rJUvXz6eabk2gwjgizJos9J0qfiiNN2YDFsWvijDNiwNl4svSsNNCemSELBCuvGYDYEgEtBbwsWLF9uQIUPso48+yjKxWbNmNmjQIGvUqFGuNa2isZAAoYLKs2bNsuXLlzsho3Xr1nb77bdbrVq1gogQm8xs27ZtLjVU++4NiUyKmFKR9mOPPTZmTvrAt3nzZps5c6Y7m1u3bnVnR+mnqn+liCxG8Ajgi4K3p4VhEb6oMKgH65n4omDtZ2FZgy8qLPI8NzcCCFicCwhAIBAEIouNnnLKKXbVVVe52lXLli2zVatWORslGowcOZKIl0DseGqM8IqNvvbaa9aiRQurU6eOi5hSKqCiplSr6oEHHjCJokopZUAgJwF8EWfCDwL4Ij8ohnsOfFG4998v6/FFfpFkHr8IIGD5RZJ5IACBQiWwceNGU9e3+vXr24QJE7JEKr19fPnll23AgAEuKuuKK66wKVOmuDRABgQiCRw8eNBGjBhhjzzyiIuYat68eZZIpc6Tw4cPt4cffthF4qm7oCKoihUrBkQIZCOAL+JAJEsAX5QsQe4XAXwR5yBZAviiZAlyfyoIIGClgipzQgACBU5AgsKwYcOcWNWwYcPDnq/UrZ49e9pLL73kOsM99NBDrj5WbkNvLVVou2TJkgVuBw8sPAI6I506dXIpfjpPOdP71I3p8ccfd6mEGmPGjLEePXpEFbEOHDjgBDBErsLb08J4Mr6oMKgH65n4omDtZ2FZgy8qLPLBeS6+KDh7GSRLELCCtJvYAoEQE1Bq4KJFi2z+/PkuzSu3oTBodRdUOljLli1t+vTprsB75JB4pTkkcE2bNs3OPPPMEFMNl+mK0Gvfvr3rFjh06NCo4qbOh8RQCVQ6I+pUmTOd0DtrZ599tvXv39+lszLCQQBfFI59TqWV+KJU0g3P3Pii8Ox1qizFF6WKLPMmQwABKxl63AsBCKQNAb1plFCwdOlSa9KkSdR1ebn8Ks6umljjxo2z0qVLZ13/xRdfWOfOnV33QRXsVjpi5M/TxmAW4jsB703jaaed5tJMlSqY24isK6Li7orKUoMAbyhtVQJo3759XarqY489ZhdddJHv62XC9CSAL0rPfcmkVeGLMmm30net+KL03ZtMWRm+KFN2KlzrRMAK135jLQQCS0CC0+WXX+66BE6ePNnKli0b1dYPP/zQunTpYmvWrLEZM2ZYt27dskXQ6OeKrFE3w3g6zgUWbkgM27t3r0sPfPrpp23hwoUu1TTaUDqhxM0777zTGjdubE888YRVrlw563L9XOdQApbOJAXfQ3KIzJz4jS8Kz36nwlJ8USqohm9OfFH49txvi/FFfhNlPj8IIGD5QZE5IACBQiewe/dulx44Z84cJyZce+21eYoGr7/+uivCfeKJJ9qTTz5p6lzIgIAi+Nq2bWsXXnihK+Z+3HHHRYXy888/28CBA11hd3Um7NOnD0IVR8jwRRwCPwjgi/ygGO458EXh3n+/rMcX+UWSefwigIDlF0nmgQAECoTAzp07bdOmTS6t74wzzrDixYtnPVdvGyVcaeRM68q5OHVWUfrg4MGDXe2sq6++ukDWz0PSm4DeNkqUUgpgbimmOVfv1Yc49dRT7dFHH7Vy5cqlt4GsrkAI4IsKBHOgH4IvCvT2Fphx+KICQx3YB+GLAru1GWsYAlbGbh0Lh0A4CKje0Kuvvmp/+MMf7Nlnn3XRLnv27HHGq1j7qFGjnPhUpEgR07UPPvig9evXz6Vu5SdivfXWWy5N7I477ohatDsclMNjpepTKXV03rx5tnnzZjvvvPOsVatWpmLrOkMakXXQ8hOx9u3bZwMGDHBpY3k1EAgP4XBY+tNPPznhW11P1a30yiuvtGbNmlmFChUcAHxROM5BMlbii5Khx70eAXwRZyFZAviiZAlyf0ETQMAqaOI8DwIQiItAZK0h3ahi2XXq1HEihMbs2bOtZs2aWXNGXi+BS7WsdE9uNYgkYFxzzTXWrl07BKy4diUzL1bK35gxY9yfnKNFixY2YsQIJ2TprETWSVNq6ujRo3Mt6i6hQvdJXEXAysxzEe+qV69ebbfccou999572W5VQX/VzevevbuLEMUXxUs2PNfji8Kz16m0FF+USrrhmBtfFI59DpqVCFhB21HsgUDACESGLku4mjt3rhOs9u/fb+ooePLJJx9mceQvZEVijR8/3tq0aZMVYePdsHjxYvfvqoHlpR4GDB/m/C+BSDFBhdoVWXX00Ufb2rVrbdKkSS7KTwLExIkT3VkoVqyYRX45uO6661zKac6aWEpp7dq1q+mcqvbaMcccA/MAE/CETUXeqUV9gwYNbNeuXa7wv87Rjh07XNF+df+S78EXBfgwJGgavihBcNyWjQC+iAORLAF8UbIEub+wCCBgFRZ5ngsBCMREYPny5e4L4e233+4EqFdeecXVGlJ0VV5DApe+UCrFUCmHur9///52/PHHu/QeCReKrJHgkF+x7pgWykVpTWDjxo0u0q558+YumqpEiRJZ65X4pNRURVJpDB061HUjlIil+26++WaXIigBVSLWxRdf7H4mcULiqO6LpXFAWgNicfkSUN087bUaRahLZb169bLds379ehs0aJCp4G3Dhg2z/BS+KF+0oboAXxSq7U6JsfiilGAN3aT4otBteWAMRsAKzFZiCASCSUBRDhIJ9KVQXxgnTJhgL7zwQkwilvL6VaNGNYpUbFvDE7709/r169uUKVOsbt26wYSHVVkEnnrqKevcubM7R02aNDmMjETNJUuWOJFz69atNnbsWHduJFRt377dhg8f7kQujTJlytjpp59uH3/8sRNH9TMVfi9VqhTEA0xAtWYUnVexYkXnN3QOcg6dFZ0bCZryL16KM74owAcjTtPwRXEC4/LDCOCLOBR+EMAX+UGROQqDAAJWYVDnmRCAQEwE9JZR0TD33nuvvfHGGy6qwQt59kQsCQmqZaUoqpdeesmOOuooV9dKaV3HHnuse44+7Cn1UKmCqp2lVDGlhOmL5kknnRTTWrgoswnk90FN1knEUoSf6hspFUz10zp27OhqYnlFTmfOnGnPPfec+/kFF1zgGgZcddVVTuhiBJtALF8aRUBn48477zSdlZYtW9r06dOtUqVK+KJgH4+YrcMXxYyKC6MQwBdxNPwggC/ygyJzFAYBBKzCoM4zIQCBmAnoy1+PHj1cvRl9KZRQ4IlY6gJWo0YNV0Db60zoTRyZwhPzw7gwsASUAnj55Ze7tFGlgUUTnCRiSezUmZPQmV8ny8ACw7DDCCjVVKmlK1eudF0sa9euHZWS6vMp9VRiZ36dLEEdLgL4onDtdyqsxRelgmr45sQXhW/Pg2IxAlZQdhI7IBBQAlu2bHHRUps2bXJfBBUdU7RoUdfCXoWSle517rnnOmGicePG9uOPP9rf/vY3lw6m2lkSwLxIrIAiwqwYCHz33Xd2/fXXm86T3jpK4Iw2Igubqm6WzlC5cuVieAqXBJ2A6u9169bNevXq5eqh5ZU26hVZlu9SSqGisRgQwBdxBvwggC/yg2K458AXhXv/M9l6BKxM3j3WDoGQEHj99dfthhtucGJV5FCEzDnnnOM6wEUWdo+MfqDDYEgOSQxmeuHyOdO6crtVBdoVbeOlDCpNkAGBH374wW666SZbsWJFthTTaGRee+01V3tNgqnSnNX5kgEBfBFnIFkC+KJkCXK/COCLOAeZSAABKxN3jTVDIIQEvvjiC1cL69VXX7VTTjnFdZPr0KGDnXDCCbkWdl+2bJk1bdrU7rrrLpd+qKgtRvAJ7Ny500XrFS9e3M444wwrXbp0ltESpVRsXcXYJUKoULtE0Gjj7bfftlatWrlzpms1JyP4BBSB9+mnn5reTletWtXVyVMHVG94grr+PnXqVLvssstcnbTchjoQ6swtWLDANZ+gYUTwz49nIb4oPHudKkvxRakiG6558UXh2u8wWIuAFYZdxkYIBJxAzsLu6jSoLoPt27e3Bg0auFRDOsQF+xCoBppEpsmTJ2fVQ1OXOEXuqVi/RE8NpRAq/UvdCJWOet999+XaTU7Xfvvtt67rnM4TZyjY57srZF8AACAASURBVEfWqf7Z6tWrXWH+d955J8tgpSgPGjTIWrRoYSVKlHA1+FTgf/DgwU4AnTVrlktfjiZieXX8vEYUwScZbgvxReHefz+sxxf5QZE58EWcgaASQMAK6s5iFwRCRiCniPXll1+6CKyJEye6VDBGcAlERlZJZDj//PNNbxwV9aK0U4kMOgcSo1S83atNpI6Uqq82YcKEXOuk6d5OnTrZWWed5a4pWbJkcCFimUVGVqn2meqeSdB68cUXHR3V1JOQWaVKlaxGEmosob/rfOnnuYlYumfYsGFONJWgzgguAXxRcPe2IC3DFxUk7WA+C18UzH3Fqv8hgIDFSYAABDKawMGDB7PSAz0RSzn9Ehv+85//5NstLKONZ/GOgFfMdsaMGdalS5esDoP6ACdhYfz48S4qa/jw4S6dS9F4GzdudF3i1IVHQqcisSRUeUNvwHWOJHCpdlHXrl2hHWACXjFbpRorusqL2NM5WLdunYvK0lmpX7++TZkyxaUCKj1w0qRJNmrUKEdGIpUaTURGe27bts0Vfde1c+bMseOPPz7AFDENX8QZSJYAvihZgtzP5yLOQNAJIGAFfYexDwIBJqBi7UoPUw2aNm3aONHq448/tp49e9ry5ctt9uzZLoUsWmpPgNGExrRdu3Y5gUBipTq9HXPMMdlslwDxyiuvuHRBRVQp7Ut/VBtLf1d0njpWKkqrb9++TsxS6qHqFUn4uuSSS+hCGILT9Pzzz7sugdGaPuzYscMUbaWi/nXq1HG1rxTpJ9FcQmf//v1N1zRr1sydx1q1atnnn3/uxC5FU9CFMPiHCF8U/D0uCAvxRQVBOdjPwBcFe3+xjggszgAEIJDBBBQpIWEi55AAoQiJAwcOZOtOmMGmsvQoBH766SeXGqiImbzqVK1cudK6d+/uaqOpVpaET6UTqoOlzpGiaCRARI680gvZkGAR8Dox5VWnShF9d999t4u6UiSWBPKaNWs6EOvXr7ehQ4dmpRt6dPJLLwwWxXBbgy8K9/77ZT2+yC+S4Z0HXxTevQ+L5URghWWnsRMCASSgtJzFixe7L5SqZ6ShOjRDhgxxERASNNS2Xh3nIruIBRBFaE3y3jT++OOPLhJGXSmjDa+uiIQqiVYdO3bMis7bvXu3rVq1yj744AOXkqroGokUErkYwSfgRT3oXCi1NNqIrCuiiC0VaK9UqZK7/NChQ04gXbFihUtZ1b+rW2rFihWDDxALDV/EIfCDAL7ID4rhngNfFO79D4P1CFhh2GVshEAICCiSRoNugyHY7AgTlSI4evRoF/2iGlhK34qWMqpr586daz169LATTzyR+mjhOip5Wut1LVUqqdL9KleuHPV6pS5L5HruuedcOuqIESMQOjlLroslvoiDkCwBfFGyBLkfX8QZCDoBBKyg7zD2QQACEAg4gQ0bNliHDh2sePHiTqDy0rpyM9sr9K96Rkoj1BfOEiVKBJwQ5uVHQOdCRdjHjBljI0eOdPWu8oq+8zpZqkj7woULrV69evk9gp+HgAC+KASbnGIT8UUpBhyS6fFFIdnokJqJgBXSjcdsCEAAAkEhoE6U6jaoDoM507pys/GHH35waaWKpJHgVbVq1aCgwI4kCGzZssV1ndy0adNhKaa5TevVqpkwYYJrBkCziCTgB+RWfFFANrKQzcAXFfIGBODx+KIAbCImRCWAgMXhgAAEIACBjCewc+dOl9a1YMGCmESse++916V/5VW0O+OhYEDcBJQWKBFLI2edtJyTffLJJy7yT9FXeTUQiHsR3JDRBPBFGb19abN4fFHabEXGLgRflLFbx8LzIYCAxRGBAAQgAIFAEIisTdSuXTsnKkSrZTRnzhy74YYbELACsfP+GRFZJ+3II4+0yZMnO5EqtyYQ27dvt06dOtlpp52GgOXfFgRiJnxRILaxUI3AFxUq/sA8HF8UmK3EkAgCCFgcBwhAAAIQCAwBpV706tXLli5dak2bNnUdKmvUqJHNPnWvVLqhuhLOnz/fqlevHhj7MSR5AqpBo+grRehpqE5a9+7dD6uV9vbbb1urVq3s1ltvtbvvvpsUwuTRB2oGfFGgtrNQjMEXFQr2wD0UXxS4LQ29QQhYoT8CAIAABCAQLALffPONq0mkdMIqVarYqFGjrE2bNq5DpcSrJ5980v1cIlZ+xbqDRQZrYiVw6NAh16Wyd+/etmPHDuvYsaM7R6qXplpXn332mfXp08e+/vrrfBsHxPpMrgseAXxR8Pa0oC3CFxU08WA+D18UzH0Nq1UIWGHdeeyGAAQgkKYElDqhsHe9NSxTpoydccYZrsNgPOPnn392hd3Hjx9ve/bscbfWrVvXPv/8cydIqIj72LFjrXz58vFMy7UZRODXX391Bdm1/9WqVbNKlSrFFSWlc7hu3Trr16+fvfnmm85yCaJly5a1999/3/331KlT7bLLLotr3gxCGPql4otCfwR8AYAv8gVjqCfBF4V6+zE+BwEELI4EBCAAAQikDYFt27a5dKxZs2ZlrUkikyKmVKT92GOPjXmt+sC3efNmmzlzpi1evNi2bt1qtWrVcilfqn+liCxG8AgoYkH7PWTIEPvoo4+yDGzWrJkNGjTIGjVqlGtNq2gkJIaqoLLO5PLly52o2rp1a7v99tvdeWIEkwC+KJj7WpBW4YsKknZwn4UvCu7eYlliBBCwEuPGXRCAAAQg4DMBr9joa6+9Zi1atLA6deq4iCmlAipqSrWqHnjgAZMQoTQuBgRyEogsfHzKKafYVVdd5WpXLVu2zFatWuUul4A5cuRIou84PlEJ4Is4HMkSwBclS5D7RQBfxDmAwOEEELA4FRCAAAQgUOgEDh48aCNGjLBHHnnERUw1b948S6RSt7fhw4fbww8/7KJf1F1QEVTFihUr9HWzgPQisHHjRlMHyvr169uECROyRCpFQrz88ss2YMAAF5V1xRVX2JQpU1waIAMCkQTwRZwHPwjgi/ygGO458EXh3n+sj04AAYvTAQEIQAAChU5A6X2dOnVyKVkSqHKm96kb0+OPP+5SCTXGjBljPXr0QMQq9J1LrwXo7AwbNsyJVQ0bNjxscTpnPXv2tJdeesl1qXzooYdcfSwGBDwC+CLOgh8E8EV+UAz3HPiicO8/1iNgcQYgAAEIQCCNCSgqpn379q5b4NChQ3NdqVIy5s+f7wSIAwcO2LRp01x3uJzphKpZpOLttWvXdrWKSDdM4433eWlKDVy0aJE7J0o5zW0oJUPdBZWa2rJlS5s+fbor8J5zrF692nWsVPRfPLXXfDaJ6QqYAL6ogIEH9HH4ooBubAGahS8qQNg8KqMIEIGVUdvFYiEAAQgEk4D3pvG0005zqV1KFcxtRNYVUXF3RWWpKLc3FHKvqBp1jlN6mDoRImIF88zkZpWiHvr3729Lly61Jk2aRDXcqyui4uyqiTVu3DgrXbp01vWqvda5c2f717/+Zdddd51LR0TECsc5wheFY59TbSW+KNWEgz8/vij4e4yFiRFAwEqMG3dBAAIQgICPBPbu3evSA59++mlbuHChS++KNpROKEHhzjvvtMaNG9sTTzxhlStXzrpcNbPUIU5RWp988omrnVWvXj0fV8tU6UrgzTfftMsvv9yJlpMnT7ayZctGXeqHH35oXbp0sTVr1tiMGTOsW7duWdF6EkqXLFliDz74oBOuJIaOHj3aFYRnBJsAvijY+1tQ1uGLCop0cJ+DLwru3mJZcgQQsJLjx90QgAAEIOATAUXNtG3b1i688EJXzP24446LOrPSBAcOHOjEKXUm7NOnT7ZUQYlcSh2cNWuW62SodI6iRYv6tFKmSVcCu3fvdumBc+bMccLmtddem2cK6euvv+4aApx44okuXVCdC70hEUvn6IcffsjqXKi0VEbwCeCLgr/HqbYQX5RqwuGYH18Ujn3GyvgIIGDFx4urIQABCEAgRQT0tlGilFIAc0vryvlYrz7Eqaeeao8++qiVK1fusJXpLbiiuhSxVbJkyRStnGnTiYD2XMKVRs4U05zrVMqp0gcHDx7samddffXVh5mic6m0RAldDRo0SCdTWUuKCOCLUgQ2ZNPii0K24SkwF1+UAqhMmfEEELAyfgsxAAIQgEBmEDh06JBL15o3b55t3rzZzjvvPGvVqpWdffbZVqRIEWfEF1984WoP6YN/fiLWvn37bMCAAe7aaEW7FamllMLIyJrMoMUqoxH46aefnNikToMSJa+88kpr1qyZVahQwd2iyCml/nl10PITsd566y2XsnrHHXfk2kBA5/bbb7+1o48+OmptNnYrswjgizJrv9J1tfiidN2ZzFkXvihz9oqVpg8BBKz02QtWAgEIQCCwBCQkjRkzxv3JOVq0aGEjRoxwQpbS/iJrEykdTLWHcivqLqFC9z377LN5dp0LLNQQGqbOgLfccou999572axXQf8hQ4ZY9+7dXTH2yDpp6kaojpUq9p9bR0qJqddcc421a9cuagfMEKIOrMn4osBubYEahi8qUNyBfBi+KJDbilEFQAABqwAg8wgIQAACYSYQKSaoULsiqxTNsnbtWps0aZK9+uqrJgFCHQOV+lWsWDGL/HKgLnBK88pZE2vnzp3WtWtXU4i96h0dc8wxYcYceNs9YVORd6pppnS+Xbt2uRRRnaMdO3a44u3q/qWi65FfDvT38ePHW5s2bbKi/Txgixcvdv+uGlhe6mHgYYbUQHxRSDfeZ7PxRT4DDeF0+KIQbjom+0YAAcs3lEwEAQhAAAK5Edi4caOLbmnevPlhndwkPqkQuyKpNIYOHeq6EUrE0n0333yzSxGsU6eOE7Euvvhi9zOJExIkdF8sxbrZmcwmoFpV2msVZ1eXypxdJdevX2+DBg0yFbxt2LChq4mmyKv9+/c7cWvUqFG2Z88e151S9ayOP/54l2ooEVVRfhI/82sckNkEWb0I4Is4B8kSwBclS5D78UWcAQgkRwABKzl+3A0BCEAAAvkQeOqpp1xdK4kLTZo0OexqCQlLlixxwsLWrVtt7NixrraVhCrVrxo+fLgTuTSUSnj66afbxx9/7AQJ/UyF30uVKsU+BJiAas0oOqpixYo2ZcqUXFNKdVZ0biRo1q9f32bPnm01a9Y01RhRvSz9TIX/NSRuaejvulZz1q1bN8AEMU0E8EWcg2QJ4IuSJcj9+CLOAASSI4CAlRw/7oYABCAAgSQFLN0uEeuVV15x9Y2UCqaaRR07dnQ1i7wipzNnzrTnnnvO/fyCCy5wRbqvuuoqJ3Qxgk0gli+NIqCzceedd5rOSsuWLW369OlWqVIlB0dzzJ0716UKqpmA0laVniph66STTgo2QKxzBPITsPBFHJT8COCL8iPEz2MhgC+KhRLXQCB3AghYnAwIQAACEEgpAaUAXn755S5VS2lg0QQniVgSGHr06OHEhfy6x6V00UyeVgSUaqrU0pUrV7oulrVr1466vu+//96lnkrszK+TZVoZyWJSTgBflHLEgX8AvijwW1wgBuKLCgQzDwkoAQSsgG4sZkEAAhAoDAISofSnSJEiWY//7rvv7Prrr7ctW7a4CAjVKIo2Igubqm6WImjKlStXGKbwzDQjoLpW3bp1s169erl6aHmljXpFljdt2uRSChWNxQgXAXxRuPa7IK3FFxUk7cx/Fr4o8/cQC9KLAAJWeu0Hq4EABCCQsQT0IW3+/Pmu6PqYMWOy1SnywuVzpnXlZqwKtCvaxksZVJogAwI//PCD3XTTTbZixYpsKabRyLz22muu9poEUxVoV+dLRjgI4IvCsc+FZSW+qLDIZ95z8UWZt2esOP0JIGCl/x6xQghAAAJpT8D7kNazZ08nXOWMtJIopWLrKsYuEUKF2pUmGG28/fbb1qpVK+vQoYO7tnjx4mnPgAUmT0AReJ9++qkpaq9q1aquNlVkNN/rr79uN9xwg3vQ1KlT7bLLLnN10nIb6kCoM7dgwQJ74YUXKNKe/PZkxAz4oozYprRfJL4o7bco7ReIL0r7LWKBGUoAAStDN45lQwACEEgXAjk/pM2aNcsaN258mLCgFEKlf6kboYq133fffbl2k5Nd3377res6p25x999/P10G02WzU7QOnaHVq1e7wvzvvPNO1lPOPfdcGzRokLVo0cJKlChh+lKpAv+DBw92Ami0s+ZNoBRU1VR744038kxdTZFZTFvABPBFBQw8gI/DFwVwUwvBJHxRIUDnkaEhgIAVmq3GUAhAAAL+E4j1Q5r3ZK82kbrAqQPchAkT7Nhjjz1sYVu3brVOnTrZWWed5a4pWbKk/4tnxrQhEBlZpdpnqnsmQevFF190a2zdurUTMqtUqeJELJ0JdRvU3ydOnOh+nlsklu4ZNmyYE00bNGiQNvayEP8J4Iv8ZxrGGfFFYdx1f23GF/nLk9kgkJMAAhZnAgIQgAAEEiIQ74c07yEbN250XeJUK6tp06YuEktClTc0r1IQJXCpdlHXrl0TWh83ZQYBr8h/0aJFXXTVKaec4hauc7Bu3ToXlaWzUr9+fZsyZYpLBVR64KRJk2zUqFHuWolU6jgYWdh927Ztrui7rp0zZ44df/zxmQGEVcZNAF8UNzJuyIUAvohjkSwBfFGyBLkfAvkTQMDKnxFXQAACEIBADgKxfEhToVsV0lY0lepiKa1QKYGqaaR/U6H2JUuWuFSwvn37OjFL16le0fjx4+2SSy6hC2EITt7zzz/vugQ++eSTLm0059ixY4eLtlJR/zp16rjaV+eff76LxJLQ2b9/f9M1zZo1c4JVrVq17PPPP3dil6Ip6EIY7EOELwr2/hakdfiigqQdvGfhi4K3p1iUngQQsNJzX1gVBCAAgbQnoLSstm3bWr169ZxIULlyZbfmnMJCpCGKkhk5cqQTrfbu3esibhRFIwEicuSVXpj2YFhgXAS8DpV51alSE4C7777bRV0pEmv27NlWs2ZN95z169fb0KFDs9INvYfnl14Y1yK5OK0J4IvSensyZnH4oozZqrRdKL4obbeGhQWIAAJWgDYTUyAAAQgUJAEJVUrdGjNmjCuqPWLECFMa2Ny5c13hbIlUqmd0zDHH2CeffGLz58+3PXv2uGgbFdeuVKmSW+7u3btt1apV9sEHH7j7FV0jkaJYsWIFaQ7PKiQCXtSDxEyllkYbkZ0sc56hQ4cO2UcffWQrVqxwZ0xnq3nz5laxYsVCsorHFiQBfFFB0g7us/BFwd3bgrIMX1RQpHlOmAkgYIV597EdAhCAQJIEvDpDK1eutIULF1q1atWsY8eOTrRSCpeiYLyhekY9e/Y0FXBXFJbSwhCpktyAANwu4al9+/ZO8IyM5MvNtO+//96JXM8991yWaMoZCsAh8MEEfJEPEEM+Bb4o5AfAJ/PxRT6BZBoIRCGAgMXRgAAEIACBpAiozlXnzp2tRo0advHFF9vTTz9t8+bNs9q1ax8274YNG6xDhw7u3xcsWGB/+tOfkno2N2c+gcg31rEIm14nS31JkGiqFFYGBEQAX8Q5SIYAvigZetwbSQBfxHmAQOoIIGClji0zQwACEAgFAX3onzBhgouo0lAhbdUqOuqoow6z/+DBgy7VUEKFRC5F3jAgsGXLFtd1ctOmTa4umqL4jjjiiKhgvFo1OndqBpDXtdANDwF8UXj2OlWW4otSRTZc8+KLwrXfWFuwBBCwCpY3T4MABCAQSAKRqV133XWXE6hUzyq3sWzZMtdxMFrXuUACwqh8CSgtUCKWRn4ilmqqKZJP0Vf333+/lSpVKt/5uSAcBPBF4djnVFqJL0ol3fDMjS8Kz15jacESQMAqWN48DQIQgEBgCbz55puuU5yKuqsQe7SoGK9QLhFYgT0KCRmmFuReA4AjjzzSJk+e7ESqIkWKHDbf9u3brVOnTnbaaachYCVEO9g34YuCvb+ptg5flGrC4ZkfXxSevcbSgiOAgFVwrHkSBCAAgUAT0Id+hc1LfIg29u/fbwMHDjRFYVEDK9DHwRmnlNFokXi5Wa/zo+grdbXUGD16tHXv3t1KlCiR7fK3337bWrVqZbfeeqsTTUkhDO5Z0plQA4i6devG3PQBXxTc81BQluGLCop0sJ+DLwr2/mJd4RBAwCoc7jwVAhCAQOAJfPXVV6YPbyeffLKzVV8IHn/8cVezSCIWXQiDfQTU0UtClGqenXnmmTEbe+jQIVcfrXfv3rZjxw5XD2vUqFFWtWpVJ1R99tln1qdPH/v6669dxFbNmjVjnpsLM4uAfIZSRJWSrMjOXr16JWQAvighbKG/CV8U+iPgOwB8ke9ImTCEBBCwQrjpmAwBCEAgGgF9YVyzZo299NJL9vnnn9ull15qV155pVWsWDEuaF7tB3XiueSSS1yHwhUrVri5b7rpJhs7dqyVL18+rjm5OHMISLzq2rWrKX1i3Lhx1r9//7gisSR8KuqmX79+bg6NKlWqWNmyZe399993/z116lS77LLLiL7KnGMR10ojxas9e/ZYfrX1ok2OL4oLe+Au/vXXX11zCJ2hatWqWaVKleLyGfiiwB2JuA3ic1HcyLgBAiklgICVUrxMDgEIQCBzCHzzzTcuOkqpfZGjevXq9sADD1izZs1i/uC/bds2u+eee1wkjb44aEiwGjJkiEsJK126dOaAYaVxEYgUrxQ1I/EqZwpgrBP+/PPPpoLKs2bNsuXLl1uZMmWsdevWdvvtt1utWrVinYbrMoxApHilAv179+51HUujdTfNyzx8UYZtvk/LVfTU4sWL3e8c+SRv6PfYoEGDrFGjRrnW14v2eHyRTxuTYdPwuSjDNozlhoIAAlYothkjIQABCORNwItSWLVqlfXt29euvvpq++WXX+yxxx5zkS5K05IYVbt27ZhR6s21UsA2b95sxYsXtzPOOAPhKmZ6mXmhn+JVZhJg1ckSiBSv5DOUQigf9N1339nTTz9txx57bNyPwBfFjSyjb4gswn7KKafYVVdd5UR01V7U7zgN1c9TaiqRwBm91SldPJ+LUoqXySGQMAEErITRcSMEIACBYBBQYXUVwtaXw5kzZ1rz5s2zIq30ZVLpfkOHDnV/hg0bFlcqWDAIYUUsBBCvYqHENXkRyClePfLII3b66ae7enkvvviiLVy4MC4RHdrhJLBx40Zr166d1a9f3yZMmJAlUikq6+WXX7YBAwa4qKwrrrjCpkyZ4lKSGRCIJMDnIs4DBNKXAAJW+u4NK4MABCBQIAS8D/uqdaWub8WKFcv2XO/np556qj3xxBNWrly5AlkXD8kcAvmJV0oBU/2ztWvXOqPq1avnvlwqPYwBARHITbzyiv9Pnz7devToYU8++aRde+21AINAngQUtaeXLRKrGjZseNi1W7dutZ49e7paj02bNrWHHnrI1cdiQMAjwOcizgIE0pcAAlb67g0rgwAEIFAgBObPn28dOnSI+uVw586ddt1117mub7pWNbGiDdUJGT9+vIuSUK0idY1jBJ+A6oTojEigUpSMvhR649///rfrGugVY/f+XV8sH3zwQTvnnHMOA7R69Wp3HocPH55QyljwiQfLwrzEK1mqs3P55Zdbt27dXESoUpLzG/ii/AgF9+dKDVy0aFGev6+UHqZOp6r52LJlS5NIqgLvOQe+KLjnJC/L+FwUzn3H6swggICVGfvEKiEAAQikjID3QU2pFirinlN0UvSM/v2tt97K8wvBwYMH3ZtsdY5TSsbEiRMRsVK2a+k38dKlS61t27YuukqRepUrV7YPP/zQunTp4rqAtWjRwurUqWO7d+92Xy4VtaVz8vjjj7uCyt5Q98vOnTvbv/71LyeK6VwmUvco/QixomgEvv32W7v55ptt+/btprRBL/LKu14/V+SVOsop1Tm/lC98UbjPmiKw1DxCPqlJkyZRYXg1jtQoQjWx1DE1ssEIvii854jPReHdeyxPfwIIWOm/R6wQAhCAQEoJeKHyKmarqBcVvY0csQpYukdfQNUh7sCBA/bJJ5/Yww8/7AQNRvAJRNZLGzx4sHl/9OVQRbgvu+yyLHFUxf1V10g111SHRqLFcccd5yCpAPOSJUtcdJaEK4kVSm1NtJNh8MkHw0KJVBKocvofWad/13mRMCHxU00m8hv4ovwIBffnXsSeooAnT55sZcuWjWqsJ7IrxXnGjBkuys97iYMvCu4Zyc8yPhflR4ifQ6DwCCBgFR57ngwBCEAgLQh4xUoVYZVbSlc8ApYMkpChLwCzZs0yvcFWOkfRokXTwlYWkVoC27Ztc18AV65c6WrQKBJLtWYivxR6K1AkllJ45syZ4wSsrl27Zi1OXxx1jn744YesbmHxdMBMrZXMXhgEnn/+eZfqdeONN7pIz8hImWjrwRcVxk4V/jMjfYt8kKL38kpnf/311+2GG26wE0888bCXOPiiwt/PwlgBn4sKgzrPhEBsBBCwYuPEVRCAAAQynoCiGJTKpdowak8fWYx9z549TjDIrUC7fiYR4quvvrKnnnrKTjjhhCwW6ur0zDPPuOiYVq1aZfuSoLfgSvdRCljJkiUznh8G/E90lNJutmzZYhUrVrTTTjvtsKL/3pdBFUquVauWOx81atTIFd/y5ctdmqmXKpjznEg8VSqQvlw2aNCALQgIgbx8UTQTv/vuO7v++utNkRHPPvusnXfeeTHTwBfFjCowF2rPvYL/OdOUcxqplFOlDypqNFqEH74oMEcjZkP4XBQzKi6EQIESQMAqUNw8DAIQgEDBEpDQoFpDeiP9t7/9zf23RpkyZVz0y6BBg/JMr9C1P/30U9YXAQlYFSpUcHNIvJJApdoh6lCYs8C7hDKl8eSWElSwFHhaMgQkbCr65aSTTnKRL4qY8sa5557rap395S9/yfo3XS/RUilfF1100WGiZ+RavNpGagyg9LCcXQl1xnTN0Ucf7c4sI3MJJOuLJJ4qQlQ19lQvK7fzEo0Ovihzz01uK/dS+xSFp4YRuUVXRZ6X3Grt/kY/zAAAIABJREFU5ZxXEcia64477rChQ4ce9lh8UbDOkKyRX1B6e7t27fKtq5fTej4XBe88YFHmEEDAypy9YqUQgAAE4iYQGQ0jkUCCgiJoVCBbXwA7duyYb6dARdJ06tTJRdtMmTLFCQmR4pVqZ+X3hjvuhXND2hDQh/yBAwe6embae3UPPP300+3VV191kVW5de+ScKmoPRVnV/pgtPpV3tk666yziNRLmx1PzUL88EVffPGFK/D/2WefuVSviy++ODWLZda0JuBFBStVOWd9vciFR4rp+v03bdo055NyE7w2b95s11xzjRMzchOw0hoIi0uIwIYNG1zjEf0+02eb/JpDRD6Ez0UJIecmCPhCAAHLF4xMAgEIQCA9CcybN8+6d+9u+sDv1QLRSr/++muXAhZLYWxFbbVv396lcEn00j1e5BXiVXruu5+rkhiliBcVVo8suC5ha9euXdlSSiOfq0L+xYoVy1MgXbx4sbVp0+awGlh+rp+50oOAH75IUTWqlyafptRTiad0qEyP/S3IVegcjBgxwv2R6JCXiCU/NWbMGPdH144fP975nCJFimRbsueLJIx6qYcFaRPPKngC+t2ml3P/+Mc/3O+2eEQsPhcV/H7xRAh4BBCwOAsQgAAEAkrAqxlz1FFHuUir4cOHuz8So/IqaJsTR+QHNaWGSchQ2iDiVUAPTg6zHn30URdFpS+J77//vksLVWevSpUqxQxAXyI//fRTO/PMM7O+OK5bt85FaR1zzDHZuhDGPCkXZgwBv3yRDN65c6cTVBcsWGBjx461AQMGHFaHLWPAsNCECag5yD333OPuz0/EUkHuSZMm2ahRo9zLHHXKVW29448/3tX1W7t2rUupxxclvB0ZeaOXBqhoYo14RCw+F2XklrPogBBAwArIRmIGBCAAgZwEVMRWtYn05vmuu+4ypfDoi1+8Ipb3Qe2cc84x1TxS3SzEq3CcN68Dpb7gKYJGX/iUThiPiBWZxlO/fn1r3LixKV1HBdzVTEBvvevWrRsOoCG10i9f5OHTeVTqz44dO1xaWCyp0CFFH0izVXRdaX4LFy60Cy64wImZ+p2UVySW0t5ffvllJ3h6tSCVVqihv8s34YsCeVyiGuXVYFRUuRqIPPfcczGLWHwuCtdZwdr0IoCAlV77wWogAAEI+EZg2bJlriitird7NT1yilj6Ajh37lz3RUD1ZS699FL3Jrp27dpZUVqRYfZaXCwFcX0zgokKlYBXa0a1Qrwi/V5NLE/EUgrXmjVrTJFaSsVQ0X5F+aljnIosK/ph1qxZdt9995nqhnhDP1cKEEX+C3WLC+Thfvkib7GKmpHfkhg/c+ZMV9eIER4Cnl9SZJ/qLyr9Tx0E8xOxREhRNzo7ShWU39I96oIqYUuNKhjhIeDVwFIaoaLKFZmnUguxRGLxuSg85wRL048AAlb67QkrggAEIOALgcgCpaobc9xxx7l5PRFLxbgVGeG9jfYeqg/0ehPtpRqq5b06yqn+FeKVL1uTMZN4kQ733ntvVg01pZ96IpbSApWiqrTSnEPFkCNTDRXNpbOmL5/VqlVzKYjxpLJmDDQWehgBv3xR5MSK7JMAr1p+jHAR8Apo16pVy/1eOvLII10kXqwiVrhoYW00Auqu27JlSydmqu6ZRCkJmbGIWHwu4lxBoPAIIGAVHnueDAEIQCClBCQYKN3roYceshYtWrgorKpVq7p6H+PGjbN//vOf7u1z37597eqrr7Y//OEPLppBXwj070899ZTrOKexdOlS69WrF9EOKd2x9JxcIqc+3Et4GjJkiCt6q/+eM2eOPfDAA+6/mzVr5t5gKw1n06ZN7qzpPp0ZnbVSpUqlp3GsqkAI+OmLCmTBPCStCeh311VXXeUKsistXkOCJiJWWm9bWi1OL2dUR00NaRSBrqhzjXhELD4XpdWWspgQEUDACtFmYyoEIBA+At9//737gK/aDjmH0m62bduWrSZWZL0i3ScxS+ID0Q7hOzuexV66Vo8ePZxYFTlUQ6ZChQpWuXLlbNFWH374oXXp0sWJWao74wmh4aWI5X75IkhCQL+PnnnmGTvrrLNcHT1vIGJxNuIhoAhOCVj6XaV0d2/EKmLxuSge2lwLAf8IIGD5x5KZIAABCKQlAaV7KYVQtUJ++eUXFy3ToUMHFy2zatWqwwq7e4VNZYyisE444YS0tItFFRwBiVjvvvuu/f3vf3eRe3Xq1LHWrVu7dvQqfptbYffp06ebRC9FRXhREgW3Yp6UjgTwRem4K+mxJhVZ37VrlxUvXtxFd+r3lQTwSy65xPr06ePqnBUpUiTfxSJi5Yso0BfoJYvOkBqFqPOkXt6pTuONN95oXbt2df8dy4hVxIplLq6BAAT8JYCA5S9PZoMABCCQcQRyFnbft2+f3XbbbfbWW29lFe7OOKNYcIESyFnYXfWtvM5zkU0ECnRRPCzjCOCLMm7LfFvwypUrXcpxsWLFnFgeOVSnSIK4/EosAxErFkrBu0Yv6Pr162dbtmyxdevWZYsYLlOmTNwdSxGxgndGsCgYBBCwgrGPWAEBCEAgKQKRXxzVlrxz5852zDHHuMito48+Oqm5uTkcBHKKWM8++6yLwNIbcNWrYUAgFgL4olgoBe8aRf7+9a9/tVdffdXUNOKWW24xRWXNmzfP9DvpzDPPjMtoRKy4cAXiYkUKK3JPKYHnnnuuq9mpNPf333/f1f686aabnEAaz0DEiocW10KgYAggYBUMZ54CAQhAIO0I6MuBusB5neC8L45qJf6Pf/zDZsyYYd26daNTXNrtXPosSF8Y9MdL7fFErPXr17t29Uo/VUcn1chiQCAaAXxRuM+GCmqr2YOEKzUUUbdSNR+pW7duUmAiRSylO0+cONHKlSuX1JzcnL4EdG7UPVmReuoSeNFFF7n09mSbiHgill7KqHGAhLBY0lnTlxQrg0BmE0DAyuz9Y/UQgAAEEiKgD/b6MK8ipupCePzxx9vu3btt9OjR7ouE3oSrw5zC7hkQiEZAxdrvvPNOl/rTuHFj96F+9erVLnpCRbtVIFc1bBgQiEYAX8TZ2Lp1q+tuetppp7m6RYsXL3bRv36JWGok0aBBg5jrH7EjmUlATWf69+/vuiaffvrp1rNnTxeJ5ZeIpbIKl19+edxRXJlJk1VDIH0JIGCl796wMghAAAIpI7BhwwZr27atqxWRc+iD/s6dO7N1J0zZQpg4YwkcOHDAhg0b5qImco4qVao4UVTRfJMnT465dk3GwmDhCRPAFyWMLjA3KmKzVatWplpXeoFStGhRlwqWU8TSSxaJCIq0Oeecc9yfZKNrAgMx5Ibo99Hdd9/tzs2LL77ohCsJozlFLEV76nPPG2+84c6O0lNPPPFEIs1Dfn4wP7MIIGBl1n6xWghAAAK+EPC6yo0dO9ZeeeUVV+y0Vq1adtddd7kUDn1JmDt3rhMnSLnwBXkgJ/G6yk2dOtV9qVTEnoTRe+65x0U7DB061C6++GJr0aJFIO3HqOQJ4IuSZ5jpM3zyySeuM+7JJ59sjz76qPudo8g8T8TS76l///vfNmrUKBc17I2GDRvagw8+6IQsBgT0eWXw4MG2aNEi9zlGwxOx6tWrZ02aNDGdJQlc3tDvLEVoDRgwADGUIwSBDCGAgJUhG8UyIQABCKSKgL4o7N271/7rv/6Lt5CpghyCef/zn/+49uX6w4BAIgTwRYlQy/x7JIQrDfmxxx5zUZ133HGHlS5d2v1ekmg1ZswYZ2T58uXtiiuusGrVqtmyZcts1apVVr9+fZs9e7bVrFkz80FgQVIEli9fbq1bt7YzzjjDRf5KtFKNTxVwv/HGG23jxo1ufp2ZSy+91H788UdbsGCBE0UlbEnEirfIe1IL5mYIQCAhAghYCWHjJghAAAIQgAAEIAABCEDADwKqp6fucWvWrHGd45SGrOgZRXZqnHrqqS6lULX2NBQ1PGjQIFP0580332yqf0Q6oR87kblzSACfMGGCq8uoyKqzzjrLGaMUVZ0XDZ0VXSOBVNGfK1ascDU/VfRdHS8vvPDCzAXAyiEQEgIIWCHZaMyEAAQgAAEIQAACEIBAuhKQ0KC048gUL0XUSKj64IMPDquJ9c0339h1113nGpBIfPjjH/+YrqaxrgIioKi9adOmZUs3lRiqZjVNmzZ1ZymysLtELAmj3bt3d5F+KqPAgAAE0psAAlZ67w+rgwAEIAABCEAAAhCAQCgIKIrm66+/tu3bt7tOckcffbSzO7Imlted8ODBg07wUu0jFeVWTSwGBERg165d9vHHH7tajCrS7qUG5lbY3WskoXqNRPJxfiCQ/gQQsNJ/j1ghBCAAAQhAAAIQgAAEQk0gp4ilxiNKF1PE1sKFC6127dqh5oPxsRHIKWJt2rTJrrzySlcna+TIka4LJgMCEEhfAghY6bs3rAwCEIAABCAAAQhAAAIQ+F8CkSLWLbfcYhMnTrQaNWrYjBkzrGzZsnCCQEwEPBFLdbKURqii7+q8rCYBDAhAIL0JIGCl9/6wOghAAAIQgAAEIAABCISWgAq5f//99/aXv/zFihQp4tIJVbdIApbqGz3++OPWqFGj0PLB8PwJ6My89NJL9uc//9mlFWp89tlnrvaVuhfeeuutNm7cOFfcnQEBCKQ3AQSs9N4fVgcBCEAAAhCAAAQgAIFQElCB9t69e9ucOXOsRYsWdv7559vOnTttwYIFrkth/fr1bcqUKVa3bt1Q8sHo2AgsXbrU2rZta+XLl7d27dpZuXLlbPXq1VkNA4YPH24DBw6kk2VsOLkKAoVKAAGrUPHzcAhAAAIQgAAEIAABCEAgNwK5dZXTdeokp3pFKvg+e/ZsF4V12mmnARECuRLIrcNlmTJlXOSVBK1hw4aZirj369fPRfkxIACB9CWAgJW+e8PKIAABCEAAAhCAAAQgEHoCirp67733TAW369SpY+ecc46LlvG6FiqV8Igjjgg9JwBEJ6Cz8umnn9q6devcRRdccIHrUKhzo66XxYsXz+p6CUcIQCB9CSBgpe/esDIIQAACEIAABCAAAQhAAAIQgAAEIAABM0PA4hhAAAIQgAAEIAABCEAAAhCAAAQgAAEIpDUBBKy03h4WBwEIQAACEIAABCAAAQhAAAIQgAAEIICAxRmAAAQgAAEIQAACEIAABCAAAQhAAAIQSGsCCFhpvT0sDgIQgAAEIAABCEAAAhCAAAQgAAEIQAABizMAAQhAAAIQgAAEIAABCEAAAhCAAAQgkNYEELDSentYHAQgAAEIQAACEIAABCAAAQhAAAIQgAACFmcAAhCAAAQgAAEIQAACEIAABCAAAQhAIK0JIGCl9fawOAhAAAIQgAAEIAABCEAAAhCAAAQgAAEELM4ABCAAAQhAAAIQgAAEIAABCEAAAhCAQFoTQMBK6+1hcRCAAAQgAAEIQAACEIAABCAAAQhAAAIIWJwBCEAAAhCAAAQgAAEIQAACEIAABCAAgbQmgICV1tvD4iAAAQhAAAIQgAAEIAABCEAAAhCAAAQQsDgDEIAABCAAAQhAAAIQgAAEIAABCEAAAmlNAAErrbeHxUEAAhCAAAQgAAEIQAACEIAABCAAAQggYHEGIAABCEAAAhCAAAQgAAEIQAACEIAABNKaAAJWWm8Pi4MABCAAAQhAAAIQgAAEIAABCEAAAhBAwOIMQAACEIAABCAAAQhAAAIQgAAEIAABCKQ1AQSstN4eFgcBCEAAAhCAAAQgAAEIQAACEIAABCCAgMUZgAAEIAABCEAAAhCAAAQgAAEIQAACEEhrAghYab09LA4CEIAABCAAAQhAAAIQgAAEIAABCEAAAYszAAEIQAACEIAABCAAAQhAAAIQgAAEIJDWBBCw0np7WBwEIAABCEAAAhCAAAQgAAEIQAACEIAAAhZnAAIQgAAEIAABCEAAAhCAAAQgAAEIQCCtCSBgpfX2sDgIQAACEIAABCAAAQhAAAIQgAAEIAABBCzOAAQgAAEIQAACEIAABCAAAQhAAAIQgEBaE0DASuvtYXEQgAAEIAABCEAAAhCAAAQgAAEIQAACCFicAQhAAAIQgAAEIAABCEAAAhCAAAQgAIG0JoCAldbbw+IgAAEIQAACEIAABCAAAQhAAAIQgAAEELA4AxCAAAQgAAEIQAACEIAABCAAAQhAAAJpTQABK623h8VBAAIQgAAEIAABCEAAAhCAAAQgAAEIIGBxBiAAAQhAAAIQgAAEIAABCEAAAhCAAATSmgACVlpvD4uDAAQgAAEIQAACEIAABCAAAQhAAAIQQMDiDEAAAhCAAAQgAAEIQAACEIAABCAAAQikNQEErLTeHhYHAQhAAAIQgAAEIAABCEAAAhCAAAQggIDFGYAABCAAAQhAAAIQCD2Bn376ya699lrbtm2bzZ8/36pXr+4Lk71799ptt91m+/fvt4ceeshKly7ty7x+T+Kt86233jrM/u3bt9vTTz9t119/vZUrV87vRzMfBCAAAQhAICYCCFgxYeIiCEAAAhCAAAQgAIEgE0iVgLV161br1KmTE39uvvnmtEUYTcDauXOnXXfddfbbb7/ZU089ZRUqVEhbG1gYBCAAAQgEmwACVrD3F+sgAAEIQAACEIAABGIgkCoBa9myZXbDDTfYCy+8YHXr1o1hJel1icdFq0LASq+9YTUQgAAEwkYAAStsO469EIAABCAAAQhAAAKHEUiFgHXw4EEbOnSovfvuu/bEE0/YMccck3HkEbAybstYMAQgAIHAEkDACuzWYhgEIAABCEAAAhAINgHVZnr00Uftscces48++sjq169vN954o11zzTU2ePBgy62e088//2xz5syxxx9/3NasWePu6devnzVu3NhFSuWsgaWoo86dO9uTTz5pF154od1///22ePFi27Fjh11yySXWp08fa9SokRUpUuQw2D/++KNLv2vYsKHdfffddsQRR2Rd8+WXX7p1aC4JXFWqVLFLL73UevfubbVr18527aFDh9xa582bZ6+++qqzVUPPbdu2rXXs2DFbap9+3r59e2vQoIGNGTPGnnnmGcfIs1d2KqUxsh5XbimEnu2RhtWpUydbjSwJXIsWLbIlS5bYm2++aXv27MmypWvXro5vbmyCfTKxDgIQgAAEUkEAASsVVJkTAhCAAAQgAAEIQCClBCTSSCCRaCLxp1q1aiYxRWKQBCcVTf/444+ziS3ff/+9q0P13HPPWfny5U1ijIQbCV0SonTv7t27s93jiTh33nmnrVq1yjZs2GBnnXWWHThwwN2nMXbsWBswYIAVK1Ysm83r1q2zK6+80ollTZo0yfrZypUrrXv37k6Iyrn2MmXK2LRp05woJcFLtacmTJhger6GRKmyZcu6dXrPb9mypU2fPt0qVarkrvEErJo1a9pRRx1ls2bNsrPPPtv+8Ic/2HvvvefEt5z35CZgidOkSZPcPRrideyxx9q9995rp556qn344YfWpUsXJ4x5dui6LVu2mGp/5bQlpQeCySEAAQhAIPAEELACv8UYCAEIQAACEIAABIJFQOKNIpUUwTRs2DC74447XDSRIpVefvll69mzpxNQIqOFJGgpCkpi0E033WSjR492Yszvv/9u//rXv9w9EmpyRhhFRiFdccUV9uCDDzrxRvetXbvWrWPTpk0uRVCiUORQtNbChQtdBz8JPBpffPGFE9gkhOnn+u8SJUq4+VasWGF//etfnei0YMEC+9Of/mTLly+31q1b25///GfXxfCPf/xj1iMkIGnduk/RWYq6ihSwZI+eO2XKFLv88stdJJSi1sRh5syZTnQTBz0/WhH3aCmEimTr1auXi+ySeKaoLs2jIdZTp0513RfFTGzoXhis/w9iDQQgAIHCIICAVRjUeSYEIAABCEAAAhCAQMIEPFFHws7kyZNdRJI3JAQ98sgjLsIpUozauHGjtWvXzo477jgnqFSuXDnb85XK16ZNm6gClqKZJBIpvS9yLF261KXxtWrVyglFijrSUCqdxCWJURKqSpUq5f5dYk+PHj1ciuOIESOyRW1p7Q888IBLx5PIpKgt3SsRbciQIXb11Vcfxsyb729/+5urt5VTwJoxY4Z169YtW0riN99841Ibv/76ayewyaZ4BSxFeQ0cONCJVlpDToHq22+/tWuvvdbUxXD+/PlWvXr1hPebGyEAAQhAAAIigIDFOYAABCAAAQhAAAIQyCgCSmGTAKS6VBJJco7PP//cpeDt27cvSzyRiNKhQwcXsaU/kfWodH80wcWLwFI0kVIFixcvnu1xXp0riUKqNVWjRo1sIpKiw7w1/vLLL9a3b1+3JkWKqTZWssNbX24ClqLSIqO/vGdJKFPklQQvpTeqHla8AlZ+605FUfz8nsnPIQABCEAg2AQQsIK9v1gHAQhAAAIQgAAEAkXAE1oU9fPGG2/kKgIp6seLMPKif/ITvTxx6Z133sm1BpbqUql+Vs4RbT2K6FLdKi/CSfclK+ooRXLXrl2u0PzmzZvtH//4h0sxVDRUbgKWIqsio8Ii155T+EpWwNL9Su1U3THV/lKxedUnU7olEViB+r8gxkAAAhAoNAIIWIWGngdDAAIQgAAEIAABCMRLIBYBKzcxZuTIkXbPPfdEjdqKJuBEdiHMLdort/X8+uuvTrz66quvXDrj0Ucf7cxMRMBStJTqZamYuoqqqwC7N5SuqDpen332Wa4Clgq+R6Yv+i1g5ezoGDn/SSedZPq5/hcBK95TzvUQgAAEIJAbAQQszgUEIAABCEAAAhCAQMYQiEXAUpSS6j6pG17OCCwvZS6nwfkJWPndFxkR5qUjXnLJJa6WlZeumIiA9frrr7sC6RKulHJ4wQUXuDpdimw65ZRTTJFeKgSfWwTWueee64Qv1eHKOZKNwJI4pRpYDz/8sKtvJVvPOeccl0J5+umnu8cpCk7RYghYGfN/LxYKAQhAIK0JIGCl9fawOAhAAAIQgAAEIACBSAKR9Zui1cBSB8JOnTq5CCBPPHn++eddl8C77rrLFI1VtGjRbGDVnU/36H8jBRdP6Il2n1cDS/epyLu6BCp1TgXXJS5F1rnyCrs/++yzUWtgLVu2zAYNGuTqZqkjoYrRKx1PKYyq65Wzdpc6MUrgyk3AUmF1rf+EE07IZmskQ697YbwphB5PMZV4V6lSpZh4cpohAAEIQAACiRJAwEqUHPdBAAIQgAAEIAABCBQKgby6EGpBnugU2YXQK+yun8+dO9eqVq2abe1eN8GcNZu8uRo3bpxr90LvPnUwfOihh7K6Dr7wwgu5ikdK6evfv3+uXQh/++03V2B+zJgxtmjRIvvTn/5k7du3d+vMLYpJNad69+5tErFyE7CUWqgaXE2bNs1mq9eFUNFRCxYscM+JV8DyUjIjnxv5kGg8C+XA8FAIQAACEAgEAQSsQGwjRkAAAhCAAAQgAIHwEIgUbiT4qNOfOu6pyLm6+w0YMMAVNo8UsA4ePGgTJ050aW9KbRs3bpwdd9xxpmiktWvXOiFozZo12e6JFMP03zfddJPr3qe6U5H3ffnlly766sILL3RF1pW+qNpPuXUt/OKLL1zKn+paSczSf5coUcKtXaKVbNG6Z86caUWKFHFrfeWVV2zGjBnWpUsXK1asmNvo7777ztnz97//3f09NwHrvffes/r169vkyZOtXr16LnpLkWJKa9T8EsrEQ9Fo+QlYSouM7LLoCXvNmjVz0WFKZ9SQCPfaa6+5efX8yD0IzwnFUghAAAIQSAUBBKxUUGVOCEAAAhCAAAQgAIGUEpBA1bVrV5euV6VKFatWrZorkv7uu++69L1PP/3UCVQSWipUqODWElm3SQXQzzrrLDtw4IC99dZbLgrJE4dySyG87LLLTN0NVVdLoowEH92neSREKY1P90uYatu2rROvtI7cxsqVK11qoGxQ/SitX8KS1q65p06daueff74TyRQt1qNHD1P6oXetBDw9W3+/5pprXKH41q1b24QJE6xkyZJuXi9yS0Laiy++aCroXqpUKScqqZ6WxDitsXz58m6J0QSsyJpjel7NmjWd8KX71JVRheU9lhLixEcpnEp/VGfHl156yRSNpeczIAABCEAAAskQQMBKhh73QgACEIAABCAAAQgUGgGJPo8++qg99thjTrRRtFHfvn2d+KNoJQkqkQKWFrp//34n6EgkUiqixCNFQUnQuffee50wlJuApQgnRUN56X2aS/Wf9LzatWtn1abS88aPH59v4XJFbSn1T3W8PCFLaYgShU4++eQsporMUiH3Bx980K1XQlajRo2cSKaaWLJH9bIkNHmpkZ6AJQFPkVtLlixx9urfVWz9lltusRYtWjg+3ogmYOnnEqUUtaVIMD1fglSTJk2c6BbJXywvvfRSJyxqLxTlJfFNwtptt912WP2uQjs4PBgCEIAABDKSAAJWRm4bi4YABCAAAQhAAAIQiEbAE3BOPPFEV7dKxcwTHTm79SU6T0HeFylg5RTwCnIdPAsCEIAABCDgJwEELD9pMhcEIAABCEAAAhCAQMoJqPC46jq1a9fO1a7KObwC4qpFlVsdqngWiIAVDy2uhQAEIAABCKSOAAJW6tgyMwQgAAEIQAACEIBACgisW7fOrrzySpdqpxS5WrVqufQ01Yz64IMPXIqcalEpdU4pc8kMBKxk6HEvBCAAAQhAwD8CCFj+sWQmCEAAAhCAAAQgAIECIKBOd6qrdOedd7qnqUB42bJlswqhq6j40KFDXd0lrzB7ostCwEqUHPdBAAIQgAAE/CWAgOUvT2aDAAQgAAEIQAACECgAAipuvmrVKps9e7b985//dJ3vvCLiSiuMLKyezHIQsJKhx70QgAAEIAAB/wggYPnHkpkgAAEIQAACEIAABCAAAQhAAAIQgAAEUkAAASsFUJkSAhCAAAQgAAEIQAACEIAABCAAAQhAwD8CCFj+sWQmCEAAAhCAAATs6NxgAAAEH0lEQV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P4/KZGyQ2uawP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ata:image/png;base64,iVBORw0KGgoAAAANSUhEUgAABLAAAALmCAYAAABSJm0fAAAAAXNSR0IArs4c6QAAIABJREFUeF7svQvYVVXV9z04C+TzRHggPCGJYKZgKmEYpOChADXEE1qGkMCjYOWrb9LrIX0yXv08oQgilHlAJDFS6EsQDRMPhIF0+FSMUMxHQ8VDyBm+6z+fZ93te7P3vtfee621157rN6/rvhLuucac4zfGprX/15hjNtu5c+dOY0AAAhCAAAQgAAEIQAACEIAABCAAAQhAIKUEmiFgpTQybAsCEIAABCAAAQhAAAIQgAAEIAABCEDAEUDAIhEgAAEIQAACEIAABCAAAQhAAAIQgAAEUk0AASvV4WFzEIAABCAAAQhAAAIQgAAEIAABCEAAAghY5AAEIAABCEAAAhCAAAQgAAEIQAACEIBAqgkgYKU6PGwOAhCAAAQgAAEIQAACEIAABCAAAQhAAAGLHIAABCAAAQhAAAIQgAAEIAABCEAAAhBINQEErFSHh81BAAIQgAAEIAABCEAAAhCAAAQgAAEIIGCRAxCAAAQgAAEIQAACEIAABCAAAQhAAAKpJoCAlerwsDkIQAACEIAABCAAAQhAAAIQgAAEIAABBCxyAAIQgAAEIAABCEAAAhCAAAQgAAEIQCDVBBCwUh0eNgcBCEAAAhCAAAQgAAEIQAACEIAABCCAgEUOQAACEIAABCAAAQhAAAIQgAAEIAABCKSaAAJWqsPD5iAAAQhAAAIQgAAEIAABCEAAAhCAAAQQsMgBCEAAAhCAAAQgAAEIQAACEIAABCAAgVQTQMBKdXjYHAQgAAEIQAACEIAABCAAAQhAAAIQgAACFjkAAQhAAAIQgAAEIAABCEAAAhCAAAQgkGoCCFipDg+bgwAEIAABCEAAAhCAAAQgAAEIQAACEEDAIgcgAAEIQAACEIAABCAAAQhAAAIQgAAEUk0AASvV4WFzEIAABCAAAQhAAAIQgAAEIAABCEAAAghY5AAEIAABCEAAAhCAAAQgAAEIQAACEIBAqgkgYKU6PGwOAhCAAAQgAAEIQAACEIAABCAAAQhAAAGLHIAABCAAAQhAAAIQgAAEIAABCEAAAhBINQEErFSHh81BAAIQgAAEIAABCEAAAhCAAAQgAAEIIGCRAxCAAAQgAAEIQAACEIAABCAAAQhAAAKpJoCAlerwsDkIQAACEIAABCAAAQhAAAIQgAAEIAABBCxyAAIQgAAEIAABCEAAAhCAAAQgAAEIQCDVBBCwUh0eNgcBCEAAAhCAAAQgAAEIQAACEIAABCCAgEUOQAACEIAABCAAAQhAAAIQgAAEIAABCKSaAAJWqsPD5iAAAQhAAAIQgAAEIAABCEAAAhCAAAQQsMgBCEAAAhCAAAQgAAEIQAACEIAABCAAgVQTQMBKdXjYHAQgAAEIQAACEIAABCAAAQhAAAIQgAACFjkAAQhAAAIQgAAEIAABCEAAAhCAAAQgkGoCCFipDg+bgwAEIAABCEAAAhCAAAQgAAEIQAACEEDAIgcgAAEIQAACEIAABCAAAQhAAAIQgAAEUk0AASvV4WFzEIAABCAAAQhAAAIQgAAEIAABCEAAAghY5AAEIAABCEAAAhCAAAQgAAEIQAACEIBAqgkgYKU6PGwOAhCAAAQgAAEIQAACEIAABCAAAQhAAAGLHIAABCAAAQhAAAIQgAAEIAABCEAAAhBINQEErFSHh81BAAIQgAAEIAABCEAAAhCAAAQgAAEI1LWAtX37dlu7dq394Q9/sNdee802bNhgGzdubIhq27Zt7d///d/t4IMPtqOOOsr22msva968eeioP/HEE7ZgwYLQ85s1a2bt27e3T33qUxWtuWnTJvvpT39qa9asCb2mJrZs2dKt+9nPfta+8IUv2GGHHWbynZFuAvnx7tmzp5177rk13fQHH3xgU6ZMsfXr11u3bt3s29/+trVq1aqme0rD4h9++KFNnjzZxEfjxBNPtIEDB6Zha+wBAhCAAAQgAAEIQAACEIBAJgjUpYAloWrRokW2bNkykwgQdnz605+2k08+2Xr16hVKyCpXwCq0jz333NNOPfVUJwZI4Co1KhWw8m1KcDjuuOOsf//+iA9hk6MG89IoYL388sv285//3CQOI9L8KynKFbA0f/HixfbFL37R9t133xpkF0tCAAIQgAAEIAABCEAAAhDwi0BdCVg7d+60pUuX2qOPPmpbt26tOBJdu3a14cOH27/927+VtBGFgKUFJFwdc8wxNmTIEGvRokXRNaMSsIIFPv/5z9tZZ51FNVbFmRLvg2kUsObMmWMvvPCCEz4vuOAC+9znPhcvhDqxHlbA0r9LEq6eeuop91kfNWqU7b///nXiJduEAAQgAAEIQAACEIAABCCQXgJ1I2CpIuSxxx6z5557ziRkBUPiUMeOHV1V1YEHHuiOCWoExwtfeeUV+9Of/rRLpZaqIs4//3x3xLDYyBWwgqomrVVs/POf/7Q33njD/eioUf4+jzzySDv99NOLilj5gsYee+xhX/3qV5usotK6q1evtr/+9a+7+HnCCSe4o05NVX+lN0X93VnaBKxPPvnE7r77bvv73//uPkdjxoxxx2EZZmEFrD/+8Y923333OWS77bYbAhbJAwEIQAACEIAABCAAAQhAICICdSFgSQjSkcGFCxc2EoV0LO+UU06xvffeuyQOiVkvvviizZs3r5HAo75YpQSlXAGr3C+j7733ns2dO9ckoOWKbarCOvbYYwvuN1/Q6NKli6uC0dphhp7/xS9+YfoSHQxVmY0ePdp0lJGRLgJpE7AkvE6fPt19RiQIn3POOQifZaYMAlaZwJgOAQhAAAIQgAAEIAABCEAgJIG6ELDUl+fee++1bdu2ObfUiF1VRccff3yoXlYBi7ffftvuuecee//9991ftW7d2jWpPuiggwriqkbAkkEJZw8//LATz8IIStUKWFpDTezVw0gVWcEYPHiw9evXL2RKMC0pAmkTsJ555hl3PFfjjDPOsKOPPjopFN6sg4DlTShxBAIQgAAEIAABCEAAAhBIGYHUC1gSZHSs6c0333TodBROx+IGDBhQUXWIbixUlZLEJQ3d2qeb3wr1pqpWwComKKm5+te//vVd9h+FgKU1//KXv7hjTIGP6oX1zW9+s2T/rZTlZSa2kyYBS7minFHu6EZLVe116tQpE3GI0kkErChpYgsCEIAABCAAAQhAAAIQgMC/CKRewFL10uzZsxuODqqptHpXhT1Wlx9sNVn+2c9+Zq+99pr7lXpgqddPod5WUQhYWiP3aJb+rON8Egjym8hHJWC9++67NnXqVPvoo4+cj2oirWbSlTLjAxMPgTQJWOrZNmXKFFu/fr27MVOVier7xiiPAAJWebyYDQEIQAACEIAABCAAAQhAICyBVAtY+WKTqqRUSaSKomrGsmXL7Mknn3R21AdLDat1LDF/RCVgqbrlgQcecM3kNVRFdt5559lhhx3WaMmoBKz8htOf/vSn7aKLLirZsL4Qz/xKrnKOlenYp44yynf5e+aZZ5qa2OcO9TZbu3atPf/887Zq1SonuOnvNF9VQKoA0jE2xalNmzbVhLzgs1pLx0p/97vfNVq/bdu2tt9++7ljqgcccIDbj+L30ksvOTsnnnii+12psWHDBneb3/Lly0390HT8tWXLls6nr3zlK3b44Ye7mzR/+tOf2po1a5ypnj17umrA3JGfE8p/5Y2eVTWh9i7BcseOHQ32+/Tp42yVwyw3XmH9W7lypf3+97+3d955p+FWUMXts5/9rLt1U3Erdetm4Kfi8I9//MPZevXVVx2v4JbR/FxQxWQpYS1XQMrtIac9qo+eetKpqlNj9913t+7du7t4KC6lLjoo1cQ9/3fF8qJQfIO5mzdvdtVvyjEJ3sqf4BII+SuhvUePHo4r/ewi/6cAgxCAAAQgAAEIQAACEIBAHRBItYAlceGuu+5yX+Y0dHPgd77zHZPAkMSISsDSXlesWGEzZ85s2LZ6Uqk3VSmxotwm7oGt/C/UlVZg6XZDVXJJXNAIexRRX7znzJljS5cudc8VqjhTxY+OrEnAamqockxHLnv37l1Wz7NSdiUMaY8SYXJvi8x9RoKGfJZw98tf/jKUgCUhSaLSggULGkSYQvsQE4l68+fPL1vAktgicTCISyH77dq1s2HDhtmhhx4a6qitWEhwk1iiiwNU6VhoSFhavHixPfXUUyX907Of+cxnXCN4iYDFhoSlWbNmuZsPw4ym/MoXsEaMGGFLliwxfZYVm0IjN86yX2jEJWBJ4P3tb3/rBPVAtCvFIcxew3BkDgQgAAEIQAACEIAABCAAgXojkGoBSxUZ6lcVjEKiT5zAoxSw1MNLvbyC6o9Cx7SiqsD661//6ip7gi/E1RwJ+/Wvf+2+YGuE7Y2kSioJj+vWrXPPfelLX3K3PQZDTfTFQpU2YUe1vc9y1/nkk0+cAPS3v/0t1PJdu3Z11U2qDtIoVqEkMUJCkI69FhPFchdUBZD8Co56hqnAkpAnoSkMO1UVaq/HHXdcSRFLPBQPiUiqRtSR2k996lO7sFHuSnQMjt+GgSdBSFVlysH88frrr7vjvFq/nKFYfOtb33IVSfkjV8CScKYfCYph4iHfJd5JeMsfcQhYhS55CMvh4IMPdkepOeYZlhjzIAABCEAAAhCAAAQgAIF6J5BqASuoChFkfdHXl1ZVlCQ1ohSw8r8AFxIKohCw9KVYop+OlwUjzJGwYkzz+3eFudFQIsL999/vRAPd9Dhy5Eg78MAD3RL6O1Uz6dighkSWL37xi/bVr37V9SHTkTNVykigUZWP/AgqZ0r1KwubE4VEA4ksJ510kvXq1ctV90n4+/Of/2y/+c1vGm6szLVfjKdu8XvssccaHf069thjrW/fvq7fmdZ+6623TKKgbonMF1XCCFjiExzLlIhx8sknuyN7GhIMZVvHAQPbpcSewKfcGIuBqqbyj9MV4yb/dMxT/mnNQntQtZkqJ3WUNRiqwJNoFoicygOtrQsO9NmQn7KnKkAdvX388ccbCV26OVTVVfkCTq6AJZuyoZ/8GOuzpuo78coV0IoJQ6UErNzcKKcHlqqu5FcQKwlnuqBCwpzEYg3loqrUNE8CajA3quPUYT83zIMABCAAAQhAAAIQgAAEIFBrAqkVsPTF7Z577nG9iTR0jEyNyHUcLqkRpYCVL04V6ktVrYClL7eqNpHwop5LGvrifuGFF1rnzp0rwpbfh6yYcBAYz+/3lX/sM7dZuJ7RF3b1kyrWfyj/1shTTjnFJJpUOvL7eqlCR32l8hvqy74qjh566CHXmyh3FBKw1Px82rRpDZVR4i7BVdVb+UOCnPoxKb9yRawwApZsiZWY6SbO/N5tsqcKrUcffbQhB5o6iirhTfM1ivU5y+cmkUkVQIX6MWkP8m/hwoUN/kmgVPVYMJ5++mmbN2+e+2OY6rr8qr1i1YC5AlKwloRRVVYV2quq31RVpmowDQlDZ511lhPTckfUAlZ+laL2KJGvUPWX9lGIaX5lY6WfCZ6DAAQgAAEIQAACEIAABCBQDwRSK2DlizmqvlEj8twqjrgBxylgSTDRUa099tijwY1KBCyJIR9//LGr6JEooAqfXFFEDb2/8Y1vhOqDVIxnrsDRlJCoyin1zdIXfo38iq3cap/86qxC66s6Zvr06e6YnVhJ5FEj60pGviiqGOg2yFJNscVWxyFz+00VErByGUmQ0ZFJ9ewqNiT0SRxTb7RghBWw1Axf/a2KNUjPr3IrVa2jfUjAkUBVTBTKFyUlzqmqTo3ui438XN5nn32cQKNnJQyq+krHajXC9rbLFb2K5WG+gKX1VKlVqg/Xf/3Xf7n9qNpLo5BIG7WAlXu7arFLDvLZ5otepZrCV/L54BkIQAACEIAABCAAAQhAAAJpJlA3AlY5N+nlCk9h4Bf7IhingFXoC3j+l/4wey81R9U/qpKptul9viiVX02Tu4fcvmWFqr/yjyQ2VYFVLYPc5/MvBSjlR+5zuWKD/j5fwMoXxnLFmlL7Vw+uGTNm2JYtW9y0MAKWelNJ+FQFVKkhIVMVYcHxuGLVOrkVccV6pemWQ4mSQa8uCXMS6Erd2qe9SdRTJVaHDh2cgHT88ce7m/9kR38v/yUQqkeX+ts1NXLFKYlyyu38Plj5Apaq9YYMGVJyr/mXDhQS8qIWsHQ7pX4knunzqerSQlWAuUzy/32oprddU6z5PQQgAAEIQAACEIAABCAAgbQRQMAqIhwoUHEKWIUqyqIUsCReDR8+vMkvxWESUl/wH3zwwYZqoWIVM/lCzhe+8AXXwDu3Uij/ZkOJIOprpuNwul2vWFVRmH02NSdXXGvqtr1cW/kCTr6AlS9uhD3alds8PayAFfYmyPxYFLuJMvdoYLHeXuoHdu+997rKPsXrvPPOs8MOO6wp3JH/Pl+c0tHP/H3kziknxuobpsb+qjbT0Gcn9xhh1AJWJXAqqdCsZB2egQAEIAABCEAAAhCAAAQgkEYCqRWwVJWim/R0NE6jqaNruXDTWIGVL1aE6YFVbsKoYbcqXVTRomNQ+f2RyrWXOz9X6Ch29C+36qfUsaj85tXBOtq/RCw1dT/kkENcP6CmqnzK8Uk9l3QMTaOcI6n5wkG+0JNfVVZOn64HHnjAXnrpJbenMBVY5TTkz/W3WAVjcFFCKbEn9/OkaiEdBZSIGfcImrivWbPGJEypiXluw/WmBKxyqjbLFSmLxaGcJu5h+EmIVKN7ff4kJKpiK7jUoKneZmHsMwcCEIAABCAAAQhAAAIQgEC9EEitgCWAs2bNarhNr9iRoUKgdVRMX/SKjeCGO305LCYc6O+jrMDSUa3Jkyc39IYqdMwsXyhRzycdc8u/aS3fLwk9+tHRpyhFq9x18gU4HflSf6vckdujSH2l1F+q0LEoVblIONHRvPyb+HLtye/u3bu7pu36sl6tb7likXj9x3/8R6gKtdw+UdpfvniRX71TSFgplosLFixweVYsD/NzohzbTeVvbkwL3YoZ7Dl3j+WIQmH/EQxunZQQKLFKgo0EJVXrBWJNIVtNCVjlCDz5FVb5YmLcFViK89q1a10zed06+Pe//902bNjg+oUVG+X4FzYWzIMABCAAAQhAAAIQgAAEIJBWAqkWsHIbYxcSDiqFml8xk0QPLH0xVb8jfVHVKHQULO1HhH7961/bb3/7W7f/fMEjf+9N9UmSMPGnP/3JHn/8cSdYNDXU+2no0KHuuGGlVVm5Ala5X/5zn80XsMIcbSvmX67IFKYCK0oBK/dzoONy55xzTkG2ub5HKWBJQJbouXjx4obPRVN5kPt7HwQsCe0PP/ywa2hfSswtxKXcHC6HLXMhAAEIQAACEIAABCAAAQikjUCqBax8oanQ7WCVAK2FgJUvxg0cONBV8uSOtAtYudzyb7bLbUheTu8h+b9+/XrX0FpCUO4RqfzY6ojhmWee2ag3UTnxr1SIkbBw//33u/1pRFmBlZSAVagxeW5OnnHGGXb00UcXxBnmKGI5cdDc999/3x0Rzr3dMd+GKu4kmB144IFO8FU1ksSeYMQpYOX3MYu6Aks59dRTT5mq20pVmenI5mc/+1l3JFhN2x977DHT51ADAavcrGM+BCAAAQhAAAIQgAAEIFDPBFItYOkLq663V3WCRrHeS+UGIGkBS5UmP/vZz+y1115zWy0m8KRdwMr3I7fKKrc6q1iT9zBx0nE9iRoSi1asWGE67plbmaLeVbqFr2PHjmHMNZqTVA+sr33ta64PWZiRe0w2TAVWOf21gv5W2kd+5VTuschC4lbu3qPugaXPtRqmB/3ttJZ63OlGQR0Z3W+//dxthfm3Z4apdMudU+pYZH5s8m+obKpRf7U9sJTbs2fPtm3btrmtqKpw7733tsMPP9z1sdN/Ky65lxqk/d+HMPnOHAhAAAIQgAAEIAABCEAAApUSSLWAJadUJaKqg0DEOPjgg+38889vsi9UKSBJC1gSru655x5TY3qNYgJPPXxBzb3JL+hzpUqZqVOnNlTTqDeWemRFMVSdNXPmTNcbKPii/61vfcsdJSx3VHoLYX7/snzx4qOPPrI777zTVRVplDqOl7vn/JsCwwhYYW84zLetWykvuOACJwJryKcpU6a46remKhsltigG5fJXHysJ0KowUhVR//797XOf+5zrfSbxJvczrVv/2rVrVzKkufvQxKYqsJoS5nIXy+1jJjEpP8eirMAqJMyrslA3KpY6Hqt/H6ZPn04FVrkffOZDAAIQgAAEIAABCEAAAl4QSL2ApUbG+tKmpsbBF+gTTjjBBgwYUHEvpCQFrELVJsUEnnoQsFQRJbFKX+iDY4QSsFRRo6oeiRAXXnihde7cueAHROKFel8pnqqiGjFiRIOoUuwT9de//tUdNwua7pdzE1+uzdxbEvX3apD/9a9/vckPsqp6dIQwEFzy189v8l6qgX2p/YQRsCq1ne9r7q2STfHMr05qqr9Z4GMut9yqw9yqs3JuF82tKAsjYGlOGDFVcZXtpUuXuq0XqvKLUsBSRamEvaBBe1jBMz8OHCFs8qPLBAhAAAIQgAAEIAABCEDAIwKpF7DEWtUR9957b8NxGwkmOqKlPlK5R2zCxEUVJ3PnznU2A0EiribuEjbUs0eiTTB0rEm38+mIVP6oBwFLzB588EF3vE9DFUEaL7zwgvvfQs3pc/3MPcYXVrzIF7BK9WsqlQP5RyB1E+F3vvOdkscRJTJIPAsqwGS/kOCTX1UkkVX5WayiRhx17FINzIMRRsCSvSFDhribGYuN4JbHZcuWuSmFjt4GYlCYfmX53NRQX9xUVVVs6BmJmq+++qqbknucL7cXmW6p1JFQ3bhZaqjR/1133WWqdgtGUxVYwbrFPm+BHd3+pwsWdCujxhe+8AU799xzG/3bEqWAlS+gF7rRM59FoXxBwCqZMvwSAhCAAAQgAAEIQAACEPCMQF0IWPrytmjRIlu4cGGjfkj77LOP+zKvL3IStUoNCVe6QU9f6oNKnmB+1AKW9qtqH4lXQeWY1mqqCXk9CFjyI7d6R9UqGvqCL3FFR6GOPPLIoqHIbfauSWrQrSOhxY6PKVa/+MUvGgSzpiq8mvp85ouhpdbX2hJ6/vCHPzQyW0jAyq8UVKyHDRtmRxxxxC4ilvJDgt+jjz7aIMpqgTACluaJwdlnn+16RuUPHdd78sknTX2rgubg+YKMhBpVACk3w/aJkmD50EMPuSo7DfVpkoAkAaqQ2JL/ec1llltJpZwZNGiQfeUrXykq9qny6L777tvltsowApb2pr5SEj3btGmzy14ljEloC5rJF+uzV6mANXLkSMcqd+RXUikGqlosxFLPibniqabvuQ3fEbCa+rTzewhAAAIQgAAEIAABCEDAJwJ1IWAJuL70/+53v7Pf/OY3jb7063eqCNGXdPXXUQNoVWVpvm60U/WOBJf8ZuBBENU0eujQodahQ4dd4prbvFqVKqr6KtU8XGtIFFCFxccff9zInr6oN3X0sV4ErFwBJNdJMRw7dqxrGF5s6Mu4juP9+c9/bpiiSiixkSCjvkUaYqGjVvPnz28kAh511FF2+umnl115FyxWqCpO+5XAohxSVZiEK+WNKqQkNuSPYkfu8nudSVSVeKLjrjr6p6GcVA6rMim3Ob1+F1bA0lzZ/uIXv+hsi1+Q7/m2JYqoAilYX8/mVgCFPb5WiJuEtJNOOsn5qLhpjnjl70FC86hRoxpimyuAaj8S+3QsUZ8v7VefFcVAlVHPPfecy5Wg2XluLNQ3S/vPHfmN3oPfidHJJ5/seqfps6zKOolyjz/+eEPlleaqT5eOleZXzoUVsHJ7acme/j36xje+4SouJY6pMX1+RZvmScTScUf9G6b9KZ6qNpM/6gMY9FfL9XX//fd3XJWzDAhAAAIQgAAEIAABCEAAAr4TqBsBKwjEqlWrXFVMoS905QRLX2j1RVWiRbHqrVwBqxzb+XNlX8fJjj/++JKVYvUiYMm/3FsHA3/D9kZS7FQBJMGvnCEhRNVapQSyMPYK9SUr9ZyanEuY+ec//+mmFROwJDosX77cVd4VElzy15BwI0H0nXfecb8KI2BJJNy8eXMj0aXY3iUwqRm5GrjnDgkiqv7SKOc4pripEiq4TTMMa33Ovv3tb1unTp0aphcSMZuypc+QxCcd5QyOERaKQ66AJSFIuaIqqzBDgqDEUT2XP8IKWGpcrx5xuUcdA1vdunVzLGQ/X+wMsz+x1LHNQPzNv1kyjA3mQAACEIAABCAAAQhAAAIQqFcCdSdgCbQqGHSsS8eUdJta2KGqCjUXV9WKejU1deywWgFL6+nGQR0lK9UvKNh/PQlY+Q3Rw/RSyo2TvuCrl9bq1at3qUTKj6fiJHFHlSxRVZuoikxHE1UNlF8JFayv+B199NHuRkVdJBDkWlNNz8OIrOJ1yimnOKFDR2M1wghYmqP+V+ojVSr3JfbpmOHee+/dCGduw/lybukLjOizJ/FSlVG5x9kKfQYlnJ111lkFqxslhom/xJhi/AObEr/ESkfxdJun+GoU6reWK2ApVyR4rly50p5//vmi6ygWEpfV6L5YT72wAlax487ab/5xTfkuBkHvrWL/jml/EodV7bZmzZqGCxPK/cyF/XeSeRCAAAQgAAEIQAACEIAABNJIoC4FrACkviyqmuell15yR7LUx0a9iIIvxPqCp6M7OmqjK+pVSaMjPGFHuQKWhBYdZ1RDalV2qWKk0NHEYuvXk4CVfwxKQp0ae5fDV3FSZZPEEIkSEgmCyiXFTtVJOlZ4zDHHlMUxbHyD9XU0VetLTNLfyQcd5ZLQKcFTfz958uTQApbWFx/l5bPPPusqrPRn5YeqZpQb6vmk/mG5ORZWwFKDceWKKql+//vfu31p3xKk1NNLAlexvnCaO2XKFFNPOH0edAtkoYqjphjqc6Y+XjqGp0q6oK9csAeJfhKcijWxl33tWRVVTz/9tKk3mmxqiJOOEmp/ffr0ccfx/blwAAAgAElEQVTwAju5vAr1Q8sXsHTETs9rHT2rdbTXoPpNPcp0EUFwdLWY32EFLD0vYU9c1ItMFVmB0FeoYb3iqBxR5Z44BvmvHFT+S0DVHgPhNjd+Wits1WNT8eT3EIAABCAAAQhAAAIQgAAE0k6grgWstMNlf34QyG+6Xc6xu2oJ5IuaxS4cqHYdX54vJGBJwGZAAAIQgAAEIAABCEAAAhCAQH0TQMCq7/ix+zIIqIpm2rRprvJHVTmq7FKlUlMjtzF30se2ELCaik7j3yNglceL2RCAAAQgAAEIQAACEIAABOqFAAJWvUSKfVZNQE3Y1WBbR001why/Us8o9SlSzzWNMDctVr3RHAMIWOXRRMAqjxezIQABCEAAAhCAAAQgAAEI1AsBBKx6iRT7rJqAxCg1P//Tn/7kbKmHknpAqVdToaFKLfV50o19QW+iMKJX1RtFwKoYIQJWxeh4EAIQgAAEIAABCEAAAhCAQKoJIGClOjxsLmoCOg547733NmoWr6bnX/7yl13jcDULV5NvNV5//PHH3eUAwaUAatCvRvVhbpSMat9UYJVHEgGrPF7MhgAEIAABCEAAAhCAAAQgUC8EELDqJVLsMxICqsKaM2eOvfjiiw3CVBjDugXuzDPPdDcIJjkQsMqjjYBVHi9mQwACEIAABCAAAQhAAAIQqBcCCFj1Ein2GRmBHTt22O9+9ztbsGCBq7Zqauyzzz5OvEqy8irYEwJWU9Fp/HsErPJ4MRsCEIAABCAAAQhAAAIQgEC9EEDAqpdIsc/ICUgcWr58uf3+97+39957zzZu3OjWaN68uTtOeNBBB7lG7/vvv7/7u1oMBKzyqCNglceL2RCAAAQgAAEIQAACEIAABOqFAAJWvUSKfUIAAhCAAAQgAAEIQAACEIAABCAAgYwSQMDKaOBxGwIQgAAEIAABCEAAAhCAAAQgAAEI1AsBBKx6iRT7hAAEIAABCEAAAhCAAAQgAAEIQAACGSWAgJXRwOM2BCAAAQhAAAIQgAAEIAABCEAAAhCoFwIIWPUSKfYJAQhAAAIQgAAEIAABCEAAAhCAAAQySgABK6OBx20IQAACEIAABCAAAQhAAAIQgAAEIFAvBBCw6iVS7BMCEIAABCAAAQhAAAIQgAAEIAABCGSUAAJWRgOP2xCAAAQgAAEIQAACEIAABCAAAQhAoF4IIGDVS6TYJwQgAAEIQAACEIAABCAAAQhAAAIQyCgBBKyMBh63IQABCEAAAhCAAAQgAAEIQAACEIBAvRBAwKqXSLFPCEAAAhCAAAQgAAEIQAACEIAABCCQUQIIWBkNPG5DAAIQgAAEIAABCEAAAhCAAAQgAIF6IYCAVS+RYp8QgAAEIAABCEAAAhCAAAQgAAEIQCCjBBCwMhp43IYABCAAAQhAAAIQgAAEIAABCEAAAvVCAAGrXiIVYp/vvfeeXXzxxXbNNddY9+7dQzzBFAhAAAIQgAAEIAABCEAAAhCAAAQgkH4CCFjpj1HJHe7YscNeeOEFmzFjhj3xxBP2+uuv2wEHHGADBw60cePG2eGHH27NmjXbxcaGDRvsV7/6ld133322ZMkS+/jjj+2II46wM88800aOHGl77rlnwXXXrFljt99+u82fP99eeeWVUM+UcqASe5s3b7Z58+bZ9OnT3d5btWplAwYMsLFjx1r//v2tefPmuywpTosXL7YpU6bYokWLbOvWrda3b18bNWqUDR482Nq0aVNWJlRqLyl/SzmTJL9169a53Jw9e7YtX77cCauDBg1yudmlS5eymGty1PbK3gAPQAACEIAABCAAAQhAAAIQgEBNCCBg1QR7NItu27bNbrnlFrvuuuucAHXIIYfYBx98YG3btrXVq1fbZz7zGZs8ebKdddZZjUSsd955xwkIv/jFL2z33Xe3Xr16OQFn1apVTgDr2bOnE3qOOeaYRhtdsWKFjRkzxglmEiL222+/hmdOPPFEu+OOO6xbt26hnavEnsSXG264wa666qqGvUuMev75592fr7/+erfHli1bNuxj+/btdv/99zufxalPnz5O9NL6+vOECRPcT/v27UPtvVJ7SfnblHiVFL8333zTxUJip0RV5cbatWud8Fksx0rtPWp7oYLNJAhAAAIQgAAEIAABCEAAAhBIBQEErFSEobJNPP3003b22Wfb/vvv76qiDjzwQCfSSNxZuXKlfe9737OuXbs68SaodpHodfXVVzuh5zvf+Y79+Mc/bqi2UlXWjTfeaD/60Y/slFNOsbvvvtv22msvtzlVvowePdpVeUk0O//8851IlPuMji9KHJGA1tSo1N6sWbPswgsvtH79+jlxTsLIzp07bdmyZc73t99+2x544AFXXRUMVWmde+651qlTJ/fMkUce6X4lkW/8+PEmjtOmTXMsw4xK7CXpbykfkuK3ceNGu/zyy52oqSOt+m/lhQRI5aNyU1WCd911V9Fqv1w/orYXJs7MgQAEIAABCEAAAhCAAAQgAIH0EEDASk8syt7JT37yE1c5JEFAAk1uDywJVhINJk2a5I7a6Vighiqshg8fbqoievDBB53olTs++ugjJwTde++9tmDBAjvhhBPcrx955BE7/fTTneAjkSr3yF3wzMKFC23u3LnWu3fvJn2pxN769eudH6q2KrSO9jts2DAbMWJEwx4lmAQc5syZY0OHDm20Nwl9Eq569Ojhjrp16NCh5N4rtZeUv6U2nyS/pUuX2mmnneaq3fK55oqohWJSyIeo7TWZoEyAAAQgAAEIQAACEIAABCAAgVQRQMBKVTjCb0YVKapiUQXLM8884yqO8pu4P/TQQ3brrbc64UlzW7RoYS+++KL770MPPdRuvvnmgtVSOpKoKq5AGNuyZYv94Ac/cJVXuaJW7m4leKkqSzZlv9So1J72PmTIEFe5o0oqHRnMHapykjj3ySef2MyZM111ViDYtW7d2lVmde7cudEzmnvJJZe4Y26PPfZYQ3VWsf1XYi9Jf0txT5KfcuX73/++TZ061VXu5Q9VvalfmXJl4sSJpviUGlHbC/9JYyYEIAABCEAAAhCAAAQgAAEIpIEAAlYaolDhHoIKrJtuuskJAe+//37VtxCqMuvKK6802Q4ELFXufPOb37Q33njDNeNWtVL+0LG6Y4891okVEhtKHSOs1J4EOVVL6QikfvKb0xcS9VStpf5c6gN22223Wbt27XbZe75gVyocldhL0t9Se0+K36ZNm+zSSy+1O++80zXO13HP/KE+WIqJjnVKWOzYsWPRrUdtr8KPG49BAAIQgAAEIAABCEAAAhCAQA0JIGDVEH61S6vvk47MqRG5KqR0m961117reg6pyXol429/+5udc845pmOBavKuSq2g6kj2gsqmagSJSu0FVTilqrzyxahHH33UTj311JKVPhJQzjvvPMdO4l2pUYm9JP0ttfek+H344YfudkeJmsWq2lQtqGOv6lkmYa1UvkZtr5LPBc9AAAIQgAAEIAABCEAAAhCAQG0JIGDVln9Vq6t5ub78X3TRRa76SkPH6tTkXGLW0UcfHfpmPT2rhuzqF6XKGfXWUjN3NWoPUy0TZk7gbJi5heaEqZTKnxNGnAozJ9h7mLn5c5L0t1RCJcUvjDgVZk7gS5i5YeZU9WHjYQhAAAIQgAAEIAABCEAAAhCoKQEErJrij2bxf/zjH+5on478vfDCCw1GVdWio3ZnnHGGE6JKDYlXuplQP6pYUm+tvffe2z1SqQBTbL1K7SUlwJTihIC1K518JmHEpDBzELCi+fcBKxCAAAQgAAEIQAACEIAABHwggIDlQxT/xweJAqq+Us+nZ5991n75y1+630ybNs31jio2VL2lo3OqvBo0aJBrkK4G6MGoVHBCwPrvI4mV8qtEsCuVzpXYq0SwCyNOhZmDgOXRP064AgEIQAACEIAABCAAAQhAoEoCCFhVAkzT47m3EB588MH24IMP2pgxY9ytfTNmzLAOHTrssl31Z1IDeIldqtRSn6R99tmn0by33nrL9SvSKHSTn/4+EGn23Xdfu++++wquFRit1J6qwuRPsZvtZD8QaWbNmuWahC9cuNAJeldccYX7nW5izB+BSKPqM80rNSqxl6S/pfaeFD/1ZNOxVjW8f/jhh+3www/fZVuBgPXuu++aYnXQQQcV3XrU9tL0mWUvEIAABCAAAQhAAAIQgAAEIBCOAAJWOE6pm6Xm12o6/s4779jtt99unTt3tlwBS8cH161bZ8OHD3f/W6hR9nPPPWdjx461l156ycaNG2c//vGPXQ+t/FHpLXrFoFVqL6lb9EoFm1sIm77FMepbA6O2l7oPMxuCAAQgAAEIQAACEIAABCAAgSYJIGA1iSidE4IKlpUrVzbc9JYvYBU7pqXm70899ZRdcMEFrvm7hCsdPWzTpk1BZ7ds2eJuOVR11oIFC+yEE07YZV5Q3VPqhsDgoUrtvfjiizZkyBBXUaZjjvliW1DpJPvBbYnBDYCtW7cuWD0WVPc88cQTRW/My3W2EntJ+lsqW5PkF9x4WKxaLqhkU/XfxIkTTfEpNaK2l85PNbuCAAQgAAEIQAACEIAABCAAgWIEELDqNDe2b9/ubgnUsTj9SGD68MMP7eKLL7ZrrrnGVIElcUu9r9TPSsf69thjD+ft4sWL7fzzzzeJN6re0pzmzZuXJPHII4/Y6aefbuPHj7cbbrihkdj10UcfuQouiRJz58613r17N0m1Enuq3Bo5cqQ7mlZoHYlrw4YNsxEjRjTscfPmze5mxUmTJtmcOXNs6NChjfYWMOrRo0fRY5a5D1RqLyl/S4FPkt/SpUvttNNOsz59+uzCddu2be5yAR3ZLBSTQj5Eba/JBGUCBCAAAQhAAAIQgAAEIAABCKSKAAJWqsJR3maWLVvmBJtAiFJllAQmCVitWrVy/z1//ny79dZb3X83a9bMHSccPXq0qeJI1THnnHOO+/umRu5zqoY577zznIil2wtvvPFGJ6bJrn7Xtm3bpsw12kc59tQvSdVi/fr1c6JU165dTRVlYiER7Y033nA9lfT7YCxZssT18OrUqZMT7I466ijn8+rVqxsY6QbHoM9XU5uvxF6l/Crxt9T+K7FXib8bN250wuEdd9zhxKrLLrvM2rdvbxIAxVqVV8cdd5zdfffdttdeezWF3KK21+SCTIAABCAAAQhAAAIQgAAEIACBVBFAwEpVOMrbjIQb9YVSw2wdBTzkkEPsgw8+cP2wXn31VSdsXXLJJe6IoMQDjaBheZiV8kWd3J5ZqvDab7/9bNWqVaZjdWqULrGiW7duDaYlOkio0PHCQgJRufZkWIKZKnf0oyOEvXr1sq1bt7qqLP1Zf69G7y1btmzYhyp+JNZNmDDBMVFVkAS+FStWuD/r7/UTMNKDwfHLxx9/3J555hnr27dvVfb0cFL+SnA69thj7aSTTnLx7tixY8Pek+KnBZUbqghUZZyqAJUba9eudQ3/e/bsaVOmTLFjjjmmUSoG+VlIDK3EXpg8Zw4EIAABCEAAAhCAAAQgAAEIpJ8AAlb6Y1RyhxKxXn75ZZs+fbqrtpI4ICFnwIABriJKVS5Bb6vcXkxh3C4kOq1Zs8ZVMQVrHXHEEXbmmWe6o3177rlnI7NNCViaXI69wLiqeObNm+d8llgjMUr+qiF9//79Cx6H3LFjhzs6KdFk0aJFTvSSKDVq1CgbPHjwLv2/SglY2ke59oK9J+FvKQFL+0iCX+CvKs90A+bs2bNt+fLl7mjroEGDXLVcly5ddknDUgKWJpdrL0yeMwcCEIAABCAAAQhAAAIQgAAE0k8AASv9MQq9w/wm7qEfjHGienVdeeWVduihh4Y+ohfjdsoyHTR4lxCYW4FVlpEaTVZvLx3rnDZtWqMKrBptp6xl1UtNvbHCHkctyziTIQABCEAAAhCAAAQgAAEIQKAuCSBg1WXYCm86bQKWqsP++Mc/umOMEiN03K9ehiqsnnzySbvpppvcEcj999+/Xrbu+kWJt5r6q8F/Uzf8pckxNZr/4Q9/aJ///Ofd8UMGBCAAAQhAAAIQgAAEIAABCEBABBCwyIPYCKj31MSJE003/On2v6ZuOoxtIxUY1s2KV111lTseqT5NYRrdV7BMLI+o+krN0SUEqXF9PQ1VXz399NOuAbyOwjIgAAEIQAACEIAABCAAAQhAAAIIWOQABCAAgf8h8OKLL8ICAhCAAAQgAAEIQAACEIAABMzsyCOPTB0HKrBSFxI2BAEI1IIAAlYtqLMmBCAAAQhAAAIQgAAEIJBGAghYaYwKe4IABCBQJoGjjjrKPbFs2bIyn2Q6BP5FIBBN0/hyQJzqhwB5VD+xSvNOyaM0Ryf9eyN/0h+jetgheVQPUar9HqnAqn0M2AEEIFBnBBCw6ixgKd0uL2opDUydbYs8qrOApXS75FFKA1Mn2yJ/6iRQKd8meZTyAKVkewhYKQkE24BAUgQ2b95s8+bNs+nTp9uSJUusVatWNmDAABs7dqz179+/YLN93cq4ePFimzJlii1atMi2bt1qffv2tVGjRtngwYOtTZs2ZW2/Unvr1q2zGTNm2OzZs2358uXWvXt3GzRokI0bN866dOlS1h6qmYyAVQ09ng0I8KJGLkRBgDyKgiI2yCNyoBoC5E819HiW9yJyoBwCCFjl0GIuBOqcgMSrG264wd2wqFv+evXq5cSo559/3v35+uuvtzFjxljLli0bPN2+fbvdf//9TiT6+OOPrU+fPk70WrFihfvzhAkT3E/79u1D0anU3ptvvun2Nn/+fDvggAOsW7dutnbtWnvllVesZ8+eTlzTjZFJDASsJCj7vwYv/P7HOAkPyaMkKPu/Bnnkf4zj9JD8iZNudmyTR9mJdTWeImBVQ49nIVBnBGbNmmUXXnih9evXzyZPnuyEoJ07d7peThKo3n77bXvggQdcdVUwVKV17rnnWqdOndwzQb+e1atX2/jx4+3pp5+2adOm2dlnnx2KRiX2Nm7caJdffrndcccdds0117j/btu2rUmQk7j2ve99zwYOHGh33XWX7bnnnqH2Uc0kBKxq6PFsQIAXNXIhCgLkURQUsUEekQPVECB/qqHHs7wXkQPlEEDAKocWcyFQxwTWr19vI0eOdNVWc+fOtd69ezfyZsGCBTZs2DAbMWKEq9LSsUAJRBKLJk2aZHPmzLGhQ4c2emblypVOuOrRo4c72tehQ4eShCq1t3TpUjvttNNc9Vf+Otu2bbOrr77aVY8V2mMcIUPAioNq9mzywp+9mMfhMXkUB9Xs2SSPshfzKD0mf6KkmV1b5FF2Y1+O5whY5dBiLgTqmID+T2HIkCGuUkmVVDoymDvUX2r48OH2ySef2MyZM1111uuvv+7+rnXr1q4yq3Pnzo2e0dxLLrnEHet77LHHGqqzimGq1N4tt9xi3//+923q1Kk2evToXcyrCkz9u1SJNXHiRLffOAcCVpx0s2ObF7XsxDpOT8mjOOlmxzZ5lJ1Yx+Ep+RMH1ezZJI+yF/NKPEbAqoQaz0CgDgk89NBDrlpK1Ur6adasWSMvdExPApCO4T3zzDPuGKGqtU488UQ766yz7LbbbrN27drt4vl1113nemrpKJ+OGpYaldjbtGmTXXrppXbnnXe6RvI6/pg/1AdLe9QxRwltHTt2jDVCCFix4s2McV7UMhPqWB0lj2LFmxnj5FFmQh2Lo+RPLFgzZ5Q8ylzIK3IYAasibDwEgfojEFQx3XzzzU6oKjTyxahHH33UTj311JKVTRKMzjvvPLv22mvtyiuvLAmmEnsffvihu+1QvbOKVXm99957TjxTDy8JdbqdMM6BgBUn3ezY5kUtO7GO01PyKE662bFNHmUn1nF4Sv7EQTV7Nsmj7MW8Eo8RsCqhxjMQqEMCYSql8ueEEafCzAlwhZmbPyeMOBVmTpQhQ8CKkmZ2bfGilt3YR+k5eRQlzezaIo+yG/soPCd/oqCIDfKIHAhDAAErDCXmQMADAghY0QURASs6llm2xItalqMfne/kUXQss2yJPMpy9Kv3nfypniEWzMgjsiAMAQSsMJSYAwEPCCBgRRdEBKzoWGbZEi9qWY5+dL6TR9GxzLIl8ijL0a/ed/KneoZYQMAiB8IRQMAKx4lZEKh7AmrOPmbMmKI3+cnBQOSaNWuWa4q+cOFC18T9iiuucL9r0aLFLhyCI3/XX3+9m1dqVGLv448/tosuusg1lH/44Yft8MMP32WJ4Ajhu+++a9r7QQcdFGu8ELBixZsZ47zwZybUsTpKHsWKNzPGyaPMhDoWR8mfWLBmzih5lLmQV+QwAlZF2HgIAvVHgFsIo4sZAlZ0LLNsiRe1LEc/Ot/Jo+hYZtkSeZTl6FfvO/lTPUMsUIFFDoQjgIAVjhOzIFD3BPRyMWTIEBs4cKBNnjzZdt9990Y+vfXWW+4mvy1bttjMmTPtgAMOsNdff92GDx9urVu3NlVade7cudEzQXXUE088UfSGwNwHKrUX3KA4depUGz169C6xCCq7dLvixIkT3X7jHAhYcdLNjm1e+LMT6zg9JY/ipJsd2+RRdmIdh6fkTxxUs2eTPMpezCvxGAGrEmo8A4E6JLB+/XobOXKkO4o3d+5c6927dyMvFixYYMOGDbMRI0bYDTfcYG3atLHNmzfb5ZdfbpMmTbI5c+bY0KFDGz2zcuVKO/vss61Hjx42Y8YM69ChQ0kyldpbunSpnXbaadanT59d1tm2bZtdffXVpiOMhfYYR6gQsOKgmj2bvKhlL+ZxeEwexUE1ezbJo+zFPEqPyZ8oaWbXFnmU3diX4zkCVjm0mAuBOieg/lAXXnih9evXz4lSXbt2tZ07d9qyZcts3Lhx9sYbb7geUvp9MJYsWeIqszp16mS33367Sbxp1qyZrV692saPH2/z58+3+++/380JMyqxt3HjRiek3XHHHU6suuyyy6x9+/ZOYNPaqrw67rjj7O6777a99torzDaqmoOAVRU+Hv4fAryokQpRECCPoqCIDfKIHKiGAPlTDT2eDQiQR+RCGAIIWGEoMQcCnhDYsGGDq1TSj44Q9urVy7Zu3eqqsvRn/b0avbds2bLBY1U46ejehAkTTEcGVQXVqlUrW7Fihfuz/l4/EpSCIcFJopIax+eLW5XYk91Vq1bZxRdfbKoU0/HGbt262dq1a+2VV16xnj172pQpU+yYY45JJFIIWIlg9n4RXtS8D3EiDpJHiWD2fhHyyPsQx+og+RMr3swYJ48yE+qqHEXAqgofD0Og/gioamnevHk2ffp0UzWUxKgBAwbY2LFjrX///ta8efNdnNqxY4ctXrzYiUSLFi1yolffvn1t1KhRNnjwYHfcMHeUErA0r1x7ge1169a5I4SzZ8+25cuXW/fu3W3QoEGueqxLly6JBQMBKzHUXi/Ei5rX4U3MOfIoMdReL0QeeR3e2J0jf2JHnIkFyKNMhLlqJxGwqkaIAQhAIGsEELCyFvF4/OVFLR6uWbNKHmUt4vH4Sx7FwzUrVsmfrEQ6Xj/Jo3j5+mIdAcuXSOIHBCCQGAEErMRQe70QL2pehzcx58ijxFB7vRB55HV4Y3eO/IkdcSYWII8yEeaqnUTAqhohBiAAgawRQMDKWsTj8ZcXtXi4Zs0qeZS1iMfjL3kUD9esWCV/shLpeP0kj+Ll64t1BCxfIokfEIBAYgQQsBJD7fVCvKh5Hd7EnCOPEkPt9ULkkdfhjd058id2xJlYgDzKRJirdhIBq2qEGIAABLJGAAEraxGPx19e1OLhmjWr5FHWIh6Pv+RRPFyzYpX8yUqk4/WTPIqXry/WEbB8iSR+QAACiRFAwEoMtdcL8aLmdXgTc448Sgy11wuRR16HN3bnyJ/YEWdiAfIoE2Gu2kkErKoRYgACEMgaAQSsrEU8Hn95UYuHa9askkdZi3g8/pJH8XDNilXyJyuRjtdP8ihevr5YR8DyJZL4AQEIJEYAASsx1F4vxIua1+FNzDnyKDHUXi9EHnkd3tidI39iR5yJBcijTIS5aicRsKpGiAEIQCBrBBCwshbxePzlRS0erlmzSh5lLeLx+EsexcM1K1bJn6xEOl4/yaN4+fpiHQHLl0jiBwQgkBgBBKzEUHu9EC9qXoc3MefIo8RQe70QeeR1eGN3jvyJHXEmFiCPMhHmqp1EwKoaIQYgAIGsEUDAylrE4/GXF7V4uGbNKnmUtYjH4y95FA/XrFglf7IS6Xj9JI/i5euLdQQsXyKJHxCAQGIEELASQ+31QryoeR3exJwjjxJD7fVC5JHX4Y3dOfIndsSZWIA8ykSYq3YSAatqhBiAAASyRgABK2sRj8dfXtTi4Zo1q+RR1iIej7/kUTxcs2KV/MlKpOP1kzyKl68v1hGwfIkkfkAAAokRQMBKDLXXC/Gi5nV4E3OOPEoMtdcLkUdehzd258if2BFnYgHyKBNhrtpJBKyqEWIAAhDIGgEErKxFPB5/eVGLh2vWrJJHWYt4PP6SR/FwzYpV8icrkY7XT/IoXr6+WEfA8iWS+AEBCCRGAAErMdReL8SLmtfhTcw58igx1F4vRB55Hd7YnSN/YkeciQXIo0yEuWonEbCqRogBCEAgawQQsLIW8Xj85UUtHq5Zs0oeZS3i8fhLHsXDNStWyZ+sRDpeP8mjePn6Yh0By5dI4gcEIJAYAQSsxFB7vRAval6HNzHnyKPEUHu9EHnkdXhjd478iR1xJhYgjzIR5qqdRMCqGiEGIACBrBFAwMpaxOPxlxe1eLhmzSp5lLWIx+MveRQP16xYJX+yEul4/SSP4uXri3UELF8iiR8QgEBiBBCwEkPt9UK8qHkd3sScI48SQ+31QuSR1+GN3TnyJ3bEmViAPMpEmKt2EgGraoQYgAAEskYAAStrEY/HX17U4uGaNavkUdYiHo+/5FE8XLNilfzJSqTj9ZM8ipevL9YRsHyJJH5AAAKJEUDASgy11wvxouZ1eCwY/z0AACAASURBVBNzjjxKDLXXC5FHXoc3dufIn9gRZ2IB8igTYa7aSQSsqhFiAAIQyBoBBKysRTwef3lRi4dr1qySR1mLeDz+kkfxcM2KVfInK5GO10/yKF6+vlhHwPIlkvgBAQgkRgABKzHUXi/Ei5rX4U3MOfIoMdReL0QeeR3e2J0jf2JHnIkFyKNMhLlqJxGwqkaIAQhAIGsEELCyFvF4/OVFLR6uWbNKHmUt4vH4Sx7FwzUrVsmfrEQ6Xj/Jo3j5+mIdAcuXSOIHBCCQGAEErMRQe70QL2pehzcx58ijxFB7vRB55HV4Y3eO/IkdcSYWII8yEeaqnUTAqhohBiAAgawRQMDKWsTj8ZcXtXi4Zs0qeZS1iMfjL3kUD9esWCV/shLpeP0kj+Ll64t1BCxfIokfEIBAYgQQsBJD7fVCvKh5Hd7EnCOPEkPt9ULkkdfhjd058id2xJlYgDzKRJirdhIBq2qEGIAABLJGAAEraxGPx19e1OLhmjWr5FHWIh6Pv+RRPFyzYpX8yUqk4/WTPIqXry/WEbB8iSR+QAACiRFAwEoMtdcL8aLmdXgTc448Sgy11wuRR16HN3bnyJ/YEWdiAfIoE2Gu2kkErKoRYgACEMgaAQSsrEU8Hn95UYuHa9askkdZi3g8/pJH8XDNilXyJyuRjtdP8ihevr5YR8DyJZL4AQEIJEYAASsx1F4vxIua1+FNzDnyKDHUXi9EHnkd3tidI39iR5yJBcijTIS5aicRsKpGiAEIQCBrBBCwshbxePzlRS0erlmzSh5lLeLx+EsexcM1K1bJn6xEOl4/yaN4+fpiHQHLl0jiBwQgkBgBBKzEUHu9EC9qXoc3MefIo8RQe70QeeR1eGN3jvyJHXEmFiCPMhHmqp1EwKoaIQYgAIGsEUDAylrE4/GXF7V4uGbNKnmUtYjH4y95FA/XrFglf7IS6Xj9JI/i5euLdQQsXyKJHxCAQGIEELASQ+31QryoeR3exJwjjxJD7fVC5JHX4Y3dOfIndsSZWIA8ykSYq3YSAatqhBiAAASyRgABK2sRj8dfXtTi4Zo1q+RR1iIej7/kUTxcs2KV/MlKpOP1kzyKl68v1hGwfIkkfkAAAokRQMBKDLXXC/Gi5nV4E3OOPEoMtdcLkUdehzd258if2BFnYgHyKBNhrtpJBKyqEWIAAhDIGgEErKxFPB5/eVGLh2vWrJJHWYt4PP6SR/FwzYpV8icrkY7XT/IoXr6+WEfA8iWS+AEBCCRGAAErMdReL8SLmtfhTcw58igx1F4vRB55Hd7YnSN/YkeciQXIo0yEuWonEbCqRogBCEAgawQQsLIW8Xj85UUtHq5Zs0oeZS3i8fhLHsXDNStWyZ+sRDpeP8mjePn6Yh0By5dI4gcEIJAYAQSsxFB7vRAval6HNzHnyKPEUHu9EHnkdXhjd478iR1xJhYgjzIR5qqdRMCqGiEGIACBrBFAwMpaxOPxlxe1eLhmzSp5lLWIx+MveRQP16xYJX+yEul4/SSP4uXri3UELF8iiR8QgEBiBBCwEkPt9UK8qHkd3sScI48SQ+31QuSR1+GN3TnyJ3bEmViAPMpEmKt2EgGraoQYgAAEskYAAStrEY/HX17U4uGaNavkUdYiHo+/5FE8XLNilfzJSqTj9ZM8ipevL9YRsHyJJH5AAAKJEUDASgy11wvxouZ1eBNzjjxKDLXXC5FHXoc3dufIn9gRZ2IB8igTYa7aSQSsqhFiAAIQyBqBQMB68ne/t+Vrtttr7+yw3XdrZofs09wO269F1nDgb4UEeFGrEByPNSJAHpEQURAgj6KgmF0b5E92Yx+l5+RRlDT9tYWA5W9s8QwCEIiJQJ+vj7HWXU+1Vp377bJCx081sxMPb2mnH93KOrRvFtMOMOsDAV7UfIhi7X0gj2ofAx92QB75EMXa+UD+1I69TyuTRz5FMz5fELDiY4tlCEDAMwIffLLT7ly4xRb9eVsozy46obUNPbpVqLlMyh4BXtSyF/M4PCaP4qCaPZvkUfZiHqXH5E+UNLNrizzKbuzL8RwBqxxazIUABDJNYPSMje64YDnj2/1a2zePRcQqh1lW5vKilpVIx+sneRQv36xYJ4+yEul4/CR/4uGaNavkUdYiXpm/CFiVceMpCEAgYwR++tst9sCzWyvyetrItva5vZtX9CwP+UuAFzV/Y5ukZ+RRkrT9XYs88je2SXhG/iRB2f81yCP/YxyFhwhYUVDEBgQg4DWB9Rt22rDbPqnYxwGHtrQJp7ap+Hke9JMAL2p+xjVpr8ijpIn7uR555Gdck/KK/EmKtN/rkEd+xzcq7xCwoiKJHQhAwFsCs57banc/taUq/2aPa2cdd6epe1UQPXuYFzXPAlojd8ijGoH3bFnyyLOAJuwO+ZMwcE+XI488DWzEbiFgRQwUcxCAgH8Exv18o/3l7+X1vsqn8N2T29iQL7b0Dw4eVUyAF7WK0fFgDgHyiHSIggB5FAXF7Nogf7Ib+yg9J4+ipOmvLQQsf2OLZxCAQAQENm01G3TjhqotDfxCS7viFI4RVg3SIwO8qHkUzBq6Qh7VEL5HS5NHHgWzBq6QPzWA7uGS5JGHQY3BJQSsGKBiEgIQ8IeAbh3U7YPVju6fbW53jmhbrRme94gAL2oeBbOGrpBHNYTv0dLkkUfBrIEr5E8NoHu4JHnkYVBjcAkBKwaotTL53nvv2cUXX2zXXHONde/evVbbYF0IeEVg+w6zEydWX4H1tZ4t7X8NogLLq+So0hle1KoEyOOOAHlEIkRBgDyKgmJ2bZA/2Y19lJ6TR1HS9NcWAladx3bHjh32wgsv2IwZM+yJJ56w119/3Q444AAbOHCgjRs3zg4//HBr1qzpxtErV660s88+2374wx/aueeeW5CK5gwbNsxWrVpVlNozzzxjffv2DU11zZo1dvvtt9v8+fPtlVdesSOOOMLOPPNMGzlypO25554F7WzevNnmzZtn06dPtyVLllirVq1swIABNnbsWOvfv781b958l+fEafHixTZlyhRbtGiRbd261e1z1KhRNnjwYGvTpjxhoVJ7SflbKgBJ8lu3bp3LzdmzZ9vy5cudsDpo0CCXm126dAmdJ8HEqO2F3cD/mrnJlq/ZHnZ6wXn/e0gbO/EwemBVBdGzh3lR8yygNXKHPKoReM+WJY88C2jC7pA/CQP3dDnyyNPARuwWAlbEQJM0t23bNrvlllvsuuuus48//tgOOeQQ++CDD6xt27a2evVq+8xnPmOTJ0+2s846q6SIJUFKlVsLFiyw+++/v6iA9eijj9qpp55a0sVyBKwVK1bYmDFjnAAnYWO//fZz4phEuBNPPNHuuOMO69atW6P1JL7ccMMNdtVVV9nuu+9uvXr1cmLU888/7/58/fXXO5stW/5LKNi+fbvzS6KJOPXp08eJXlpff54wYYL7ad++fajwVWovKX+bEq+S4vfmm2+6WEiclKiqWK5du9YJlT179nRi4jHHHBOKuSZFbS/0wmb2qxe32qTHq7uF8NFL21n7Nk2LyeXsi7n1TYAXtfqOX1p2Tx6lJRL1vQ/yqL7jV+vdkz+1joAf65NHfsQxbi8QsOImHKP9p59+2lVN7b///q6K6cADD3QijcQdVUt973vfs65duzrxplC1y86dO+3ZZ5+1iy66yF566SW301IClsSy73//+/arX/3KTjnllKo8UyXN6NGjXdWY7J5//vlOdNqwYYPdeOON9qMf/ciJahJbJMgFY9asWXbhhRdav379nDgnYUR+LFu2zPn+9ttv2wMPPNCoCkxVWqoq69Spk3vmyCOPdOYk8o0fP97Ecdq0aY5lmFGJvST9LeVDUvw2btxol19+uRMhdaRV/604SoBUjik3VSV41113Fa20y/Ujanth4pw7Z8s2s6/dUPkxwlOObGWXnNS63GWZ7zkBXtQ8D3BC7pFHCYH2fBnyyPMAx+we+RMz4IyYJ48yEugq3UTAqhJgLR//yU9+4iqHAtEptweWBCuJBpMmTXJH7XQkL3f813/9l91222125513ur+WuPCPf/yjqIC1adMmu/TSS23hwoX28MMPu6OJ1YxHHnnETj/9dCcgSaTKPcL30UcfOTFKa82dO9d69+7tllq/fr3zQ9VWuX8f7EMVZDriOGLEiAabEkwCDnPmzLGhQ4c22nZwdLJHjx7uqFuHDh1KulWpvaT8LbX5JPktXbrUTjvtNFftls9VlYNXX321q5YrFJNCPkRtr5Lc/cULW23qosqqsB68uJ3t9W9UX1XC3edneFHzObrJ+UYeJcfa55XII5+jG79v5E/8jLOwAnmUhShX7yMCVvUMa2JBFSmqYlEFS3BsL7+J+0MPPWS33nqrE4o0t0WLFm6vuc8effTRNnHiRGdDokKxCiyJH9/85jddhZQqnDp37lyx31u2bLEf/OAHrvJKotMJJ5ywi617773XVWXdfPPNbu8a+kdtyJAhrnJHlVQ6Mpg7VOU0fPhw++STT2zmzJmuOkvHEfV3rVu3Lrhvzb3kkkvcMbfHHnusoTqrmHOV2EvS31JBSZJfUK03depUV2mXP1T1pn5liq3yT/EpNaK2V2ny/u8HN9myv5XXC+uSk1vbKV9sVemSPOcxAV7UPA5ugq6RRwnC9ngp8sjj4CbgGvmTAOQMLEEeZSDIEbiIgBUBxFqZCCqwbrrpJicEvP/++6FuIZSAJWFLDdOPO+44V/2kPlo6elhMwHr55Zddc/UvfelL9t3vftdVb6l6RkN9sSQChW0YH4hhb7zxhmvureqn/KFjescee6wTPyReqEJMgpyO+Ulo009+c/pCop6qtdRPS33AtOd27drtslZTvuc+UIm9JP0tlYtJ8Quq9VTdp8b5Ou6ZP9QHSzHRsU4Joh07diy69ajtVfN5XfTnbfZ/H9tsupkwzDj6cy1s4lm7hZnKnAwS4EUtg0GPwWXyKAaoGTRJHmUw6BG6TP5ECDPDpsijDAe/DNcRsMqAlbap6vukI3NqRK6KJt2md+2117qeQ2qKXs5oSsQJKmYkeqlqSUKQbglURZLECFVD5fayKrV2UMWkOUGlVBiBI6jCya3Kyn8u34+g8XypSh8JKOedd55jd+WVV5bEVom9JP0ttfmk+H344YfudkeJkMWq2lQtqL5k6lkmYa1UvkZtr5zPRe7cv/x9h437+cayHz/jS61szAD6X5UNLgMP8KKWgSAn4CJ5lADkDCxBHmUgyDG6SP7ECDdDpsmjDAW7ClcRsKqAV+tH1bxcX/7VhF3VVxoSktTkXGKWjgeGvVmvKQFLRxV1o5yO5en43te+9jVr3ry5qZ+R+jupz5SOyqmC6/jjjy+JJkz1TaE5Te1Ri+bPCSNOhZkTOBRmbv6cJP0tBT4pfmHEqTBzAl/CzA0zp9rP66UPbLIVr5d3fDBY845vt7VDOjevdgs87xkBXtQ8C2iN3CGPagTes2XJI88CmrA75E/CwD1djjzyNLARu4WAFTHQWphT83UdxZN49MILLzRsQVUtOmp3xhlnuBv+KhU3duzY4aqrHnzwQXcL4TnnnNPo+J6ENDWKl3D27W9/2908V0o4S1LQqURwKsWpEntJ+ltpjIPnohAAw4hJYeakScB64bXtNmH2poo/3sd9vqX9n9PaVPw8D/pJgBc1P+OatFfkUdLE/VyPPPIzrkl5Rf4kRdrvdcgjv+MblXcIWFGRTIEdiQISkdTz6dlnn7Vf/vKXblfTpk1zvaOqFTdKPR+INBLKZs2aZQcddFDR6UkKOpUITghY/+qFVgm/MOJUmDlpErD+c+5me+ov26r6lM/5bjv7dDtuIqwKomcP86LmWUBr5A55VCPwni1LHnkW0ITdIX8SBu7pcuSRp4GN2C0ErIiB1tJc7i2EBx98sKuY0rE/3do3Y8YM69ChQ9HthTleVsq3cgSJt956y/U/0ih2o2Egcu2777523333ub0HxxiL3Wwne4EfEtHUJHzhwoVO0Lviiivc74KbGHN9CUSa66+/3s0rNSqxl6S/pfaeFD/1ZNOxVjW8f/jhh11z//wR5Mu7777bpOAZtb1KPqMDrt9QyWONnvnfQ9rYiYeVroSsehEM1BUBXtTqKlyp3Sx5lNrQ1NXGyKO6ClfqNkv+pC4kdbkh8qguw5b4phGwEkcezYJqfq2m4++8847dfvvt1rlzZ8sVsHR8cN26dTZ8+HD3v001ym5KwNIxQgkJ6rGl3lf5o5y1kryVr5JbA0tFqBJ7Sfpbau/cQljZZ2/V2ztszE/Lb96ev9opX2xll5xMM/fKouDnU7yo+RnXpL0ij5Im7ud65JGfcU3KK/InKdJ+r0Me+R3fqLxDwIqKZMJ2ggqWlStXNtz0li9glVMVVUrACm7Rk4ClXls9evTYxVvtQzcifu5zn3MVU3vssUdRImr2rlsT1VdrwYIFdsIJJ+wyN6gWyr1xUP+oDRkyxFWUqZG8xLTcEVQ6yX5wu2Gw99atWxes9gqqe5544omiN+blrlGJvST9LZWGSfILbjwsVi0XVLKVuh0y15eo7ZXzcVXjdjVwr3Yc//mW9kP6YFWL0avneVHzKpw1c4Y8qhl6rxYmj7wKZ+LOkD+JI/dyQfLIy7BG7hQCVuRIkzG4fft2+9GPfuSOxelHgtCHH35oF198sV1zzTWmCiyJSup9pZsDmxKVSglYGzZscHbvuece109r1KhRjZq46ybCiRMn2pVXXul+1Di+0FG9XDK6ufD000+38ePH2w033GBt2vyrwfVHH31k48aNc8f/5s6da71793aPqpJp5MiR7mha7t8HdiWGSUQbMWJEg83Nmze7GxInTZpkc+bMsaFDhzYKUMBIolxTxyz1YKX2kvK3VPYlyW/p0qV22mmnWZ8+fXbhqnxRjujIZqGYFPIhanvlfEr/uWmnnXrzJ+U8UnDu6AGt7cwvtaraDgb8IcCLmj+xrKUn5FEt6fuzNnnkTyxr4Qn5Uwvq/q1JHvkX0zg8QsCKg2pCNpctW+YEG1UR6RihKpkkCEnAatWqlfvv+fPn26233ur+u1mz4g2kmzpCGIhDn/nMZ1z109e+9jV3lFCCjkStH/7wh/b5z3/eCWXdunVrkoCOHI4ePdpU+aTqmvPOO8+JWBLLbrzxRifO6ff6Xdu2bRvsqbeVGtX369fPiVJdu3Y13YIoFhK93njjDddTSb8PxpIlS1zPrU6dOjlORx11lGOxevXqBka6wTHoy9XU5iuxl6S/pfafFL+NGzc64VA3Ukqsuuyyy9zNlMoXsVbl1XHHHWd333237bXXXk0ht6jtNblg3oRL7ttkf1q7vdzHGs2/a2RbO2jvXY/fVmWUh+uaAC9qdR2+1GyePEpNKOp6I+RRXYev5psnf2oeAi82QB55EcbYnUDAih1xfAtIuFFfIzXMfv/99+2QQw6xDz74wPXDevXVV52wdckll9iPf/xjJx6UGk0JWKqa0XGwCRMmOLtHHHGEdezY0VatWmU6VtezZ0+bMmWKHXPMMQ3LSHSQUKHjgIUEoueee87Gjh1rL730kqsY22+//RrsqfG6xI98MUwClyp39KMjhL169bKtW7e6qiz9WX+vxvW6DTEY+XtXVZAEvhUrVjhf5JN+chkFxy8ff/xxe+aZZ6xv375V2dPDSfkrge3YY4+1k046yR2bVJyCkRQ/rafcUOWexE9VASqWa9euNTXoL5QveiZoqF9IvKzEXlSfvrnLttrtC7ZUbK5H5+Y2+dv/EmIrNsSDXhHgRc2rcNbMGfKoZui9Wpg88iqciTtD/iSO3MsFySMvwxq5UwhYkSNN1qBErJdfftmmT5/uqq0kDkjIGTBggKtgUpVL7vG8YrtrSsDSc1pLR+5UxaTKKQlXErLOPPNMd7Rvzz33bGS+KQFLk9esWePsBXsvZS8wriqeefPmOZ8l1kiMkr8Sw/r371+wybya0C9evNiJbIsWLXKil0QpHYccPHjwLoxKCVjaR7n2gr0n4W8pAUv7SIJf4K8qz3Q0U73Tli9f7oTKQYMGuWq5Ll267JKOpQQsTS7XXlSfxu07zE6cWPlNhNxAGFUk/LLDi5pf8ayVN+RRrcj7tS555Fc8k/aG/EmauJ/rkUd+xjVqrxCwoiZaQ3v5TdxruJWGpdWrS32xDj300NBH9NKwb+0haPAuITC3Aist+yu1DwmNOoap4525FVj1sHf1PlNvrPzjo7Xc+44dZidUIWDd+s3d7LD9WtTSBdZOIQFe1FIYlDrcEnlUh0FL4ZbJoxQGpY62RP7UUbBSvFXyKMXBSdHWELBSFIxqt5I2AUsVW3/84x/dMUaJETruVy9DFVZPPvmk3XTTTe4I5P77718vW3f9osRbTf1VWacbGOtlqNF80E9Nxw/TMh75/VabvLDyI4RfPaSlXfmNf11UkBa/2EdtCfCiVlv+vqxOHvkSydr6QR7Vln+9r07+1HsE07F/8igdcUj7LhCw0h6hOt5fcDuhbvjT7X9q+l4vQzchXnXVVe54pPp6lWqAnzafVH2l5ugSgtS4vp6Gqq+efvpp1wBeR2HTMi66Z6O9/NaOqrbzy++1s39rW/wihaqM83BdEuBFrS7DlrpNk0epC0ldbog8qsuwpWbT5E9qQlHXGyGP6jp8iW0eASsx1CwEAQikmUDwf5r5e/xoc0v7z98eVPXWz+35lvXs9FHVdjAAAQhAAAIQgAAEIAABCEAgbgJHHnlk3EuUbR8Bq2xkPAABCPhIoJiA9Zd1n7J7/rBv1S736/K+De7+j6rtYAACEIAABCAAAQhAAAIQgEDcBBCw4iaMfQhAAAIRE3j+te32w9mbqrZ6Zp9WNvr4+ulHVrXDGGiSAKXyTSJiQggC5FEISExpkgB51CQiJpQgQP6QHlEQII+ioOi/DSqw/I8xHkIAAlUQeP+fO+2MSZ9UYeG/H1UTdzVzZ0AgIMCLGrkQBQHyKAqK2CCPyIFqCJA/1dDjWd6LyIFyCCBglUOLuRDwgMDmzZtt3rx5Nn36dFuyZIm1atXKBgwYYGPHjrX+/fsXbLavWxkXL15sU6ZMsUWLFtnWrVutb9++NmrUKBs8eLC1aVPeDXuV2lu3bp3NmDHDZs+ebcuXL7fu3bvboEGDbNy4cdalS5fYonP2HZ/Yuo92VmX/V99vZ5/ajSbuVUH07GFe+D0LaI3cIY9qBN6zZckjzwKasDvkT8LAPV2OPPI0sBG7hYAVMVDMQSDNBCRe3XDDDe6GRd3y16tXLydGPf/88+7P119/vY0ZM8ZatvxXpdD27dvt/vvvdyLRxx9/bH369HGi14oVK9yfJ0yY4H7at28fyvVK7b355ptub/Pnz7cDDjjAunXrZmvXrrVXXnnFevbs6cQ13RgZx1AFliqxqhmzx7ezjp9CwKqGoW/P8qLmW0Rr4w95VBvuvq1KHvkW0WT9IX+S5e3rauSRr5GN1i8ErGh5Yg0CqSYwa9Ysu/DCC61fv342efJkJwTt3LnTli1b5gSqt99+2x544AFXXRUMVWmde+651qlTJ/dM0Mxv9erVNn78eHv66adt2rRpdvbZZ4fyvRJ7GzdutMsvv9zuuOMOu+aaa9x/t23b1iTISVz73ve+ZwMHDrS77rrL9txzz1D7CDvprfU77ZtTqj9CeMUpbWzgFzhCGJZ7FubxopaFKMfvI3kUP+MsrEAeZSHK8flI/sTHNkuWyaMsRbtyXxGwKmfHkxCoKwLr16+3kSNHumqruXPnWu/evRvtf8GCBTZs2DAbMWKEq9LSsUAJRBKLJk2aZHPmzLGhQ4c2emblypVOuOrRo4c72tehQ4eSTCq1t3TpUjvttNNc9Vf+Otu2bbOrr77aVY8V2mO1QXr65W32o0c2V2vGTu/dyv5jIE3cqwbpkQFe1DwKZg1dIY9qCN+jpckjj4JZA1fInxpA93BJ8sjDoMbgEgJWDFAxCYE0EtD/KQwZMsRVKqmSSkcGc4f6Sw0fPtw++eQTmzlzpqvOev31193ftW7d2lVmde7cudEzmnvJJZe4Y32PPfZYQ3VWMf8rtXfLLbfY97//fZs6daqNHj16F/OqAlP/LlViTZw40e03qrH0r9vtioeqv4Xw3L6t7IL+0e0rKv+wUzsCvKjVjr1PK5NHPkWzdr6QR7Vj78PK5I8PUay9D+RR7WNQDztAwKqHKLFHCERA4KGHHnLVUqpW0k+zZo37MemYngQgHcN75pln3DFCVWudeOKJdtZZZ9ltt91m7dq122Un1113neuppaN8OmpYalRib9OmTXbppZfanXfe6RrJ6/hj/lAfLO1RxxwltHXs2DECYv9t4sONO23oLdUfIbxscBs7+XCOEEYWGA8M8aLmQRBT4AJ5lIIgeLAF8siDINbQBfKnhvA9Wpo88iiYMbqCgBUjXExDIE0Egiqmm2++2QlVhUa+GPXoo4/aqaeeWrKySYLReeedZ9dee61deeWVJV2uxN6HH37objtU76xiVV7vvfeeE8/Uw0tCnW4njGq8/u4Ou2DaxqrNXTaojZ3cEwGrapAeGeBFzaNg1tAV8qiG8D1amjzyKJg1cIX8qQF0D5ckjzwMagwuIWDFABWTEEgjgTCVUvlzwohTYeYEPMLMzZ8TRpwKM6fSmDz55232419V3wPr1CNb2fiTOEJYaRx8fI4XNR+jmrxP5FHyzH1ckTzyMarJ+UT+JMfa55XII5+jG51vCFjRscQSBFJNAAGrsvDMfn6r3fXklsoeznlqwKEtbcKpbaq2gwF/CPCi5k8sa+kJeVRL+v6sTR75E8taeEL+1IK6f2uSR/7FNA6PELDioIpNCKSQAAJWZUGZ9dxWu/up6gWsEw5raT8YgoBVWRT8fIoXNT/jmrRX5FHSxP1cjzzyM65JeUX+JEXa73XII7/jG5V3CFhRkcQOBFJOQM3Zx4wZU/QmP20/ELlmzZrlmqIvXLjQ50T/IQAAIABJREFUNXG/4oor3O9atGixi5fBkb/rr7/ezSs1KrH38ccf20UXXeQayj/88MN2+OGH77JEcITw3XffNe39oIMOiiwaT/5lm/14bvVHCC85qbWdcmSryPaFofonwIta/ccwDR6QR2mIQv3vgTyq/xjW0gPyp5b0/VmbPPInlnF6goAVJ11sQyBFBLiFsLJgvP3BTjv3zupvIZx6QVvr1ql5ZZvgKS8J8KLmZVgTd4o8Shy5lwuSR16GNTGnyJ/EUHu9EHnkdXgjcw4BKzKUGIJAugno/xSGDBliAwcOtMmTJ9vuu+/eaMNvvfWWu8lvy5YtNnPmTDvggAPs9ddft+HDh1vr1q1NlVadO3du9ExQHfXEE08UvSEw94FK7QU3KE6dOtVGjx69C+igsku3K06cONHtN8px0T0b7eW3dlRsstOnm9kD/9Gu4ud50E8CvKj5GdekvSKPkibu53rkkZ9xTcor8icp0n6vQx75Hd+ovEPAiookdiCQcgLr16+3kSNHuqN4c+fOtd69ezfa8YIFC2zYsGE2YsQIu+GGG6xNmza2efNmu/zyy23SpEk2Z84cGzp0aKNnVq5caWeffbb16NHDZsyYYR06dChJoVJ7S5cutdNOO8369Omzyzrbtm2zq6++2nSEsdAeowjLr17capMer7wP1sivtrbhX+b4YBSx8MkGL2o+RbN2vpBHtWPv08rkkU/RTN4X8id55j6uSB75GNXofULAip4pFiGQWgLqD3XhhRdav379nCjVtWtX27lzpy1btszGjRtnb7zxhushpd8HY8mSJa4yq1OnTnb77bfbUUcdZc2aNbPVq1fb+PHjbf78+Xb//fe7OWFGJfY2btzohLQ77rjDiVWXXXaZtW/f3glsWluVV8cdd5zdfffdttdee4XZRtlzTvjJBtuxs+zH3AO/vqy9tUG/qgyex0/xouZxcBN0jTxKELbHS5FHHgc3AdfInwQgZ2AJ8igDQY7ARQSsCCBiAgL1QmDDhg2uUkk/OkLYq1cv27p1q6vK0p/192r03rJlywaXVOGko3sTJkwwHRlUFVSrVq1sxYoV7s/6e/1IUAqGBCeJSmocny9uVWJPdletWmUXX3yxqVJMxxu7detma9eutVdeecV69uxpU6ZMsWOOOSaWULzw2nabMHtTxbZ/dPpudmz3XRvgV2yQB70gwIuaF2GsuRPkUc1D4MUGyCMvwlgzJ8ifmqH3amHyyKtwxuYMAlZsaDEMgXQSUNXSvHnzbPr06aZqKIlRAwYMsLFjx1r//v2tefNdG43v2LHDFi9e7ESiRYsWOdGrb9++NmrUKBs8eLA7bpg7SglYmleuvcD2unXr3BHC2bNn2/Lly6179+42aNAgVz3WpUuX2IBf9fAmW/Lq9ort9/5cC/vJWbtV/DwP+kmAFzU/45q0V+RR0sT9XI888jOuSXlF/iRF2u91yCO/4xuVdwhYUZHEDgQg4CWBDZt32ik3VX8L4ZzvtrNPt2vmJSOcqowAL2qVceOpxgTIIzIiCgLkURQUs2uD/Mlu7KP0nDyKkqa/thCw/I0tnkEAAhEQeP617fbDKo4PBlu4emgb69fjX0czI9gaJuqcAC9qdR7AlGyfPEpJIOp8G+RRnQewxtsnf2ocAE+WJ488CWTMbiBgxQwY8xCAQH0TePDZrTb9t5XfQBh4/62vtLLzv9K6vmGw+0gJ8KIWKc7MGiOPMhv6SB0njyLFmTlj5E/mQh6Lw+RRLFi9M4qA5V1IcQgCEIiSwOKXt9m1j2yu2uQVp7SxgV+gAqtqkB4Z4EXNo2DW0BXyqIbwPVqaPPIomDVwhfypAXQPlySPPAxqDC4hYMUAFZMQgIA/BN775047c1L1PbAe+I921unT9MDyJzOq94QXteoZYsGMPCILoiBAHkVBMbs2yJ/sxj5Kz8mjKGn6awsBy9/Y4hkEIBARgUsf2GQrXq/8FsJD921hk77FLYQRhcMbM7yoeRPKmjpCHtUUvzeLk0fehLImjpA/NcHu3aLkkXchjcUhBKxYsGIUAhDwicATf9pmP3m08mOE/2tQG/taT44P+pQTUfjCi1oUFLFBHpEDURAgj6KgmF0b5E92Yx+l5+RRlDT9tYWA5W9s8QwCEIiQwLifb7S//H1H2Ra7dWpuUy9oW/ZzPOA/AV7U/I9xEh6SR0lQ9n8N8sj/GMfpIfkTJ93s2CaPshPrajxFwKqGHs9CAAKZIfDHtdvtu/dtKtvf/2f4bnZElxZlP8cD/hPgRc3/GCfhIXmUBGX/1yCP/I9xnB6SP3HSzY5t8ig7sa7GUwSsaujxLAQgkCkCf1iz3W6Yt9nWfbSzSb8/076ZXT6kjR3dFfGqSVgZncCLWkYDH7Hb5FHEQDNqjjzKaOAjcpv8iQhkxs2QRxlPgJDuI2CFBMU0CEAAAiLw9gc77axrn7WWe/QqCKRlC3Oi1bXDdrPmXDpI0pQgwIsa6REFAfIoCorYII/IgWoIkD/V0OPZgAB5RC6EIYCAFYYScyAAAQiY2cNLt9qUJ7aEYrF722Z2+aA29uWDqcAKBSyDk3hRy2DQY3CZPIoBagZNkkcZDHqELpM/EcLMsCnyKMPBL8N1BKwyYDEVAhDILoG5L2612x8PJ17lUpr0rbZ26L7NswsOz4sS4EWN5IiCAHkUBUVskEfkQDUEyJ9q6PFsQIA8IhfCEEDACkOJORCAQKYJrN+w04bd9klFDA7fv4Xdct5uFT3LQ34T4EXN7/gm5R15lBRpv9chj/yOb9zekT9xE86GffIoG3Gu1ksErGoJ8jwEIOA9gbuf2mKznttasZ8/Or2NHdu9ZcXP86CfBHhR8zOuSXtFHiVN3M/1yCM/45qUV+RPUqT9Xoc88ju+UXmHgBUVSexAAALeEjj91k/sg0+avnmwGIAvd2th151BFZa3CVKhY7yoVQiOxxoRII9IiCgIkEdRUMyuDfInu7GP0nPyKEqa/tpCwPI3tngGAQhEQOAPa7bbZTM3VW3p15e3tzYUYVXN0ScDvKj5FM3a+UIe1Y69TyuTRz5FM3lfyJ/kmfu4InnkY1Sj9wkBK3qmWIQABDwicP+SrfazxeU3b89HcNO5u1mvA7iR0KPUqNoVXtSqRogBMyOPSIMoCJBHUVDMrg3yJ7uxj9Jz8ihKmv7aQsDyN7Z4BgEIREDgtt9ssUf/UHn/q2ALE05tYwMOpQQrgpB4Y4IXNW9CWVNHyKOa4vdmcfLIm1DWxBHypybYvVuUPPIupLE4hIAVC1aMQgACvhCYv3yb3fz/bq7anRnfaWtd9mxetR0M+EOAFzV/YllLT8ijWtL3Z23yyJ9Y1sIT8qcW1P1bkzzyL6ZxeISAFQdVbEIAAt4QePP9HXb+1I1V+bP3vzezmRe1q8oGD/tHgBc1/2JaC4/Io1pQ929N8si/mCbpEfmTJG1/1yKP/I1tlJ4hYEVJE1sQgICXBL573yb749rtFft2Vp9WduHxrSt+ngf9JMCLmp9xTdor8ihp4n6uRx75GdekvCJ/kiLt9zrkkd/xjco7BKyoSGIHAhDwlsCTf95mP/5V5ccI7xvb1jp34PigtwlSoWO8qFUIjscaESCPSIgoCJBHUVDMrg3yJ7uxj9Jz8ihKmv7aQsDyN7Z4BgEIREjgspmb7A9ryq/COvuYVvad46i+ijAU3pjiRc2bUNbUEfKopvi9WZw88iaUNXGE/KkJdu8WJY+8C2ksDiFgxYIVoxCAgG8E/rZuh0nEWr9hZ2jXvrBvC7vtW7uFns/EbBHgRS1b8Y7LW/IoLrLZskseZSveUXtL/kRNNJv2yKNsxr1crxGwyiXGfAhAILMEJF7d/dQWe3zltiYZfOvYVnZ+PyqvmgSV4Qm8qGU4+BG6Th5FCDPDpsijDAc/AtfJnwggYsLII5IgDAEErDCUmAMBCEDgfwj84oWtNuX/XWfNWv97USa9u7awC77a2rp1ou8ViVOcAC9qZEcUBMijKChigzwiB6ohQP5UQ49nAwLkEbkQhgACVhhKzIEABDJP4J0Pd9p/zt1kf/n7jtAs1PtKPbAYEChEgBc18iIKAuRRFBSxQR6RA9UQIH+qocezCFjkQDkEELDKocVcCEAgswT+zy822XOrym/i/n/P2c2OOrBFZrnheHECvPCTHVEQII+ioIgN8ogcqIYA+VMNPZ5FwCIHyiGAgFUOLeZCAAKZJPDkX7bZj+dursj3Q/Zpbnec37aiZ3nIbwK88Psd36S8I4+SIu33OuSR3/GN2zvyJ27C2bBPHmUjztV6iYBVLUGehwAEvCcw7ucbyzo6mA/k2mG7Wd+DqcLyPlHKdJAXtTKBMb0gAfKIxIiCAHkUBcXs2iB/shv7KD0nj6Kk6a8tBCx/Y4tnEIBABARWvb3Dxvx0Y1WWvnpIS7vyG22qssHD/hHgRc2/mNbCI/KoFtT9W5M88i+mSXpE/iRJ29+1yCN/YxulZwhYUdLEFgQg4B2BWc9ttbuf2lK1X4smtK/aBgb8IsCLml/xrJU35FGtyPu1LnnkVzyT9ob8SZq4n+uRR37GNWqvELCiJoo9CEDAKwJXz9lkz7xSfvP2fAjTv9PWDtyzuVdscKY6AryoVcePp/+bAHlEJkRBgDyKgmJ2bZA/2Y19lJ6TR1HS9NcWApa/scUzCEAgAgJXz9lsz7yyrWpLM77T1rogYFXN0ScDvKj5FM3a+UIe1Y69TyuTRz5FM3lfyJ/kmfu4InnkY1Sj9wkBK3qmWIQABDwiwBFCj4KZMld4UUtZQOp0O+RRnQYuZdsmj1IWkDrbDvlTZwFL6XbJo5QGJmXbQsBKWUDYDgQgkC4Cr72zw0bPqK6J+3Gfb2n/5zSauKcrsrXfDS9qtY+BDzsgj3yIYu19II9qH4N63gH5U8/RS8/eyaP0xCLNO0HASnN02BsEIJAKAuPv3WR/frPyPljXnbGbfblbi1T4wibSQ4AXtfTEop53Qh7Vc/TSs3fyKD2xqMedkD/1GLX07Zk8Sl9M0rgjBKw0RoU9QQACqSLw2/9vm133y80V7enQfZvbpG+1rehZHvKbAC9qfsc3Ke/Io6RI+70OeeR3fOP2jvyJm3A27JNH2YhztV4iYFVLkOchAIFMELjq4U225NXyq7BuHL6bfbEL1VeZSJIyneRFrUxgTC9IgDwiMaIgQB5FQTG7Nsif7MY+Ss/Joyhp+msLAcvf2OIZBCAQIYF3P95p/zl3s/1xbXgRa8yA1nbGl1pFuAtM+USAFzWfolk7X8ij2rH3aWXyyKdoJu8L+ZM8cx9XJI98jGr0PiFgRc8UixCAgMcEHvn9Vrtj/rvWrPW/FfWy/yEt7by+razrXs09JoFr1RLgRa1agjwvAuQReRAFAfIoCorZtUH+ZDf2UXpOHkVJ019bCFj+xhbPIACBiAksX7Pdfrp4i/3l7ztKWt7r35vZt7/S2k46vGXEO/j/2TsTMCuKq/2fWe6soiKCiLKIIKD5WAQRxEAMIEkGhCAiAsYYkCUIBAx8ikFUIhKMoiyCCDFhUSCgyBLDZgTBhZAPRI0SDMoSRJFNmPXOzP3/T5GLs97p213VS9XbT3giTPepc37ve4eaQ1U1wulEABM1ndT0rhb4yDv2Oo0MH+mkpvu1wD/uM9dxRPhIR1Xl14QGlnymiAgCIKAhgTW7CunZN+I7yL1n6xCN6paiIQ2UJIMAJmoyKCIGfAQPyCAAH8mgaG4M+Mdc7WVWDh/JpKlvLDSw9NUWlYEACEgicPR0hAbMzrEV7fE+adThGhzibgue5g9hoqa5wC6VBx+5BFrzYeAjzQVWXB78oxiwIeHhI0OEdlgmGlgOAeJxEAAB/Qk885d8Wre70Fah19ROpDm/SLf1LB7SmwAmanrr61Z18JFbpPUeBz7SW1/V1cE/qgmbER8+MkNnp1WigeWUIJ4HARDQmsDJ7Aj1ec7e6qsomCf6plG7RliFpbVRbBSHiZoNaHikHAH4CKaQQQA+kkHR3Bjwj7nay6wcPpJJU99YaGDpqy0qAwEQkEBg9T/C9Nz6AkeR+DD38d1THcXAw/oRwERNP029qAg+8oK6fmPCR/pp6mZF8I+btPUdCz7SV1uZlaGBJZMmYoEACGhH4LFX82nrp/a2D0ZhXJCWQK+PzdCODQpyRgATNWf88PQ5AvARnCCDAHwkg6K5MeAfc7WXWTl8JJOmvrHQwNJXW1QGAiAggcDdc3LpyMlix5FWjs6gizMTHMdBAH0IYKKmj5ZeVgIfeUlfn7HhI3209KIS+McL6vqNCR/pp6mKitDAUkEVMUEABLQhMPJPufTP/zhrYCUkEG16KFMbJihEDgFM1ORwND0KfGS6A+TUDx/J4WhqFPjHVOXl1g0fyeWpazQ0sHRVFnWBAAhIIbDgrQJ6+Z2wo1jXX5VET92V5igGHtaPACZq+mnqRUXwkRfU9RsTPtJPUzcrgn/cpK3vWPCRvtrKrAwNLJk0EQsEQEA7Ah8fLqZRC3Md1TWiawr1viHkKAYe1o8AJmr6aepFRfCRF9T1GxM+0k9TNyuCf9ykre9Y8JG+2sqsDA0smTQRCwRAQEsCo/6USx872EbIB7jzQe64QKAkAUzU4AcZBOAjGRQRAz6CB5wQgH+c0MOzUQLwEbxghQAaWFYo4R4QAAGjCby0pYAWb7e3jfD7TZPo0d7YPmi0gSopHhM1uEIGAfhIBkXEgI/gAScE4B8n9PAsGljwQDwE0MCKhxbuBQEQMJLAmMV5tOdgka3aG12WSC8MSrf1LB7SmwAm/Hrr61Z18JFbpPUeBz7SW1/V1cE/qgmbER8+MkNnp1WigeWUoI+eP378ON1///306KOPUpMmTXyUGVIBgeAS+OhwEY1emOeogCfvTKO2Vyc5ioGH9SOAiZp+mnpREXzkBXX9xoSP9NPUzYrgHzdp6zsWfKSvtjIrQwNLJk0PYhUXF9P7779PCxYsoE2bNtGBAweofv361KVLFxo5ciQ1b96cEhKqPntnz5491K9fP3r44YdpwIABlVbyxRdf0MyZM2ndunW0d+9eatWqFfXt25cGDRpENWvWjJuAnXj5+fm0du1amj9/Pm3fvp1CoRB17tyZhg8fTp06daLExMRyeTCnLVu20Jw5c2jz5s0UDoepQ4cONHjwYOrevTulpqbGlbvdeG7VG6sYN/kdO3ZMeHP58uW0a9cu0VjNysoS3mzQoEFczPlm2fGsJPDCmwW0/D172wej8bu3SqYxP47PY1Zywz3BJoCJWrD180v28JFflAh2HvBRsPXzOnv4x2sF9BgfPtJDR9VVoIGlmrDC+IWFhTR9+nSaPHkynTlzhpo1a0anTp2i9PR02r9/P11yySU0e/ZsuvPOO2M2sfbt2ydWbm3YsIEWL15caQNr9+7dNGzYMNEw40ZE3bp1iZ/lptmtt95Ks2bNosaNG1uu2E48br5MmzaNHnnkEapWrRq1bNlSNKPee+898fspU6aIHJOTk8/nUVRUJOripglzateunWh68fj8+wkTJohfmZmZlnK3G8+teqtqXrnF7/Dhw0ILbnZyU5W9cejQIdH4bNGihWgmtm/f3hJzvkl2PKsDD3oxl744Vmz19grvq3VhAr1yf4ajGHhYPwKYqOmnqRcVwUdeUNdvTPhIP03drAj+cZO2vmPBR/pqK7MyNLBk0nQ51tatW8WqqXr16olVUVdddZVo0nBzh1dUjRkzhho2bCiaNxWtdolEIvTOO+/QiBEj6IMPPhDZV9bA4pUvQ4cOFau8uGl2zz33iCZRdnY2PfXUU/TYY4+JJhg3R7iBVtVlN97SpUtpyJAh1LFjR9Gc48YI17Fz505R+9GjR2nJkiVidVX04lVavKqsdu3a4pnWrVuLL3GTb9SoUcQc582bJ1hauezEc7PeWDW4xS83N5fGjx8vmpq8pZX/m33BDUj2GHuTVwm+8MILllbuyY5nRefoPT+elk0FhfE8UfG9f/3fTAphF6FzkBpFwERNIzE9LAU+8hC+RkPDRxqJ6UEp8I8H0DUcEj7SUFQFJaGBpQCqWyGffPJJsXIo2nQqeQYWN6y4aTBjxgyx1Y63+JW8vvzyS3ruuefo+eefF3/MzYWvv/660gbWq6++Srfffrto+HCTquSWu2+//VY0jzZu3EirVq2itm3bVonATryTJ0+KOni1VUXj8AqyPn360L333ns+R26YRDmsXLmSevfuXSq36NbJpk2biq1u1atXj5m73Xhu1RsreTf57dixg3r16iVWu5XlyisHJ02aJFbLVaRJRTXIjlelQUvcgBVY8dDCvfEQwEQtHlq4tzIC8BG8IYMAfCSDorkx4B9ztZdZOXwkk6a+sdDACqi2vCKFV7HwCpZt27aJFUdlD3FftmwZPfvss6LxxPcmJZ1b/lHy2RtuuIGmTp0qYnBToaIVWAUFBfTggw+KlVfcJOratWs5agsXLhSrsp555hkxVqzLbjz+ptajRw+xcodXUvGWwZIXr3Lq378/5eTk0MsvvyxWZ/H2Rv6zlJQUsTKrTp06pZ7he0ePHi22ua1Zs+b86qzK8rcTz816Y3F3kx97ZezYsTR37lyxcq/sxave+Lwy9gr7j/WJdcmOF8/Hfu7mAvrz+87OwMpqmUxjf4IzsOLhbsK9mKiZoLL6GuEj9YxNGAE+MkFldTXCP+rYmhQZPjJJbfu1ooFln53nT0ZXYD399NOiEXDixAlLbyHkBhY3tvgA9ltuuUWspuJztHjrYUUNLF65c/fdd9PBgwfFYdy8Wqnsxdvqbr75ZtGs4GZDrG2EduNxQ463+XGjjX+VPZy+oqYer9bi87n4HDBecZaRUf4coli1l63TTjw3641lSrf45eXl0QMPPCBW9/HB+bzds+zF52CxJrytkxuLNWrUqDR12fHi/eB+eKiIfrXI2VsIp/RNoxsbYf9gvOx1vx8TNd0Vdqc++MgdzrqPAh/prrDa+uAftXxNiQ4fmaK0szrRwHLGz9On+dwn3jLHB5HzCil+m97jjz8uzhziQ9bjuWI1caKrjjhedGWTk4aE3XjRVTixVnmVrWP16tXUs2fPmCt9uIEycOBAwW7ixIkxsdmJ52a9sZJ3i9/p06fF2x25qVnZqjZeLcjnkvGZZdxYi+VX2fHi+VxE7/3R77IpXGTnSaKUZKI3xlt7QYC9EfBUUAlgohZU5fyVN3zkLz2Cmg18FFTl/JE3/OMPHYKeBXwUdAXdyR8NLHc4KxmFDy/nH/75EHZefcUXb6vjQ865mcXbA62+WS9WA8vKahkr90QhWLm3onusrJQqe4+V5pSVe6K5W7m37D1u1hvLaG7xs9KcsnJPtBYr91q5x+6H8K1PCmnya/l2HxfPTe2XRjc0xAosRxA1fBgTNQ1F9aAk+MgD6BoOCR9pKKqLJcE/LsLWeCj4SGNxJZaGBpZEmF6F4sPXeWsfb/97//33z6fBq1p4q90dd9wh3hhot7lhtwFT2Xh247nVgInFCQ2s8nTKMrHSTLJyj18aWFNW59Pmj5y9hrBn6xCN6hb7nC+vvn9gXO8IYKLmHXudRoaPdFLTu1rgI+/Y6zAy/KODit7XAB95r0EQMkADKwgqWcyRmwK8+orPfHrnnXfotddeE0/OmzdPnB2FBlbF2wOtNKWi7KzcixVYVW8PDFID647ncuhEdsTip7Di2+rWSKQ/Dk13FAMP60cAEzX9NPWiIvjIC+r6jQkf6aepmxXBP27S1ncs+EhfbWVWhgaWTJoexyr5FsJrrrmGXnnlFRo2bJh4a9+CBQuoevXqlWYYa3XTkSNHxHlFfFX0Jj/+8+iqqiuvvJIWLVoUcyy78fiNi1xPZW+24zyidSxdulQcEr5x40bR0HvooYfE16JvYiwJItpwmjJlirgv1mUnnpv1xsrdLX58Jhtva+UD71esWEHNmzcvl1a0gfXNN98Qa9WoUaNKU5cdL56PaVEx0a1Ts+N5pMJ7M1ITaM0D5V8g4DgwAgSaACZqgZbPN8nDR76RItCJwEeBls/z5OEfzyXQIgH4SAsZlReBBpZyxGoG4MOv+dDxr776imbOnEl16tShkg0s3j547Ngx6t+/v/j/qg7KxlsIK34DY1n18BbCqt/iKPutgbLjxfuJHPh8Dn15ytkKrOb1kmj6wLR4h8b9mhPARE1zgV0qDz5yCbTmw8BHmgusuDz4RzFgQ8LDR4YI7bBMNLAcAvTq8egKlj179px/01vZBlY827RiNbAKCgrEWw75LXYbNmygrl27lis7uron1hsCow/Zjcff1Hr06CFWlM2ePVscWF/yiq504vjRtyVG3wCYkpJS4eqx6OqeTZs2VfrGvJJj2InnZr2x/Ogmv+gbDytbLRddyTZmzBiaOnUqsT6xLtnx4vncPvfXfFr9f87OwPrZzSG6pyPOwIqHuwn3YqJmgsrqa4SP1DM2YQT4yASV1dUI/6hja1Jk+Mgkte3XigaWfXaePllUVESPPfaY2BbHv7jBdPr0abr//vvp0UcfJV6Bxc0tPvuqfv36YlvfpZdeWmnOVR2Q/uqrr9Ltt99Oo0aNomnTplFqaur5WN9++y2NHDlSbNdbtWoVtW3btko2duKdPHmSBg0aJLamVTQON9f69OlD99577/kc8/Pzafz48TRjxgxauXIl9e7du1RuUUZNmzatcpslP2g3nlv1xgLvJr8dO3ZQr169qF27duW4FhYWipcL8JbNijSpqAbZ8ao0aIkb5mwqoBU7wvE8Uu7eX/0olXpcH/tFCo4GwMOBJICJWiBl813S8JHvJAlkQvBRIGXzTdLwj2+kCHQi8FGg5XMteTSwXEMtf6CdO3eKhg2vIuJthLwyihtM3MAKhULiv9etW0fPPvus+O+EhATbDSzehjh06FDilUq8GmbgwIGiiZWdnU1PPfWUaKbx1/lr6elVH1ZtNx6fl8QH1Xfs2FE0pRoJaV4tAAAgAElEQVQ2bEiRSISYBTfRDh48KM5U4q9Hr+3bt4szvGrXri04tWnTRrDYv3//eUb8BsfoOV9VKWUnnpv1xsrfLX65ubmicThr1izRrBo3bhxlZmaKBiCz5pVXt9xyC7344otUq1atqpCT7HhVDljihoeW5dGOfxfF80i5e3/aJkT334oVWI4gavgwJmoaiupBSfCRB9A1HBI+0lBUF0uCf1yErfFQ8JHG4kosDQ0siTDdDsWNGz7big/MPnHiBDVr1oxOnTolzsP617/+JRpbo0ePpieeeEI0D2JdVa3A4mffffddGj58OH3wwQdihVfdunVp3759xNvq+KB0blY0btz4/DDcdOBGBW8vrKhBFG88DswNM165w794C2HLli0pHA6LVVn8e/5zPug9Ofm71S684oe3sk2YMEEw4VVB3ODbvXu3+D3/Of8qySi6/XL9+vW0bds26tChw/m67MSzw89uvdxgu/nmm6lbt25i22SNGjXO5+4WPx6QvcErAnllHK8CZG8cOnRIHPjfokULmjNnDrVv376ULaMH6lfUDLUTT8Zn8ifTsinf2Q5CalgrkV4cXHVjV0a+iBEcApioBUcrP2cKH/lZneDkBh8FRys/Zgr/+FGV4OUEHwVPMy8yRgPLC+oSx+Qm1qeffkrz588Xq624OcCNnM6dO4sVUbzKpeR2v8qGttLA4me/+OILsYopOlarVq2ob9++YmtfzZo1S4WvqoEVb7xocF7Fs3btWlEzN2u4GcX1cnOtU6dOlJiYWK7M4uJi2rJli2iabN68WTS9uCk1ePBg6t69ezlGsRpYHDzeeNGE4uFnt95YDSyO6Qa/aO688ozfgLl8+XLatWuXaHxmZWWJ1XINGjQop1OsBhbfHG88px+1vDBR1lPO30JY88IEWno/3kLoVA/dnsdETTdFvakHPvKGu26jwke6KepuPfCPu7x1HQ0+0lVZuXWhgSWXp6fRyh7i7mky/x2cz+qaOHEiXXfddZa36Pkhb84hesA7NwJLrsDyS36x8uCzvXhb57x580qtwApC7nyWGp+NZXU7quqa7pyZQ9+ccfYWwpsaJ9HkO/AWQtVaBS0+JmpBU8yf+cJH/tQlaFnBR0FTzF/5wj/+0iOo2cBHQVXO3bzRwHKXt9LR/NbA4tVhH374odjGyM0I3u4XlItXWL355pv09NNPiy2Q9erVC0rq4rwo5s2H+vPKuqre8Oenwvig+YcffpiuvfZasf3QD9esDQX02k5nh7iP6JpCvW8I+aEc5OAjApio+UiMAKcCHwVYPB+lDh/5SIwApgL/BFA0H6YMH/lQFB+mhAaWD0XRJSU+K2rq1KnEb/jjt/9VtLXPr7XymxUfeeQRsT2Sz2mKdQC+32rg1Vd8ODo3gvjg+iBdvPpq69at4gB43grrh2vPwSIaszjPUSrLRmbQpdUqf4mCo+B4OLAEMFELrHS+Shw+8pUcgU0GPgqsdL5IHP7xhQyBTwI+CryErhSABpYrmDEICIBAkAn8ekke7Tpg702EP26RTL/OSg1y+chdEQFM1BSBNSwsfGSY4IrKhY8UgTUkLPxjiNCKy4SPFAPWJDwaWJoIiTJAAATUEdh9oIgeWGJvFdaSX2ZQ7Yux+kqdOsGNjIlacLXzU+bwkZ/UCG4u8FFwtfND5vCPH1QIfg7wUfA1dKMCNLDcoIwxQAAEfE8g+pdmZYn+dV9NenN/jbjq6H3tUWpX91Rcz+BmEAABEAABEAABEAABEAABEPCaQOvWrb1Oodz4aGD5ThIkBAIg4AWBqhpYnNPHX1ejDZ9dSl+eib0l8OpLcqhbo2PUoHquF6VgTBAAARAAARAAARAAARAAARBwRAANLEf48DAIgIAMAvn5+bR27VqaP38+bd++nUKhEHXu3JmGDx9OnTp1qvCwfX4r45YtW2jOnDm0efNmCofD1KFDBxo8eDB1796dUlPjO+PJbrxjx47RggULaPny5bRr1y5q0qQJZWVl0ciRI6lBgwYy8FiK0b7XeArV7Uyhy28udX+X7yVT5+uSqe3VSZbi4CazCWCpvNn6y6oePpJF0uw48JHZ+jutHv5xShDPMwH4CD6wQgArsKxQwj0goAkBbl5NmzZNvGGR3/LXsmVL0Yx67733xO+nTJlCw4YNo+Tk5PMVFxUV0eLFi0WT6MyZM9SuXTvR9Nq9e7f4/YQJE8SvzMxMS5Tsxjt8+LDIbd26dVS/fn1q3LgxHTp0iPbu3UstWrQQzTV+Y6QbV5s2bcQwO3fupM+OFhPjanBpohtDYwyNCGCippGYHpYCH3kIX6Oh4SONxPSgFPjHA+gaDgkfaSiqgpLQwFIAFSFBwK8Eli5dSkOGDKGOHTvS7NmzRSMoEomIRgw3qI4ePUpLliwRq6uiF6/SGjBgANWuXVs8E11Kun//fho1ahRt3bqV5s2bR/369bNUtp14ubm5NH78eJo1axY9+uij4r/T09OJG3LcXBszZgx16dKFXnjhBapZs6alPJzcVLKB5SQOnjWbACZqZusvq3r4SBZJs+PAR2br77R6+McpQTzPBOAj+MAKATSwrFDCPSCgAYGTJ0/SoEGDxGqrVatWUdu2bUtVtWHDBurTpw/de++9YpUWbwvkBhE3i2bMmEErV66k3r17l3pmz549onHVtGlTsbWvevXqMUnZjbdjxw7q1auXWP1VdpzCwkKaNGmSWD1WUY4qpEMDSwVV82Jiomae5ioqho9UUDUvJnxknuYyK4Z/ZNI0NxZ8ZK728VSOBlY8tHAvCASYAP+l0KNHD7FSiVdS8ZbBkhefL9W/f3/Kycmhl19+WazOOnDggPizlJQUsTKrTp06pZ7he0ePHi229a1Zs+b86qzKMNmNN336dBo7dizNnTuXhg4dWi48rwLj87t4JdbUqVNFviovNLBU0jUnNiZq5mitslL4SCVdc2LDR+ZoraJS+EcFVfNiwkfmaW6nYjSw7FDDMyAQQALLli0Tq6V4tRL/SkhIKFUFb9PjBhBvw9u2bZvYRsirtW699Va688476bnnnqOMjIxylU+ePFmcqcVb+XirYazLTry8vDx64IEH6PnnnxcHyfP2x7IXn4PFOfI2R2601ahRQ6lCaGApxWtMcEzUjJFaaaHwkVK8xgSHj4yRWkmh8I8SrMYFhY+Mk9xWwWhg2cKGh0AgeASiq5ieeeYZ0aiq6CrbjFq9ejX17Nkz5sombhgNHDiQHn/8cZo4cWJMMHbinT59WrztkM/OqmyV1/Hjx0XzjM/w4kYdv51Q5YUGlkq65sTGRM0crVVWCh+ppGtObPjIHK1VVAr/qKBqXkz4yDzN7VSMBpYdangGBAJIwMpKqbL3WGlOWbknisvKvWXvsdKcsnKPTMnQwJJJ09xYmKiZq73MyuEjmTTNjQUfmau9jMrhHxkUEQM+ggesEEADywol3AMCGhBAA0ueiGhgyWNpciRM1ExWX17t8JE8liZHgo9MVt957fCPc4aIgLcQwgPWCKCBZY0T7gKBwBNAA0uehGhgyWNpciRM+E1WX17t8JE8liZHgo9MVt957fCPc4aIgAYWPGCNABpY1jjhLhAIPAE+nH3YsGGVvsmPC4w2uZYuXSoORd+4caM4xP2hhx4SX0tKSirHIbrlb8qUKeK+WJedeGfOnKERI0aIA+VXrFhBzZs3LzdEdAvhN998Q5x7o0aNlOqFBpZSvMYEx4TfGKmVFgofKcVrTHD4yBiplRQK/yjBalxQ+Mg4yW0VjAaWLWx4CASCRwBvIZSnGRpY8liaHAkTNZPVl1c7fCSPpcmR4COT1XdeO/zjnCEiYAUWPGCNABpY1jjhLhAIPAGeXPTo0YO6dOlCs2fPpmrVqpWq6ciRI+JNfgUFBfTyyy9T/fr16cCBA9S/f39KSUkhXmlVp06dUs9EV0dt2rSp0jcElnzAbrzoGxTnzp1LQ4cOLadFdGUXv11x6tSpIl+VFxpYKumaExsTfnO0VlkpfKSSrjmx4SNztFZRKfyjgqp5MeEj8zS3UzEaWHao4RkQCCCBkydP0qBBg8RWvFWrVlHbtm1LVbFhwwbq06cP3XvvvTRt2jRKTU2l/Px8Gj9+PM2YMYNWrlxJvXv3LvXMnj17qF+/ftS0aVNasGABVa9ePSYZu/F27NhBvXr1onbt2pUbp7CwkCZNmkS8hbGiHFVIhQaWCqrmxcREzTzNVVQMH6mgal5M+Mg8zWVWDP/IpGluLPjIXO3jqRwNrHho4V4QCDgBPh9qyJAh1LFjR9GUatiwIUUiEdq5cyeNHDmSDh48KM6Q4q9Hr+3bt4uVWbVr16aZM2cSN28SEhJo//79NGrUKFq3bh0tXrxY3GPlshMvNzdXNNJmzZolmlXjxo2jzMxM0WDjsXnl1S233EIvvvgi1apVy0oaju5BA8sRPjz8XwKYqMEKMgjARzIoIgZ8BA84IQD/OKGHZ6ME4CN4wQoBNLCsUMI9IKAJgezsbLFSiX/xFsKWLVtSOBwWq7L49/znfNB7cnLy+Yp5hRNv3ZswYQLxlkFeBRUKhWj37t3i9/zn/IsbStGLG07cVOKD48s2t+zE47j79u2j+++/n3ilGG9vbNy4MR06dIj27t1LLVq0oDlz5lD79u1dUQoNLFcwaz8IJmraS+xKgfCRK5i1HwQ+0l5ipQXCP0rxGhMcPjJGakeFooHlCB8eBoHgEeBVS2vXrqX58+cTr4biZlTnzp1p+PDh1KlTJ0pMTCxXVHFxMW3ZskU0iTZv3iyaXh06dKDBgwdT9+7dxXbDklesBhbfF2+8aOxjx46JLYTLly+nXbt2UZMmTSgrK0usHmvQoIFrYqCB5RpqrQfCRE1reV0rDj5yDbXWA8FHWsurvDj4RzliIwaAj4yQ2XGRaGA5RogAIAACphFAA8s0xdXUi4maGq6mRYWPTFNcTb3wkRqupkSFf0xRWm2d8JFavrpERwNLFyVRBwiAgGsE0MByDbXWA2GiprW8rhUHH7mGWuuB4COt5VVeHPyjHLERA8BHRsjsuEg0sBwjRAAQAAHTCKCBZZriaurFRE0NV9OiwkemKa6mXvhIDVdTosI/piittk74SC1fXaKjgaWLkqgDBEDANQJoYLmGWuuBMFHTWl7XioOPXEOt9UDwkdbyKi8O/lGO2IgB4CMjZHZcJBpYjhEiAAiAgGkE0MAyTXE19WKipoaraVHhI9MUV1MvfKSGqylR4R9TlFZbJ3yklq8u0dHA0kVJ1AECIOAaATSwXEOt9UCYqGktr2vFwUeuodZ6IPhIa3mVFwf/KEdsxADwkREyOy4SDSzHCBEABEDANAKigZWQRH97+z2qlpZgWvmoVxIBTNQkgTQ8DHxkuAEklQ8fSQJpaBj4x1DhJZcNH0kGqmk4NLA0FRZlgQAIyCfw1ekIbfqokF58bRclXXKdGOCijAT6QbNk+kGzJGpeL0n+oIioLQFM1LSV1tXC4CNXcWs7GHykrbSuFAb/uIJZ+0HgI+0lllIgGlhSMCIICICAzgS+zY3QS1vDtPof4ZhlXn9VEv3s5hD9T100snT2g6zaMFGTRdLsOPCR2frLqh4+kkXSzDjwj5m6y64aPpJNVM94aGDpqSuqAgEQkERg94EimvxaPp3KiViO+POOKXT3zSHL9+NGMwlgomam7rKrho9kEzUzHnxkpu6yqoZ/ZJE0Ow58ZLb+VqtHA8sqKdwHAiBgJIGBz+fQl6esN6+ikJ4ekEYt62MllpGmsVg0JmoWQeG2mATgIxhEBgH4SAZFc2PAP+ZqL7Ny+EgmTX1joYGlr7aoDARAwCGBl98J04K3CmxFaVEviZ4ZmGbrWTxkBgFM1MzQWXWV8JFqwmbEh4/M0FlVlfCPKrJmxYWPzNLbbrVoYNklh+dAAAS0J9B3Rg4dPxv/6qsomGl3pVHrq7AKS3uj2CwQEzWb4PBYKQLwEQwhgwB8JIOiuTHgH3O1l1k5fCSTpr6x0MDSV1tUBgIg4IDA9n8V0SMr8hxEIPpJi2R6ICvVUQw8rC8BTNT01dbNyuAjN2nrOxZ8pK+2blQG/7hBWf8x4CP9NZZRIRpYMigiBgiAgHYEZqwvoNereOtgVUWnhYjWjcus6jZ83VACmKgZKrzksuEjyUANDQcfGSq8pLLhH0kgDQ8DHxluAIvlo4FlERRuAwEQMIvAiD/m0qdHih0XvWxkBl1aLcFxHATQjwAmavpp6kVF8JEX1PUbEz7ST1M3K4J/3KSt71jwkb7ayqwMDSyZNBELBEBAGwJjFufRnoNFjut5fWwGXZCGBpZjkBoGwERNQ1E9KAk+8gC6hkPCRxqK6mJJ8I+LsDUeCj7SWFyJpaGBJREmQoEACOhDgN8+yG8hdHI1qJlIC+5LdxICz2pMABM1jcV1sTT4yEXYGg8FH2ksrgulwT8uQDZgCPjIAJEllIgGlgSICAECIKAfgT2HimjMImeHuN/ZLkRDfpiiHxxUJIUAJmpSMBofBD4y3gJSAMBHUjAaGwT+MVZ6qYXDR1JxahssEA2sgwcP0quvvkpbtmyhtLQ06tKlC/Xq1Ytq1KihrTAoDARAwHsCQxfk0mdf2T8H68XB6dSwVqL3hSADXxLARM2XsgQuKfgocJL5MmH4yJeyBCYp+CcwUvk6UfjI1/L4JjlfN7AikQgtW7aMRowYQSdOnCgFrUmTJjR37lzq1KkTJSTgfBnfOAqJgIBGBDZ8WEi/W5Nvq6LO1yXThJ6ptp7FQ2YQwETNDJ1VVwkfqSZsRnz4yAydVVUJ/6gia1Zc+Mgsve1W6+sG1s6dO6lPnz504MAB+v73v09du3YVdW7cuJHefvttatGihWhwcTMLFwiAAAioIDD+lTz6x+fxHeYeSiJ6aWgGXX4xmusqNNElJiZquijpbR3wkbf8dRkdPtJFSW/qgH+84a7bqPCRboqqqce3DSxeffXEE0/QxIkT6Te/+Q1NmDCB0tPPHYacnZ1N48ePp+eff56eeeYZGjNmjBo6iAoCIGA8ga+/jdBTa/Pp/76w1sS6MD2Bfp2VSh2uSTKeHQDEJoCJGhwigwB8JIMiYsBH8IATAvCPE3p4NkoAPoIXrBDwbQMrJyeHRo8eTe+//z4tX76cmjZtWqqeHTt2iHOwbrvtNpo+ffr55paVonEPCIAACMRL4I0PCmnF+2H64pvKz8Tq1z5EAzuEKD0FK6/i5Wvi/Ziomai6/JrhI/lMTYwIH5mourya4R95LE2OBB+ZrL712n3bwDp+/DgNGDBAVLJkyZJyB7YfOXJEfD01NbXCr1tHgDtBAARAwDoB3k44evJCSq7Vhq6sdzV9r24StW6QRB2bJVNqsvU4uBMEMFGDB2QQgI9kUEQM+AgecEIA/nFCD89GCcBH8IIVAoFtYFXV4LJSPO4BARAAgXgI8DbCTR8V0vo9haUea984iW65Npn44HZcIGCVACZqVknhvlgE4CP4QwYB+EgGRXNjwD/mai+zcvhIJk19Y6GBpa+2qAwEQEASgb1fFtMfthTQzv2xz8Gqf2ki3fP9EHVqhkaWJPRah8FETWt5XSsOPnINtdYDwUday6u8OPhHOWIjBoCPjJDZcZFoYDlGiAAgAAI6E9j4YSFNXZMfV4l92oZoeJeUuJ7BzeYRwETNPM1VVAwfqaBqXkz4yDzNZVYM/8ikaW4s+Mhc7eOpHA2seGjhXhAAAaMInMyOUL+ZOVRY+bntlfKY0jeNbmyENxEaZZg4i8VELU5guL1CAvARjCGDAHwkg6K5MeAfc7WXWTl8JJOmvrHQwNJXW1QGAiDgkMCsDQX02s6wrSjN6iTSrJ+n23oWD5lBABM1M3RWXSV8pJqwGfHhIzN0VlUl/KOKrFlx4SOz9LZbre8bWOvXr7dbG3Xr1g1vKLRNDw+CgNkEzuZFqOczOY4gPHlnGrW9GquwHEHU+GFM1DQW18XS4CMXYWs8FHyksbgulAb/uADZgCHgIwNEllAiGlgSICIECICAfgTe+KCQfr8uvrOvylL4UYtkGpeVqh8cVCSFACZqUjAaHwQ+Mt4CUgDAR1IwGhsE/jFWeqmFw0dScWobzLcNrPz8fNq1axfl5eXZhp+WlkatWrWi1FT8AGkbIh4EAUMJTHk9nzZ/XOio+szUBFr9QIajGHhYXwKYqOmrrZuVwUdu0tZ3LPhIX23dqAz+cYOy/mPAR/prLKNC3zawZBSHGCAAAiBgl8C9L+TSweM2Tm8vM+CK0RlUPTPBbhp4TmMCmKhpLK6LpcFHLsLWeCj4SGNxXSgN/nEBsgFDwEcGiCyhRDSwJEBECBAAAf0IjFqYRx8fLnJc2KaHMikB/SvHHHUMgImajqq6XxN85D5zHUeEj3RU1b2a4B/3WOs8Enyks7ryagtkA+vs2bPEWwyjV0ZGBqWn421f8myBSCAAAgveKqCX37H3BsIoveZ1k2j63WmACQIVEsBEDcaQQQA+kkERMeAjeMAJAfjHCT08GyUAH8ELVggEpoF18OBBWrhwIS1evJj27t1brrYbb7yRBg4cSHfddRfVqFHDSu24BwRAAAQqJfDR4SIavdD+GXwceMgPU+jOdiFQBgE0sOABZQQw4VeG1qjA8JFRcksvFv6RjtTIgPCRkbLHXbTvG1iFhYW0ZMkSGjt2LJ04caLKAps0aUK//e1vqXfv3pSYmFjl/bgBBEAABCojMOKPufTpEfvnYP15VAZdcgH2D8JhFRPARA3OkEEAPpJBETHgI3jACQH4xwk9PBslAB/BC1YI+LqBFYlE6JVXXqFhw4bRmTNnqHv37nTfffcRr7bKzMwUv7799lvxta1bt4oVWuvXr6dq1arR3LlzxWqsBBw+Y8UHuAcEQKACAm99UkiTX/tuu3I8kPreGKKhnVPieQT3GkYAEzXDBFdULnykCKxhYeEjwwSXXC78IxmooeHgI0OFj7NsXzewPv74Y7rjjjvo8OHDNH36dLrnnnsoOTm50hL5XCzeYjhmzBhq2LAhLVu2jHhFFi4QAAEQsEvg0ZX59Pbewrgev/ziBPrDkAxKqfzbVVzxcLOeBDBR01NXt6uCj9wmrud48JGeurpVFfzjFmm9x4GP9NZXVnW+bmBx04q3Dk6ePJkefPDBmM2rKBDecjh16lSaOHGiWIU1dOhQWawQBwRAwEACeWGi5/6aTxs+tNbEuqZ2Iv06K5WuvgxbmA20S1wlY6IWFy7cXAkB+AjWkEEAPpJB0dwY8I+52susHD6SSVPfWL5tYOXm5oqVVG+++SatWLGCmjdvblkFNn+PHj3opz/9KT399NOUloa3gFmGhxtBAAQqJLDj30W0ckeYdn5eVOHXG9ZKpF5tQpTVEsuuYCFrBDBRs8YJd8UmAB/BITIIwEcyKJobA/4xV3uZlcNHMmnqG8u3Dazjx4/TgAEDiLcF8iHuderUsazCkSNHxLN8RtaiRYuoevXqlp/FjSAAAiAQi8Ch48XUb8Q0SqrejDr9sBtdc3kSXd8gia67Eiuu4Jz4CGCiFh8v3F0xAfgIzpBBAD6SQdHcGPCPudrLrBw+kklT31i+b2Axem5g1ahRw7IK0eaXnWctD4IbQQAEjCXQpk0bUfvOnTuNZYDCnRPARM05Q0Qggo/gAhkE4CMZFM2NAf+Yq73MyuEjmTT1jYUGlr7aojIQAAFFBNDAUgTWsLCYqBkmuKJy4SNFYA0LCx8ZJrjkcuEfyUANDQcfGSp8nGWjgRUnMNwOAiAAAmhgwQMyCGCiJoMiYsBH8IAMAvCRDIrmxoB/zNVeZuXwkUya+sZCA0tfbVEZCICAIgJoYCkCa1hYTNQME1xRufCRIrCGhYWPDBNccrnwj2SghoaDjwwVPs6yfd/AOnXqFD388MNUrVo1y6WdOXOGnnjiCbr44ovjPj/L8iC4EQRAwFgCaGAZK73UwjFRk4rT2GDwkbHSSy0cPpKK07hg8I9xkispGD5SglW7oL5vYK1fv9429G7duqGBZZseHgQBEKiMABpY8IYMApioyaCIGPARPCCDAHwkg6K5MeAfc7WXWTl8JJOmvrHQwNJXW1QGAiCgiAAaWIrAGhYWEzXDBFdULnykCKxhYeEjwwSXXC78IxmooeHgI0OFj7Ns3zaw4qwDt4MACICAawTQwHINtdYDYaKmtbyuFQcfuYZa64HgI63lVV4c/KMcsREDwEdGyOy4SDSwHCNEABAAAdMIlG1gHTxeTPVqJJqGAfU6JICJmkOAeFwQgI9gBBkE4CMZFM2NAf+Yq73MyuEjmTT1jYUGlr7aojIQAAHJBAqLiN78ZyH9du4blFyzDaWkX0jhou8Gue7KROpyXTL9qEWIUpIlD45w2hHARE07ST0pCD7yBLt2g8JH2knqakHwj6u4tR0MPtJWWqmFBaaBlZubS2+//TYlJSVR586d6fjx4zRgwAAqe8h7/fr16U9/+hN16tRJKigEAwEQMJvAwrfDtGJHmLLzI5ZADPlhCt3ZLmTpXtxkJgFM1MzUXXbV8JFsombGg4/M1F1W1fCPLJJmx4GPzNbfavW+b2AVFxfTq6++Sr/5zW9o7969NGbMGJo6dSqdOXOmwgYWF37jjTfSSy+9RM2aNbPKAfeBAAiAQIUEPjxURL9fV0CHTxTHTejqyxJpzr3plITdhXGzM+EBTNRMUFl9jfCResYmjAAfmaCyuhrhH3VsTYoMH5mktv1afd3AikQi9Morr9CwYcNEw6p79+70s5/9jG677TY6e/asaGAVFhbS3LlzqXr16pSfn08zZ84UDa4HHniAnnjiCUpNTbVPB0+CAAgYT+Ceubm2mldRcN9vkkSP3p5mPEcAKE8AEzW4QgYB+EgGRcSAj+ABJwTgHyf08GyUAHwEL1gh4OsG1ueff0533XUXHT16lGbPnk0//vGPKTHx3FKG6BZC/u8lS5ZQjRo1xJ/zvYMHD6aPPvqIVq1aRS1btp8RhrAAACAASURBVLTCQYt7mMn9999Pjz76KDVp0kSLmlAECHhJYNG2MP1xa4HjFOb8Ip2uqY1lWI5BahYAEzXNBPWoHPjII/CaDQsfaSaoy+XAPy4D13Q4+EhTYSWX5esG1gsvvCBWX82bN080pRISEs6XX1kDi2/gLYe33347PfPMM2LLoc4Xb7F8//33acGCBbRp0yY6cOAA8TlgXbp0oZEjR1Lz5s1LcYuyiLKtjE23bt1KNQarYsh5bNmyhebMmUObN2+mcDhMHTp0ELrxyrnKVsJ98cUXYtXcunXrxBbRVq1aUd++fWnQoEFUs2bNCofllXZr166l+fPn0/bt2ykUColz0YYPHy7OPos2OavKOfp1O/HcrDdWHW7xs1tvZbnbjXfs2DHh9eXLl9OuXbtEozYrK0t4vUGDBlYlt3RfcYSo97M5dCbX2plXsYK2qJdEzwzEKixL4A26CRM1g8RWWCp8pBCuQaHhI4PEVlAq/KMAqoEh4SMDRbdRsm8bWHl5eWIb4D//+U/RSKlTp06p8mI1sI4cOSK2FzZq1Iiee+45ysjIsIHG/4/w9snp06fT5MmTxRZLPvPr1KlTlJ6eTvv376dLLrlErFy78847SzWxCgoK6MEHHxTPymhgFRUV0eLFi0UTgfNo166daCrt3r1b/H7ChAniV2ZmZqnh+OvcoOQGHDci6tatS/v27RNNuFtvvZVmzZpFjRs3LvUMN5umTZtGjzzyCFWrVk2ssONm2XvvvSd+P2XKFBEzOdnaK+DsxHOz3lgudIuf3Xory91uvMOHDwttudnJTVr2xqFDh0Tjs0WLFqJ52r59e2kf3M0fFdKU1fnS4m18KJMSv+vBS4uLQMElgIlacLXzU+bwkZ/UCG4u8FFwtfND5vCPH1QIfg7wUfA1dKMC3zawog0qbmpU1ISK1cDiNxbyyitenVJye6EbQN0cY+vWrdSvXz+qV6+eWMV01VVXiSYSN3f27NkjGDRs2FA0l0quTjl9+rRYGcWNvpdfflk0A5xcvAqKG4a1a9cWDbPWrVuLcNxEGzVqFHGevIqOc41evJJm6NChYtUYN9Luuece0XTKzs6mp556ih577DGxHZKbVdyQi15Lly6lIUOGUMeOHcVYnDuflbZz505RO28hZc159ZeVy048N+utrAY3+dmpNxZ7O/H4Mz1+/HjR1OQtsvzf7AtuQLK/2eu86pBXFla2cs+KH0re8+TqfNr0UWG8j1V6/296pdIt11prrEobFIF8TQATNV/LE5jk4KPASOXrROEjX8vj++TgH99LFIgE4aNAyOR5kr5vYHHjhRscJZsYTI1/cOUtRHzxtrOSW9RMaWA9+eSTYmUT/wDPDaSSZ2AxN/4hf8aMGWKrHW/Ji16fffaZaCZde+21ognEK5fsXqxDdJyVK1dS7969S4XiRhqP1bRpU7H1iw/b5yu6zZMbXNykKqnft99+K5pRGzduFOeYtW3bVjxz8uRJUQevtir559EBN2zYQH369KF77723XMyK6rMTz816Y2niFj+79VaWu914O3bsoF69eonVfSV9xOPwSsRJkyaJ1XcVedCut++ek0tHTsb/5sHKxuv8vWSacBteKmFXDx2fw0RNR1Xdrwk+cp+5jiPCRzqq6l5N8I97rHUeCT7SWV15tfm2gcXNhbvvvpsuv/zyuLcB8ra1ESNGEDeyuHlz0UUXySPmk0jRJh2vONm2bZtYcVT2EPdly5bRs88+K84D4xUqSUlJIntuAPEWPV7hxNsPo39upzTe7te/f39KSUmpcKtnTk4OjR49Wmz7WrNmjVidVXILIzedunbtWm7ohQsXilVZJc8x429qPXr0ECttKmq88aokzoXHtLKyzE48N+utTA83+dmpN5aP7MbjJvbYsWPFG0d55V7Zi1f58fln7HN+Cyn70ek1YHYOHT3t/PyraB43NU6myXeggeVUF52ex0RNJzW9qwU+8o69TiPDRzqp6X4t8I/7zHUcET7SUVX5Nfm2gVXVGVixUETfXnjTTTdJ+2FWPnrnEaMrsJ5++mnxg/uJEycsvYUw2hx66aWX6MorrxSM+OB1Pofq5z//ecwD1MtmHW2G8TlblZ03xk0y3tYYXSkWbU4ePHhQHMbNq7PKXrzN7OabbxbNiugKPG7I8WouXm3Dv0oe6s/PV9TUi0XZTjw3660sdzf52ak3FnM78aLfC55//nnxogDePlr24nOw2IO8jVXWtuHfrsqnv/1T3hbCX3ZJodvbhpx/8BFBGwKYqGkjpaeFwEee4tdmcPhIGyk9KQT+8QS7doPCR9pJqqQg3zawuFreKsRnNUUbH1YJRJ+TuZ3I6thu3sfnPvGWOV5xxoey89v+Hn/8cXFGEDejKrr4vCg+X4p//eAHPxCH5PO9fP7UBx98IJpgN954Y6mzrGLVtHr1aurZs2fMlS/cUBg4cKDIbeLEieKQdl4pxVdlK6UqakhEV+HEertk2WZZrNztxHOz3spyd5OfnXpl+yV6Zhs3NaOr+MqOET0Tj89A48ZkZf6P5/P51w8K6al18g5xXzUmg6ql4xT3eDTQ/V5M1HRX2J364CN3OOs+Cnyku8Jq64N/1PI1JTp8ZIrSzur0dQMrupKKS+TVQvyWvaquTz75RJyBxG8eXLRoEV1xxRVVPRLYr3Mzin9Y5+2S3Hjii8+z4kPOuZl1ww03lHvzX3R7JbPJysoSZ2TxQe988coePo+KV2Tx13j7Ja9oiXWVbU5VdG/Ze6yslqnoHivNKSv3RHO0cm/Ze9ystzLubvKzU69sv1hpTlm5J94Pel6YKOup7Hgfq/D+ujUS6Y9Dv3sZgZSgCBJ4ApioBV5CXxQAH/lChsAnAR8FXkJPC4B/PMWvzeDwkTZSKi3E1w0sbtBwg+VXv/oVtWjRQrydrnPnzpSYmFgOSnFxMb355pviUPNPP/1UnJVz1113ldtmppSmR8G//vprsRWPV6q9//7757PgVSi81e6OO+4QK6z44nOixo0bJ1ZB8Zassk3B6AHqvM2w7OHvVppTVu5xswETSxI0sMrTkdGw06WBxXXMf6uAXnkn7PiTPfSHKdS3HbYPOgapWQBM1DQT1KNy4COPwGs2LHykmaAulwP/uAxc0+HgI02FlVyWrxtYXGt2djY9/PDD4nwlvrgpc9ttt1H79u3FG+3463//+9/pr3/96/nmDW+h4zfjlX1zoWR2vgvHq1B49RUf0P7OO+/Qa6+9JnKcN2+eODvK6hVddfPLX/6S+HyttLS0Sh+1s0IHDawa5XhaYRJ9yMq9slaw2dFXpwZWQSHRwOdz6PhZZ4e5335DiH7Z1fnB8lY/w7gvGAQwUQuGTn7PEj7yu0LByA8+CoZOfs0S/vGrMsHKCz4Kll5eZev7BhaDyc/PJz7Pis9Q4h/MK7vq168vznbiZk1qqnlv+yr5FsJrrrmGXnnlFRo2bJh4ax+fC8YNPytXRQeoV/bcxo0bRcPsoYceqvSNhtEmyJQpU8R9R44coQEDBoiQ/LU6depU2tDhQ+Z5uyPnzm9c5HoqexMdB4muIFq6dKk41DvWZSeem/VWlrub/OzUG4u5nXjRba98APyKFSuoefPm5YaIbiH85ptviLVv1KiRFatbumfx9jC9tKXA0r2V3XTZRQn08ogMRzHwsH4EMFHTT1MvKoKPvKCu35jwkX6aulkR/OMmbX3Hgo/01VZmZYFoYEUL5tVWb731Fv3lL38hPuuKtwryD6pXX301/eQnP6Fu3brRhRdeKJOPb2PxYdXc0Pvqq69o5syZoglUsoHFK9V4uyAfls7/X/Jg64KCAuJfF1xwQYX1bd26lTp16lTqDYCVgbDzVjk336IXS0C8hbD0geIVvcXRjr6xmNuJ59VbCKN1/GFLAS3Z7nwb4Z+GpdOVl5Tf/uzbbzJITDkBTNSUIzZiAPjICJmVFwkfKUes9QDwj9byulYcfOQa6kAPFKgGVqBJS04+uuJkz54959/MVraBVdHB1tG3yvHbHXlbJh92X/aKrkzi1Uy8fTMhofI3p0XfiJeSklLhaqro6plNmzadz5ObZ/zWRH4L4IYNG6hr166V5lDyjYP8Ta1Hjx5iRdns2bPFgfUlr+jKJI5f2dsNS95vJ56b9VZmGTf52ak3ltXtxou+MbKy1XfRlV1jxowRLyFgP8q6Jq3Mo217ixyHe7xPGnW4JslxHATQhwAmavpo6WUl8JGX9PUZGz7SR0svKoF/vKCu35jwkX6aqqgIDSwVVF2IWVRUJLZLcpOJf3FD6PTp03T//fcTnwHGK7C4ucXbKXlrJW/Du/TSS+njjz8Wh7rzxVutym7H4pVd3NziVVh8hhYfmh/r4u2dfN4YH7bP2zx79+5d6vZoDk2bNi21jfHVV1+l22+/nUaNGiXefFhyy2f0IHluSqxatYratm0rYvLKrUGDBhGv4in559EBuRnWp08f8RbKsjErqsFOPDfrjcXdLX52660sd7vxduzYQb169aJ27dqV2w5bWFgoXlbAW1Qr8qDTj+MftxbQom3OV2AtHJ5OV1THCiyneuj0PCZqOqnpXS3wkXfsdRoZPtJJTfdrgX/cZ67jiPCRjqrKrwkNLPlMXYu4c+dO0bDhVU68jZBXMnFDiBtYoVBI/Pe6devo2WefFf/NK6lK/rCflZUlGk8NGzYUOXPziptR3OziRhg3gawchM9nZvGZVrVr1xZ5tGnTRoy1f//+8znwGxKj517xWLytcejQocQrs3h1zcCBA0UTi7eJ8tsmuTnHX+evlcyBm258UH3Hjh3P585vq2QWI0eOpIMHD4rGHH/dymUnnpv1VlaDm/zs1BuLvZ14vL2RvTlr1izRrOI3aWZmZorz8dhbvPLqlltuoRdffJFq1aplRXrL9/zj8yIa/0qe5fsruvHyixNo8S9xBpYjiBo+jImahqJ6UBJ85AF0DYeEjzQU1cWS4B8XYWs8FHyksbgSS0MDSyJMt0Nx44bPcRoxYgSdOHGCmjVrRqdOnRLnYf3rX/8Sja3Ro0fTE088IX7Yj17c/HjggQdEo4q34bVs2VJ8affu3eKZu+++W7x9sGbNmuefiW5HXL9+PW3bto06dOhw/mvcFOOtXRMmTBDP8yoZbqBF4/Gf86+SOfDD7777Lg0fPpw++OADsWKsbt26tG/fPuJtZnwwPDcrGjduXAorN7h4pQ3/iuYeDofFqiz+Pf85H/SenJx8/rnoofR8RhofGl+jxndvAbQTz816owfgV9TMc4ufnXpLnqdVtnlpJx6Lyd7gxiqvtONVheyNQ4cOiRc7tGjRgubMmSPeTqri6vF0DuXk238T4R03hmhYZ3nbGlXUiJjuE8BEzX3mOo4IH+moqvs1wUfuM9dpRPhHJzW9qwU+8o59kEZGAytIalWQKzex+DD7+fPni9VW/MM8N3J46x83PXhVSkVvZOSVK2vXrhXPcYOHL25K8fbB7t27l3smVgOLny0uLqYtW7aIJsLmzZuJm0qx4kVL+eKLL8SqrWjurVq1or59+4qtgiUbaCVLL5s7N8u4Xm6G8eHziYmlt2nFamBx3HjjuVlvrAYW5+EGPzv1xmpg2YkX1Z+br/xGzeXLl9OuXbtE45NXEvLquwYNGij5NE9/I5/W7ip0FPsPQ9Kp/qXYPugIooYPY6KmoagelAQfeQBdwyHhIw1FdbEk+MdF2BoPBR9pLK7E0tDAkgjT61BlD3GXnU/0QHZujJVcgSV7HBXx+Cwu3pY4b968UiuwVIwlOyafBcZnO5XdTil7HNnx+Jy2iRMn0nXXXVdq+6jscVTGe2dfEU38s7PtgxkpRGt+/d0KSJX5InawCGCiFiy9/JotfORXZYKVF3wULL38li384zdFgpkPfBRM3dzOGg0st4krHE9lA4tXWL355ptiayG/pbBevXoKK5EbmlcDcfOHD7nnA+9lvqFObqblo/FB8/wmyGuvvVZsnwvKxSsDP/zwQ7GFldlHt6kGJf9onqMW5tLHh4sdpz2hZyp1vu67ba2OAyKAFgQwUdNCRs+LgI88l0CLBOAjLWT0rAj4xzP0Wg0MH2klp7Ji0MBShlavwPxmwEceeURs7+NzhviQ9qBcvPqKD/fmRhAfNB+ki1df8Rsh+QBz3hoalIvPuZo6dSrx2yf5zZRlt3UGoY49B4tozGJnq6+idXZqmkyP9E4NQtnI0UUCmKi5CFvjoeAjjcV1sTT4yEXYGg4F/2goqgclwUceQA/gkGhgBVA0pAwCIKCewJxNBbRiR1jKQGkhonXjsI1QCkyNgmCippGYHpYCH3kIX6Oh4SONxPSgFPjHA+gaDgkfaSiqgpLQwFIAFSFBAASCT+AX83LpwDfOtw9GSSwflUE1LgjOysXgK+j/CjBR879GQcgQPgqCSv7PET7yv0Z+zhD+8bM6wckNPgqOVl5migaWl/QxNgiAgG8IRP/SjCb00MYmVFQsp+GUnBihKV33+qZWJAICIAACIAACIAACIAACIAACsQi0bt3ad4DQwPKdJEgIBEDACwJlG1hPb7+Kvjor59yqi9LC9HCnf3tRFsYEARAAARAAARAAARAAARAAgbgJoIEVNzI8AAIg4AcC/BbKLVu20Jw5c2jz5s0UDoepQ4cONHjwYOrevTulpsbX6LEb79ixY7RgwQJavnw57dq1i5o0aUJZWVk0cuRIatCggVRUczcX0J/fl3MGVnpKAq39dYbU/BAs+ASwVD74GvqhAvjIDyoEPwf4KPgaelkB/OMlfX3Gho/00VJlJViBpZIuYoOABgSKiopo8eLFokl05swZateuHYVCIdq9e7f4/YQJE8SvzExrh5TbjXf48GEaNmwYrVu3jurXr0+NGzemQ4cO0d69e6lFixaiucZvyJR1fXioiH61SM5bCJMSiTY8aI2PrPwRx/8EMFHzv0ZByBA+CoJK/s8RPvK/Rn7OEP7xszrByQ0+Co5WXmaKBpaX9DE2CASAwPbt22nAgAFUu3Ztmj17NkWXku7fv59GjRpFW7dupXnz5lG/fv0sVWMnXm5uLo0fP55mzZpFjz76qPjv9PR0ys/PF821MWPGUJcuXeiFF16gmjVrWsrDyk1DFuTSv79yfpB7KInor/+LBpYV5ibdg4maSWqrqxU+UsfWpMjwkUlqy68V/pHP1MSI8JGJqsdfMxpY8TPDEyBgDAFuEHGzaMaMGbRy5Urq3bt3qdr37NkjGldNmzYVW/uqV68ek43deDt27KBevXqJ1V9lxyksLKRJkybRlClTKszRiVj3/zGXPjnivIGVkEC06SE0sJxooeOzmKjpqKr7NcFH7jPXcUT4SEdV3asJ/nGPtc4jwUc6qyuvNjSw5LFEJBDQjsCBAweof//+lJKSQkuWLKE6deqUqjEnJ4dGjx4ttvWtWbPm/OqsykDYjTd9+nQaO3YszZ07l4YOHVouPK8C69Spk1iJNXXqVJGv0+vfXxfTkPm5TsOI5xMTiTZiC6EUljoFwURNJzW9qwU+8o69TiPDRzqp6X4t8I/7zHUcET7SUVX5NaGBJZ8pIoKANgTee+89uvXWW+nOO++k5557jjIyyh9EPnnyZHrkkUfEVj7eahjrshMvLy+PHnjgAXr++efFQfIdO3YsNwSfg8U58jZHbrTVqFHDsQYvbS2gxdvkHOKenES0HlsIHWuiWwBM1HRT1Jt64CNvuOs2Knykm6Lu1gP/uMtb19HgI12VlVsXGlhyeSIaCGhFYPXq1dSzZ8+YK5u4YTRw4EB6/PHHaeLEiTHrtxPv9OnT4m2HfHZWZau8jh8/LppnR48epWXLlom3Ezq9Ri3Mo48PFzkNI55PCxGtG4cthFJgahQEEzWNxPSwFPjIQ/gaDQ0faSSmB6XAPx5A13BI+EhDURWUhAaWAqgICQK6ELDSnLJyT5SHlXvL3mOlOWXlnng1+cm0bMovjPepiu+/8pJE+tOwdDnBEEUbApioaSOlp4XAR57i12Zw+EgbKT0pBP7xBLt2g8JH2kmqpCA0sJRgRVAQ0IOAnYZTrMrtxLPSnLJyT7yK9JuVQ8e+jcT7WIX3t6yfRE8PSJMSC0H0IYCJmj5aelkJfOQlfX3Gho/00dKLSuAfL6jrNyZ8pJ+mKipCA0sFVcQEAU0I2Gk46dLAmromnzZ+KGcJVp3qCbRoePnzwzSxCcqwSQATNZvg8FgpAvARDCGDAHwkg6K5MeAfc7WXWTl8JJOmvrHQwNJXW1QGAo4JbNy4URzi/tBDDxEf1p6UlFQuZrTJNWXKFHFfrMtOvDNnztCIESOID4BfsWIFNW/evNwQ0RVY33zzDS1dupQaNWrkuPYtnxTS46/lO47DAVKTE+gv49HAkgJToyCYqGkkpoelwEcewtdoaPhIIzE9KAX+8QC6hkPCRxqKqqAkNLAUQEVIENCFgJ23Bsaq3U48r95CyHX0fjaHTuc430YYSiL6K95CqMvHQlodmKhJQ2l0IPjIaPmlFQ8fSUNpZCD4x0jZpRcNH0lHqmVANLC0lBVFgYAcAgcOHKD+/ftTSkoK8UqrOnXqlAocXR21adOmSt8QWPIBu/GmT59OY8eOpblz59LQoUPLFRdd2TVmzBiaOnWqyFfGteCtAnr5nbDjUNXSE2jVGKzAcgxSswCYqGkmqEflwEcegddsWPhIM0FdLgf+cRm4psPBR5oKK7ksNLAkA0U4ENCJQH5+Po0fP55mzJhBK1eupN69e5cqb8+ePdSvXz9q2rQpLViwgKpXrx6zfLvxduzYQb169aJ27dqVG6ewsJAmTZpEvIWxohyd6HEmL0K9nslxEkI8e/VliTRvEN5C6BikZgEwUdNMUI/KgY88Aq/ZsPCRZoK6XA784zJwTYeDjzQVVnJZaGBJBopwIKAbge3bt9OAAQOodu3aNHPmTGrTpg0lJCTQ/v37adSoUbRu3TpavHixuMfKZSdebm6uaKTNmjVLNKvGjRtHmZmZxA0xHptXXt1yyy304osvUq1ataykYeme3QeK6IEleZbujXXT9Q2S6Kn+eAuhY5CaBcBETTNBPSoHPvIIvGbDwkeaCepyOfCPy8A1HQ4+0lRYyWWhgSUZKMKBgG4EeIUTb92bMGEC8ZZBXgUVCoVo9+7d4vf85/yLG0rRixtO3FR64YUXyjW37MTjuPv27aP777+fNmzYQPXr16fGjRvToUOHaO/evdSiRQuaM2cOtW/fXir+/V8X033zcx3HvO36EI3+kZxtjY6TQQDfEMBEzTdSBDoR+CjQ8vkmefjIN1IEMhH4J5Cy+S5p+Mh3kvgyITSwfCkLkgIBfxEoLi6mLVu2iCbR5s2bKRwOU4cOHWjw4MHUvXt3Sk1NLZVwrAYW3xhvvGjwY8eOiS2Ey5cvp127dlGTJk0oKyuLRo4cSQ0aNJAOLVxE9KPfZTuOe1f7EA2+BQ0sxyA1C4CJmmaCelQOfOQReM2GhY80E9TlcuAfl4FrOhx8pKmwkstCA0syUIQDARDQh8AHB4to7GLnWwj73xSiQT9AA0sfZ8ipBBM1ORxNjwIfme4AOfXDR3I4mhoF/jFVebl1w0dyeeoaDQ0sXZVFXSAAAo4JbP64kKa8nu84To9WyfSrH5depeY4KAIEngAmaoGX0BcFwEe+kCHwScBHgZfQ0wLgH0/xazM4fKSNlEoLQQNLKV4EBwEQCDKBz48V0+AXnZ+B9asfpVKP65ODjAK5KyCAiZoCqAaGhI8MFF1ByfCRAqgGhYR/DBJbYanwkUK4GoVGA0sjMVEKCICAfAJ3zcqhr7+NOAr80tB0qlcj0VEMPKwfAUzU9NPUi4rgIy+o6zcmfKSfpm5WBP+4SVvfseAjfbWVWRkaWDJpIhYIgIB2BP53aR7t3F/kqK67bgrRYJyB5Yihjg9joqajqu7XBB+5z1zHEeEjHVV1ryb4xz3WOo8EH+msrrza0MCSxxKRQAAENCPw5akI3T0nhyLOFmDRJRck0J9HZWhGB+U4JYCJmlOCeJ4JwEfwgQwC8JEMiubGgH/M1V5m5fCRTJr6xkIDS19tURkIgIBDAr9bk08bPix0GOXc46+PzaAL0hKkxEIQPQhgoqaHjl5XAR95rYAe48NHeujoVRXwj1fk9RoXPtJLT1XVoIGliiziggAIBJrAf04U08/mOj/APQrhl11T6fYbcJB7oE0hOXlM1CQDNTQcfGSo8JLLho8kAzUsHPxjmOCKyoWPFIHVLCwaWJoJinJAAATkEFi8PUwvbSmQE4yIerUJ0chbU6TFQ6DgE8BELfga+qEC+MgPKgQ/B/go+Bp6WQH84yV9fcaGj/TRUmUlaGCppIvYIAACgSXwq0V59OEhZ4e3lyz+t3ekUfvGSYHlgcTlE8BETT5TEyPCRyaqLr9m+Eg+U5Miwj8mqa2uVvhIHVudIqOBpZOaqAUEQEAagW6/y6ZCef0r2jwhU1puCKQHAUzU9NDR6yrgI68V0GN8+EgPHb2qAv7xirxe48JHeumpqho0sFSRRVwQAIFAE8h6KpvywvJKeGFQOjW6LFFeQEQKPAFM1AIvoS8KgI98IUPgk4CPAi+hpwXAP57i12Zw+EgbKZUWggaWUrwIDgIgEFQC41/Jo398Lm8J1nM/S6PvXYkthEH1g4q8MVFTQdW8mPCReZqrqBg+UkHVnJjwjzlaq6wUPlJJV5/YaGDpoyUqAQEQkEjgz++Hae5meYe4rxqbSdXSJCaIUIEngIla4CX0RQHwkS9kCHwS8FHgJfS0APjHU/zaDA4faSOl0kLQwFKKF8FBAASCSuDE2QjdMSNHWvqP/DSNOjXDCixpQDUIhImaBiL6oAT4yAciaJACfKSBiB6WAP94CF+joeEjjcRUWAoaWArhIjQIgECwCczaUECv7ZRzENZfxmVSaijYPJC9XAKYqMnlaWo0+MhU5eXWDR/J5WlaNPjHNMXV1AsfqeGqjZHaCwAAIABJREFUW1Q0sHRTFPWAAAhII3A2L0K9n82louKIo5jJiUTrH8RbCB1B1PBhTNQ0FNWDkuAjD6BrOCR8pKGoLpYE/7gIW+Oh4CONxZVYGhpYEmEiFAiAgH4EXvxbmJa+6+wsrMa1E2nuL9L1g4OKHBHARM0RPjz8XwLwEawggwB8JIOiuTHgH3O1l1k5fCSTpr6x0MDSV1tUBgIgIIEAL7669clscrIG6w9D0qn+pYkSskEInQhgoqaTmt7VAh95x16nkeEjndR0vxb4x33mOo4IH+moqvya0MCSzxQRQQAENCKwaFsB/XGrs3Ow+t+UQoN+gAOwNLKFlFIwUZOC0fgg8JHxFpACAD6SgtHYIPCPsdJLLRw+kopT22BoYGkrLQoDARCQQaD773Mot8DJ+iuizNQEWv1Ahox0EEMjApioaSSmh6XARx7C12ho+EgjMT0oBf7xALqGQ8JHGoqqoCQ0sBRARUgQAAE9CPxxawEt2uZs9VWUxEtD0qkethHqYQxJVWCiJgmk4WHgI8MNIKl8+EgSSEPDwD+GCi+5bPhIMlBNw6GBpamwKAsEQMAZgZz8CPV4OsdZkBJPD+ucQnfciG2E0oBqEAgTNQ1E9EEJ8JEPRNAgBfhIAxE9LAH+8RC+RkPDRxqJqbAUNLAUwkVoEACB4BJ4/R9hmrHe2dsHS1b/w2uT6eFeqcEFgsylE8BETTpSIwPCR0bKLr1o+Eg6UqMCwj9Gya2sWPhIGVqtAqOBpZWcKAYEQEAWgYeW5dGOfxfJCkdZLZNp7E/QwJIGVINAmKhpIKIPSoCPfCCCBinARxqI6GEJ8I+H8DUaGj7SSEyFpaCBpRAuQoMACASXwI+nZVNBobz8/7dHKt36P8nyAiJS4AlgohZ4CX1RAHzkCxkCnwR8FHgJPS0A/vEUvzaDw0faSKm0EDSwlOJFcBAAgSAS4LcO8tsHZV6P3Z5KNzdBA0sm06DHwkQt6Ar6I3/4yB86BD0L+CjoCnqbP/zjLX9dRoePdFFSbR1oYKnli+ggAAIBJdB3Rg4dPxuRlv3v7kqjNlclSYuHQMEngIla8DX0QwXwkR9UCH4O8FHwNfSyAvjHS/r6jA0f6aOlykrQwFJJF7FBAAQCS2DmhgJatTMsLf+p/dLohoZoYEkDqkEgTNQ0ENEHJcBHPhBBgxTgIw1E9LAE+MdD+BoNDR9pJKbCUtDAUggXoUEABIJLgJtX3MSSdb02JpMuTJcVDXF0IICJmg4qel8DfOS9BjpkAB/poKJ3NcA/3rHXaWT4SCc11dWCBpY6togMAiAQYAKv7QzTLIkNrIXD0+mK6okBJoLUZRPARE02UTPjwUdm6i67avhINlGz4sE/Zumtqlr4SBVZveKigaWXnqgGBEBAEoGVfw/T8xvlrcBaMTqDqmcmSMoOYXQggImaDip6XwN85L0GOmQAH+mgonc1wD/esddpZPhIJzXV1YIGljq2iAwCIBBgAnM2FdCKHfLOwNo8ITPANJC6CgKYqKmgal5M+Mg8zVVUDB+poGpOTPjHHK1VVgofqaSrT2w0sPTREpWAAAhIJHDf/Fza/3WxtIhoYElDqU0gTNS0kdLTQuAjT/FrMzh8pI2UnhQC/3iCXbtB4SPtJFVSEBpYSrAiKAiAQJAJFBcTdZ2aLbWEN8ZnUkqy1JAIFnACmKgFXECfpA8f+USIgKcBHwVcQI/Th388FkCT4eEjTYRUXAYaWIoBIzwIgEDwCOSFibKektvAwgqs4PlAdcaYqKkmbEZ8+MgMnVVXCR+pJqx3fPhHb33dqg4+cot0sMdBAyvY+iF7EAABRQSynsqhvHBEWnQ0sKSh1CYQJmraSOlpIfCRp/i1GRw+0kZKTwqBfzzBrt2g8JF2kiopCA0sJVgRFARAIOgEhi7Ipc++whlYQdfRz/ljouZndYKTG3wUHK38nCl85Gd1/J8b/ON/jYKQIXwUBJW8zxENLO81QAYgAAI+JPDg0jz6+/4iaZlhBZY0lNoEwkRNGyk9LQQ+8hS/NoPDR9pI6Ukh8I8n2LUbFD7STlIlBaGBpQQrgoIACASdQN8ZOXT8LLYQBl1HP+ePiZqf1QlObvBRcLTyc6bwkZ/V8X9u8I//NQpChvBREFTyPkc0sLzXABmAAAj4kECXJ7MpIq9/RevGZVJayIeFIiXPCGCi5hl6rQaGj7SS07Ni4CPP0GsxMPyjhYyeFwEfeS5BIBJAAysQMiFJEAABNwl8cyZCd87MkTrkyFtTqFcbdLCkQg14MEzUAi6gT9KHj3wiRMDTgI8CLqDH6cM/HgugyfDwkSZCKi4DDSzFgBEeBEAgeAQOn4jQPXPlNrCuuyKJZtyTFjwYyFgZAUzUlKE1KjB8ZJTcyoqFj5ShNSIw/GOEzMqLhI+UI9ZiADSwtJARRYAACMgkEC4i+tHvsmWGpAvSEuj1sRlSYyJYsAlgohZs/fySPXzkFyWCnQd8FGz9vM4e/vFaAT3Gh4/00FF1FWhgqSaM+CAAAoEk0HmK3AZWWiiB1o1DAyuQZlCUNCZqisAaFhY+MkxwReXCR4rAGhIW/jFEaMVlwkeKAWsSHg0sTYREGSAAAvIInM2LUM9n5G4hvDA9gV4bgwaWPJWCHwkTteBr6IcK4CM/qBD8HOCj4GvoZQXwj5f09RkbPtJHS5WVoIGlki5igwAIBJJAQSHRj6fJXYHFIN4Yn0kpyYFEgqQVEMBETQFUA0PCRwaKrqBk+EgBVINCwj8Gia2wVPhIIVyNQqOBpZGYKAUEQEAOgRPZEbrjObkrsDizSb1TqWNTdLDkqBT8KJioBV9DP1QAH/lBheDnAB8FX0MvK4B/vKSvz9jwkT5aqqwEDSyVdBEbBEAgsARkn4HFIHrfEKIRXVMCywSJyyWAiZpcnqZGg49MVV5u3fCRXJ6mRYN/TFNcTb3wkRquukVFA0s3RVEPCICAFAJdpmRTREqk74Lc2CiJpvRNkxwV4YJKABO1oCrnr7zhI3/pEdRs4KOgKuePvOEff+gQ9Czgo6Ar6E7+aGC5wxmjgAAIBIiAikPcufxerUM0shtWYAXICkpTxURNKV5jgsNHxkittFD4SCle7YPDP9pL7EqB8JErmAM/CBpYgZcQBYAACMgmkJ0fodueln8G1t03p9DPO4Zkp4t4ASWAiVpAhfNZ2vCRzwQJaDrwUUCF80na8I9PhAh4GvBRwAV0KX00sFwCjWFAAASCQ+Do6QgNmC2/gTW+eyp1a45D3IPjBLWZYqKmlq8p0eEjU5RWWyd8pJav7tHhH90Vdqc++MgdzkEfBQ2soCuI/EEABKQTOHIyQnfPkd/Amjc4na6ulSg9XwQMJgFM1IKpm9+yho/8pkgw84GPgqmbX7KGf/yiRLDzgI+CrZ9b2aOB5RZpjAMCIBAYArkFEer+e7kNrOqZCbRidEZgGCBR9QQwUVPP2IQR4CMTVFZfI3yknrHOI8A/OqvrXm3wkXusgzwSGlhBVg+5gwAIKCHw9/1F9ODSPKmxr7sykWb8LF1qTAQLNgFM1IKtn1+yh4/8okSw84CPgq2f19nDP14roMf48JEeOqquAg0s1YQRHwRAIHAEcgoi1EPyCqyraibS/PvQwAqcGRQmjImaQrgGhYaPDBJbYanwkUK4BoSGfwwQ2YUS4SMXIGswBBpYGoiIEkAABOQT6DwlW2rQyy5KoJdHYAuhVKgBD4aJWsAF9En68JFPhAh4GvBRwAX0OH34x2MBNBkePtJESMVloIGlGDDCgwAIBJOA7AbWFdUTaOFwNLCC6QY1WWOipoaraVHhI9MUV1MvfKSGqylR4R9TlFZbJ3yklq8u0dHA0kVJ1AECICCVgOwGVsv6SfT0gDSpOSJYsAlgohZs/fySPXzkFyWCnQd8FGz9vM4e/vFaAT3Gh4/00FF1FWhgqSaM+CAAAoEj8M2ZCN05U+5bCOtfmkh/GIIzsAJnBoUJY6KmEK5BoeEjg8RWWCp8pBCuAaHhHwNEdqFE+MgFyBoMgQaWBiKiBBAAAbkEcgsi1F3yIe4JCUQbH8wk/n9cIMAEMFGDD2QQgI9kUEQM+AgecEIA/nFCD89GCcBH8IIVAmhgWaGEe0AABIwicCY3Qr2my12BxQDvuyWF+rUPGcUSxVZOABM1uEMGAfhIBkXEgI/gAScE4B8n9PAsGljwQDwE0MCKhxbuBQEQMILAibMRumOG/AZWZmoCrX4AB7kbYSILRWLCbwESbqmSAHxUJSLcYIEAfGQBEm6plAD8A3PIIAAfyaCofww0sPTXGBWCAAjESSAvTJT1VHacT1m7/bm70+h7dZOs3Yy7tCaAiZrW8rpWHHzkGmqtB4KPtJZXeXHwj3LERgwAHxkhs+Mi0cByjBABQAAEdCNw6HiEfv6C/BVYzKnZFUk06x7/vo3w0yPF9PI7BbTri2LKDUeIzv2vwovP80pOSqDkhAglJiaI872SE4nSUhLoe1cmUqdmyXRTYznNui9PRWjrp4X01ieF9NlXxVRc/F1K0TxSk4mKI0R8zFhaCol78guJQolEyclEl2QmUgJF6OLMBHHfybMRyi4g+jY3QqH/psn5FxQSpYWIrqmTSD9pkUztGiUrsXjJidpHh4sE831Hi+jC9AS69ookuvHqJKpRTe2haaz3tr2FtPPzIjqZHaFwIQmASYlEiQlE6SkJdOUlCdS+cbLI59IS+Rz8ppjW7CqkbXuL6FROMUUiRKnJCXTtlYnUqw3fr4abEjFsBGUfzttcQHuPFlNOfkTwYi9mpJ7TjP1XVByhouJzvy8sjpz3J39uLs5IoFoXEoWLE+irU8WUU3Duk5YWOvf5aVonkQqLiT47WkzVM5lrErW7Okn4l9mzZv/8TzEdP3GS6l2USz2/X58a1koUMb46HaEd/y6iT44UUU4+0TWXJ9L1DZJEzOj14aFznvvsqyL6z8kI8cpTPv8vJTmBGtZKoHs7pYjPwgcHi2j/V8VU++JEkVe7xkmUkRKtiejdfYX04aFiOvBNMV1VM5Ga10sq9bnPDxO9+1khfXSomP5zsljkyPewn0pe/DzX9Ml/znmJc21zVRJd9d+aSt7L27zf+3cRfXy4iI59G6FGlyVSi/pJosZYF7+g433m8p8i8bm/pnYStWqQSNddWf657PwIvfcZj1FMR08X09W1EqlFvSRq07D0veyDf3xeRHuPFIvvlWfyInT8bIQ4x1oXJlDbhknU58YQHTweof/7ooj2HGRNIqLGizM570TxeeM69n9dfP57UWERUcPLEql53SRq/9/vo5wPP8/38fc49hzzTfrv999wUUR8D+bfs3YZKfx3TiLd0DCJ6tb4TntmxP4Q2n5dTHWqJ1Jm+AA1q3mW2rdtFfengb93MNd/Hj73faRR7URqVT9J6Gz1ivL+4EAx7f2ySNSWmEjUqkGS4M41lL3YK8z0X0eL6YLUc3+/tr06SXDnPDZ+VEjv/KuQjp7mz+G5z2ReOEJFEaKUpARKTyGqdWEi8djs/YKic9/7+c86NEmiL09GRC78/5dckCA8NqBDiKpnJJD4/Bwops+OFtFFGee+Z/PY/NncfaBIeDlcREJn/tr1VyXSTY2Tz+t7+EQx7dxfRPw9mP+eYr+zDse+LRafa36u/qUJ9M0ZEp/RY2cidElmguDR+4aQqDF68eeKY31ypJiOnIwIP4XDEbog/dw9OQX8vSlCp7IjwhfMgr+316yWQDc2Oudp/uzGezEz9uRHh4vp0y9O0eXV8ujWtlcIDm5dzDj6PejQ8WLx/aLkZ8atPKyM88EB9kyRmMPUuOC/f883ShJ/FwTp+vrb7/5+OZsX/T6aRNdeEb+HytbtdQPr3X1FtOdQEX3+dbH4nvk/dRPF/Cc6RwySTpxr9Psqf0a/iv49Vj9J/N0a5AsNrCCrh9xBAASUEODJ5E+mqVmBlZRAtOGhTCV5Own66t/D9Ke3w8STEZkXN7N+2jpZnP11QVr8kzT+4WTh22Hxw4JXF+fd4/pkGvyDFKkp8ETtnYPVadexy8UP/xVd3ATs0zYkZWJYMv4bHxTS0nfDxD9ExXN1bJpMTS5PJH6+qme5ycGNrEGSucWTr4p7X98ZpvlvFYgfCr24uJnFP5xXdPEPoSnJRHu/rFhXbvTUuzRRNMUOHo9P+5LjdflesvghecsnhcQrVste1dIS6AfNkkUD7o0PKriBSDTlurdKpgY1k2jN/4XFD/0VXf9TN4l+2iZZNMQ/P1ZMf34/TOv3cKe1/HXZRQl02/WhcmcNcoN45Y5C0QSv6GpQM5F6tk4Wz/IPwcvfD9Nfdld8Lzdxe1wfIh7r9X+ERcNN9cXNeb747ya7Fzf3uD5muGZXWDQsK7r4e13fG0OimVLV9a8vi+nPO8L05scVJ3blJYl02/XJdHvbys9+rIp3NAf+gZ+539U+ROs/LKRVO8Oi+VbRxQ2BUzly/y4rOQ7/MMuNEzsX/6PO2XwSjUgnFzeCu34vWTREuBnp9OLPWe8bkom/x1d1HTl57jOy5v8q1p2bfT1andMqVHW4qoar8Ovc8OUceO5S0cX/EMTfX3juwcc3eHmt2BGm1f8oFA38ii7+fsp/zzeuXfVnzss62LMr/x4W/2hV0cWe7Nk6JLjbvbxoYHGTh+dDa3cVin/YqOjipnHfdiHR9A3CxX+/89+Vlf09VvPC/35GbwqJfywI2oUGVtAUQ74gAALKCfAk42dzcpWNM+vnadSsjj/+9YMbJ5NW5osf2lRevDJlfPdUuvV/rE1s+AffGX/Np3WV/BCpMtfKYvNf+NP6pYkGgNOLf+idvPIUfXU21VIo/gHwl12cN9D4h9ffr8sX/+rv1sUrBZ7qny5WcgX54h/afv1ynljdhMt9AvVqJFpuuvEP0OOyUsVKkNkbCyr9IbdsFbGag+5X7O2IQzuniEZWZdf8vxXQK+9W3Dwo+8zlF5/Tg1cwlbxefidMC96KrxPMq7JKrsD1lpJ+o998TRKN7JZaarVtySq5afTCZmua8T9ijOueYqkpFg9JbhzPWG8tB260j+ueKpp9bl/cXPz92nyxAtDK1f+mkG//wWfmhgLRNLZyXX1ZIv06K5WusdGQc7uBtemjQnpqbb74xxYr18hbU6hXG3+/jCme76sXpfNnNPX8Kl8rDPxwDxpYflABOYAACPiKwLGzEeqn4BD3aJH8r1NjfmytcaESDG+j6zcrh46fsTa5kpHLb+9Is/QX5ZOr84knFn67eDXW62OdHcTPq2cGvZhLp+NcIcCTJp482b14xcAv5uUSN2LcvqqlJ9CqMc64uZ1z2fH6zsgRW8NwBYfALdcm09/+6b/vI0EhWNkPay/+rUCsWIjnSg0RLbgvg7iZxdfy98L0wpvWmhDxjIN7nRPgLbUzflb+qANuYHAjI95r+sC0uLaTxorPqy+nrc2PNwWa0jdNbJd06/rPiWLx93y8K/X82MSa/ka+WJ0Uz8UrVRfclx73yns3G1i8cvGhZXnxlCXu5YbPj5q73xC1kqjd76uzf55e6ogBK2N5eQ8aWF7Sx9gg4DGByZMnU8OGDWnAgAEeZ+Kv4Xl7wrQ18U+QrFZR/9JE+sOQdKu3K7svnn9Bl5WEldrf3ltIj65Ux99pLbf8/61Rv/mp/QYkr4DiLXh2rmcGponzYOxcczcXiCXlXl0/vC6ZHu5pn5tXefO4i7aF6Y9b4//BzcucMTYIyCCwYnSG2O4ZvXh76i9fsrdCmRuKv+mVKlYx9p+t5pxJGTUjBtGwzil0R4kVePwPL32es6dZZQ2xeDk7Od6Bt1fPv8+9edfjr+bTlkq2LFdV99xfpPtmO+Hf9xfRg0vjb/JwjbydcFS3+P7Rzc0G1n3zcyvdhlyVRuvGZYrz8vx0Ofm+ymfr/b6/f8/nLcsZDSw/OQ+5gIALBA4ePEgLFy6kV199lXbt2kXVqlWjDh060ODBg6l79+6Umlr+B8zi4mLasmULzZkzhzZv3kzhcLjKZ2KVYjfesWPHaMGCBbR8+XKRe5MmTSgrK4tGjhxJDRo0kEaPD2X+5R/sTdCtJNH4skSaO8i9iVRFOfHqn97P2puMWqkx1j28+izWGQmj/pRLH7twrozdOnhLwoYH7Z1jxls2eRWU3YsPc+ZVbPFevHKIVxB5eTnh5mXefEj2TxS9ldTLujA2CFghwGcI3XfLdz+EPrEqn950sKqN/6V/88eFlrd1WskR98gnwNtw/zzqu1WzdlbdlczqkZ+minPsnFzxbI2qaBze1vbjFs5ysJI/z194HmP34jOxHrrNH//YM/6VPPGSCrvXouHpls7Ti8Z3q4HF/4jI/5ho9+KXnAzs4K8O1qyNBfRaJWfCWanT6g4JK7FU34MGlmrCiA8CPiKwdetWGjJkCO3du5fq169PSUnnVnJwY+jMmTM0evRoeuKJJygz87sfzouKimjx4sWiScT3tGvXjkKhEO3evVv8fsKECeJXyWdilWw33uHDh2nYsGG0bt06kXvjxo3p0KFDopYWLVqI5lr79u2l0ObDmXv8Xs0h7pxgjQsSaeStIfq+hcNSpRRUQRA+VHTOJm9WlPCbambeU3EDj9++NNLBxE8Vr7Jx72wXoiE/jO9fFjmG0x8COMbC4el0hYUDlkvmzNt9eGyvr7tuCkk/DF91Tbx1grdQ4AIBEwnwgegrf3WukcEHv9/hsBHOB8nz9vDoWzdNZBqUmifclkqd/3t21O3P5Yi3GNq9ePseb+NzcvHZpJUdhG4lLh9U/+zdznKwMo6dLXdl4/Jnzuu3E/KZmYNftN+I45p+dnOI7ulofa7kVgNrzKI88bZBuxe/5IKbc365+K2lXZ509nMLv8BhUm9/NE6r4ooGVlWE8HUQ0ITA119/Tffddx/97W9/o+nTp9PAgQNp2rRpYgvh9ddfTyNGjKCdO3fSokWLqGfPnuer3r59u9hiWLt2bZo9eza1bt1afG3//2vvXOB1KtP+f4Uc8tKgqFRSIzShomhMSYWSQsghHQxJOUZRIoxDYihJTkXpgJw6vhUjEzVSTFKkdNJRKf6YQqL/53e/79rvs7f97P0c1rP386z1vT8fn4m91r3u63vfc+3n+a3r8Nln1qdPH5MoNmPGDOvQoUNMpBKZb+/evTZw4EB76KGHbPjw4e6/S5UqZfv373fi2m233WaXXnqpTZ8+3Y499tiY1pHXRWpDfd3U1EerNDy9qPVqWiJbO+ykFx/jBD0f21ughbxzLuvpnke5Ll45x6zXf7Wn3iy8NLcY8Vnl8kVsTo/4P7wo+ipax8FYn92zSXHXRj2e0feJffZBEh/W4nlWXteeVL6IPZYAN7+en8g8/Z/cZ+8l2TEskedyDwTShYBSS5RikmzUQrrYwzpiI+ClfL77xUHXwCLZ8eLtR1mp4ok181DHy1sSTF2NXPf83kdFLVCfrH3e/ZeMSU5I0DxqetOskOss+fHiS50VlRIZ6ygIAcuviPSHu5RyXZnTYbz1yUG7+5nk/z+67K7SGdGVEAErHU4da4BAARB46623rGnTptapUycnYEkAiqyBpZTCNm3a2I033uiEIkVUSSCSWPTggw/aokWL7Oqrr8620g0bNjjhqkaNGi61r1y5cnlakuh8b7/9trVq1cpFf+V8zm+//WbDhg2zMWPG5LrGRNCq+Ob105J76xTrc9WlZWocv9xjnTe/6/z4gJXfM/L6+dDWJeyiXNIJ0kVoyc+2RNLhkqkhErkecRO/WMfBQ2ZNxyb/gTrW5+V1XSLc/HhuMnM0u+9n+y3xF7XJPJp7IZAWBP7aqLhd2/BIl3KTaP2+tDCERcRFQLXPVANNL5X0cinZMa5jSatbNbEajokWkM+55uFXl0hp9PvXOw7ZDT58frzi7GLWv5Cb/ajAuQqdJzueH3CUlS4Rm3BZEAKWX3VWezUtbq3TpCPhrH/+ak/9K/mXv2reoJp16T4QsNJ9h1gfBHwi8NRTT7moq7/97W82dOhQN2ukgPXJJ5+49EKl5913331WsWJF27p1qxO8ihcvbrr/hBNOyLaaX375xaUdKq3vhRdeyIrOirbkROeT4Na/f3+bNm2a3XzzzYdNryiwRo0auUissWPHuvUmM5Z/cNDGPJ/8m4xY11DQufT/75ffrU0h1b/ymESLIuoyY699+WPBd8mLda8ir1s+OL46WJ/9cMhUNDTZUfukonZ/HGkQP+753dpPTn1EYax2xcst1nlTcR31r1JBlTkzjYDXAXXwM/tszSfJf6HNNPvDul7vhYM6D0pASnaorpPqOyUy/IrOVlFxFRdP1Xj/q4PW74nkPz8mWu/ST7v8itR/vEcpO7F8bJFKBSFgPf/vAzbpleQF2Wv/fKT99aLkvm/4tV9+vVwY0aaE/aV6Yv8f9cuWWOZBwIqFEtdAIAAEvAgspdp5UUz5dSH07mnfvr1NmjTJjjrq/wp6ekg0xz333ONS+fLrZpjIfPv27bMBAwbYww8/7ArJX3jhhYfthupgaY1Kc5TQVqFChaR2bNJ/H7Dn1yf/yy2eRfz3HaVNbcYLalwx/hfbdyDxehbJrjNaW+0xz+13BX7Tfaj7jLrQxDv8iHxT+qAEwHjGFeN/tn3Jf/+I55G5XluquNmLt8fPLekHJzFBq4m/2J59hff/lSSWzq0Q8IWAV/zaLxHBl0UxScoJnFShiD12cynfUkfVBVDdABMZKzf/ZiMWJ1+LcNL1Je3MFEaY/Lz/d7tqQvIvjOKtHZUI0/zu8aOWl54Rz0urghCwNn590PrMSV5k9KMxQX57EOvPl6w9YA8tTf57yxO3HGUnlIstWi7WtaXiOgSsVFBlTgikIYGdO3e66KUFCxbY9ddfb3fccYctXLjQFUOPJjw9//zzrh5WXpFNuUV2RTM/kfl27drlOiSqdla0KK+ffvrJ2bBt2zabP3++606YzLhu6j77dmfBvmXud1kJu/I4ylXHAAAgAElEQVScgnvrcd8L+23p+4UnFEX7QPPf63+zCf+d/IfUZPY/lnsTbTnsRwTDyLYl7c+nxxfiPfb5/bbsg8Lbb4+p0keURpJJQx8K9eGQAYGwEnjy1qPs+D8cYX7UQjr9+CKmekaM9CfQ6c9HWteLitu3/+93u+7h5EQZ1bxU7ctEx669v9vV9ye3hnjFlETX6kcphImdS1qdk+P7PZ/oeqPd989Nv9nIZ5P7PKZmRUrbjHUUhICltfjxMjEdCu17XP0ouH9yhSI2++bY65XFuqepuA4BKxVUmRMCaUpAkUpdu3Z1YpA3VFtK0UsXXXSRVapUyY444v+U91jEqViu8Z4Vy7U5r4lFnIrlmni2pOl9+0zdEgty+NGhJ571qq6B6hsUxmhep5gNuCL3DzT/2fe7tZyY/IfUVNs1+pqS1uCP8X+4fHXDbzbuxcQ/EEZ2BIvHxn9tOWhDFxTOfkeuc2yHknbuqfFzi8dWv6/d8OVBu+3Jwmfnt13MB4FYCJxVpahNuPb/ROfOD/9i3/2/xCMSezct7qJs1XGWkd4EVHxbRbg1Bjy1z9ZvTfxzUaKdeyMJDV24z/71ceJraHF2MbutAOpKLX7ngE1Zlng0jLoMq9twYQ/Vz2x1/y/2y/7E//8+pFUJUzOAWEdBCVgPvLzfXng38Zd66ZDimZNpr8f22offJu5Xr/vLkXZjHB0jY93TVFyHgJUKqswJgTQmoI5+//znP13nwOXLl9uePXvcasuUKWO33nqrK9pevnx592+JCE55mZ7IfLGIU7FcE8+WNBm71w4dSvyXQDzP8q4tXszs5YEFm1pVWPWm8uvc4le9jUT2IZZ7ji1zhM3rnfib5GS+AN5wQXG7/oLEck17zNprW7YV7LmO5Fmx7BE2t1fi3GLZm1Rd03XmXvtie+GxS5VdzAuB/AjkbLjxzJoDNn154l/OXx1U2l7b9JspCpiRvgT0gkYvarzxzw9/s5FLEt+zJ24pZSeUSyx90FtDsi/eIgW5VJL/9Tezy8cl3jjllkuLW9vzEvs977ddj6z41eauTiwCOZGInoISsD75/pDd/GjiNUnvbV/SzjstvV7GKasiGb9aEB06/TqfCFh+kWQeCGQgAdWvUmfAEiVKuLpYKrLeq1cvGzdunOtSmIjglKkCVr169TJwB1kyBCAAAQhAAAIQgAAEIAAB/wmsXbvW/0mTnBEBK0mA3A6BTCYQWcT9ww8/tC5dutiXX35pzz77rJ133nm2bNkya9q0qd11112uY2HRooe/bfBErjFjxrjr8hqJzKcIsZ49e5oKwKtmV+3atQ97hBeB9eOPP9q8efPsj3/8Y9zbgoAVNzJugAAEIAABCEAAAhCAAAQCSgABK6Abi1kQSHcCv/76qz3yyCNO3FHHQHUi1IgUsH7//XcbMWKE++N1FEyka2BeLBKZrzC6EKb7frI+CEAAAhCAAAQgAAEIQAACYSNABFbYdhx7Q0tAYpXEq4kTJ7qugjkFLO/vusYTsJRS2KlTJytevLhLJzzhhBOy8fOio/7xj39E7RAYeUOi891///3Wv39/mzZtmuukmHN4kV15dUsM7cZjOAQgAAEIQAACEIAABCAAgQAQQMAKwCZiAgRiIaCC7a1bt7YLL7zQRWMdd9xx2SKwdu/ebb1797YlS5bYyy+/bA0bNnT1sVTU/cEHH7RFixbZ1Vdfne1RGzZssA4dOliNGjVcDa1y5crluZRE53v77bdN3RIbNGhw2HN+++03GzZsmCmFMbc1xsKGayAAAQhAAAIQgAAEIAABCEAgvQkgYKX3/rA6CPhGYOfOnS56acGCBU6oGj16tD3wwAN26qmnOnFo/PjxLn2wXbt2Nn369Cwx6s0337Rrr73WCV6TJ0821Yo64ogj7LPPPrM+ffrYSy+9lBWxFctiE5lPnRMlpD300ENOrLrjjjusdOnSTmBTtJgirxo3bmwzZ860ihUrxrIMroEABCAAAQhAAAIQgAAEIACBDCKAgJVBm8VSIZAsgY8++si6du1qEpGqVKniirJLCFL0ldL7FHWlSKrq1atnPUoRTkrdGzx4sCllUFFQRx55pK1fv979Xf+uP5rHGxKcJCpJCPPSEb2fJTKf7t2yZYvrkLh06VK39mrVqtlXX31lsqlOnTo2depUO//885NFxP0QgAAEIAABCEAAAhCAAAQgkIYEELDScFNYEgRSSUAd++bOnes6+r3++uvuUfXr17fOnTtbx44drUKFCoc9/tChQ+5aiURKRTxw4IATu7p162YtWrSwEiVKZLsnLwFLF8Y7nzf59u3bncD2zDPP2LvvvuuEtiuuuMJFlJ1yyimpxMbcEIAABCAAAQhAAAIQgAAEIFCIBBCwChE+j4ZAYROI7EJY2Gvh+RCAAAQgAAEIQAACEIAABCAAgWgEELA4GxAIMQEErBBvPqZDAAIQgAAEIAABCEAAAhDIIAIIWBm0WSwVAhCAAAQgAAEIQAACEIAABCAAAQiEkQACVhh3HZshAAEIQAACEIAABCAAAQhAAAIQgEAGEUDAyqDNYqkQgAAEIAABCEAAAhCAAAQgAAEIQCCMBBCwwrjr2AwBCEAAAhCAAAQgAAEIQAACEIAABDKIAAJWBm0WS4UABCAAAQhAAAIQgAAEIAABCEAAAmEkgIAVxl3HZghAAAIQgAAEIAABCEAAAhCAAAQgkEEEELAyaLNYKgQgAAEIQAACEIAABCAAAQhAAAIQCCMBBKww7jo2QwACCRP46aefbNGiRfbyyy9byZIl7corr7RmzZpZhQoVEp6TG8NF4NChQ7ZmzRqbN2+ebd682c477zxr1aqVnX322VakSJFwwcDahAngixJGx43/SwBfxFHwgwC+yA+K4Z4DXxTu/Y/XegSseIlxPQQgEFoCq1evtltuucXee++9bAzKly9vQ4YMse7du1vp0qVDywfD8yfw888/25gxY9yfnKNFixY2YsQIJ2QdccQR+U/GFaElgC8K7db7Zji+yDeUoZ4IXxTq7ffFeHyRLxhDNQkCVqi2G2MhAIFECXz44YfWpUsX27dvn40cOdIaNGhgu3btsqefftomTZpkO3bssNatW9v9999vVapUSfQx3BdgAr/99ptNmDDB7rzzTrvtttvs1ltvtaOPPtrWrl3rztCrr75qEkMnTpxo1157rRUrVizANDAtUQL4okTJcZ9HAF/EWfCDAL7ID4rhngNfFO79T9R6BKxEyXEfBCAQGgIHDx50kTFz5syxhQsXWr169bLZvn79ehs0aJAtXbrUGjZsaI8++qhVr149NHwwNDYCGzdutHbt2lnz5s1t9OjRVqJEiawb9+7daw8//LA7ZxpDhw51IhciVmxsw3IVvigsO51aO/FFqeUbhtnxRWHY5dTbiC9KPeMgPgEBK4i7ik0QgICvBFTfQRExFStWtClTpliZMmUOm3/79u02YMAAe+KJJ6x+/fo2e/Zsq1mzpq/rYLLMJvDUU09Z586dndDZpEmTw4z5/fffbcmSJda/f3/bunWrjR071p0pRKzM3nc/V48v8pNmeOfCF4V37/2yHF/kF8lwz4MvCvf+J2o9Alai5LgPAhAIDYFYPqgJhtIIlR42c+ZMa9mypU2fPt0qVaoUGk4YmjeB/D6o6W6JWK+88oqrtabzNG3aNOvYsSM1sThcjgC+iIPgBwF8kR8Uwz0Hvijc+++X9fgiv0iGax4ErHDtN9ZCAAIJEFB6l9K5Vq5c6TrH1a5dO+os33//vd1888323HPPuRpH48aNo7B7AsyDeMubb75pl19+ufXu3dulCkaLrJKINXfuXOvRo4erifX4449bo0aNgogEm+IkgC+KExiX50oAX8TBSJYAvihZgtwvAvgizkEiBBCwEqHGPRCAQOgIqK5Vt27drFevXk6UKlWqVFQGXmHTTZs2uZRCRWMxIPDdd9/Z9ddfb1u2bDG9dVS9tGgjsrCp6mYpmq9cuXJAhICrsYcv4iAkQwBflAw97vUI4Is4C8kSwBclSzCc9yNghXPfsRoCEIiTwA8//GA33XSTrVixIqa0rtdee83VO5JI8cgjj7hucwwIeOHysaSYqrW0Iv+UkqqIvquuugqAEDB8EYfADwL4Ij8ohnsOfFG4998v6/FFfpEMzzwIWOHZayyFAATyIaCol08//dT0Rqhq1ap20kknWZEiRbLuev311+2GG25wf586dapddtllUWsT7d+/3wYOHGgLFiywF154werWrQv/kBDYuXOnKfquePHidsYZZ2RLIZUopXOhjoMSRFWoXWmC0cbbb79trVq1sg4dOrhrNScj+ATwRcHf44KwEF9UEJSD/Qx8UbD3t6CswxcVFOlwPAcBKxz7jJUQgEAeBFRzaPXq1davXz975513sq4899xzbdCgQdaiRQsrUaKE6YOcimoPHjzYiQ6zZs2yxo0bRxWxlPalOkZvvPFGnulibE4wCOzZs8eJTJMnTzb9t4Y6Vkr0VDfBU045xf2bUgiViqpuhCrWft999+Xa2VLXfvvtt64DZvXq1e3+++/PM3U1GBTDbQW+KNz775f1+CK/SIZ3HnxRePfeT8vxRX7SZC6PAAIWZwECEAg9gcjIKtUbUq0hCVovvviiY9O6dWsnHlSpUsWJWBMmTHDdBvX3iRMnup8fccQRh3HUPcOGDXNCRYMGDULPOcgAIiOrJHief/75pjeOisDbunWrEzx1ViRGqXi7VydtzZo1dt1117kzdeyxxx6GSPd26tTJzjrrLHdNyZIlg4wx9Lbhi0J/BJIGgC9KGiETmBm+iGOQLAF8UbIEuT8aAQQszgYEIBBqAl4ByaJFi7roKi9KRm8f161b56Ky1CWlfv36NmXKFJcKqPTASZMm2ahRoxw7iVTqOBhZ2H3btm2u0LKunTNnjh1//PGh5hx0471itjNmzLAuXbpkdRjUBzgJV+PHj3dRWcOHD3cphDorGzdudB0rdb6aNm3qIrEkVHlDZ1C1ISRwqY5a165dg44x1Pbhi0K9/b4Zjy/yDWVoJ8IXhXbrfTUcX+QrTiaLIICAxXGAAARCTeD55593XQKffPJJFx2Tc+zYscNFW6mQdp06dVztK0XXKBJL4kL//v1N1zRr1swJVrVq1bLPP//ciV16g0kXwuAfr127drm9/89//uP2+5hjjslmtISoV155xaULKqJKKaj6U7p0afd3FWpfsmSJi9Lq27evE7OUeqjaaRK+LrnkEroQBv8YGb4oBJucYhPxRSkGHJLp8UUh2egUmokvSiFcpjYELA4BBCAQagJe95O86lQpiubuu+92UVeKxJo9e7bVrFnTcVu/fr0NHTo0K93Qg5lfemGooQfM+J9++smJn4rey6tO1cqVK6179+720UcfuVpZqouldMK9e/e66D9F9EkMjRx5pRcGDGPozcEXhf4IJA0AX5Q0QiYwcy/n1EWZz0Uch0QJ4IsSJcd9sRBAwIqFEtdAAAKBJeC9aZSAoHSuaCMyl18RWyrQXqlSJXf5oUOHnCixYsUKlyamf2/evLlVrFgxsNww7P8IeG8af/zxR/fB/4QTToiKx6srIqFKZ65jx45Z9dN2795tq1atsg8++MCU0qpIPwmmErkYwSeALwr+HqfaQnxRqgmHY358UTj2OZVW4otSSZe5EbA4AxCAQKgJSHhq3769S99S+lflypWj8vj++++dyPXcc8+5FLARI0YgLoT69PyP8UoRHD16tIvEUw0spRPmVtTfu3bu3LmuO+WJJ55o8+bNs9q1a0MRAk4ExxdxEJIhgC9Khh73egTwRZyFZAngi5IlyP15EUDA4nxAAAKhJqBaVirCPmbMGBs5cqSrd5VXxIvXPU5F2hcuXGj16tULNT+M/x8CGzZssA4dOljx4sVNApWXYpobn8hOlkojlPhVokQJUIacAL4o5AfAJ/PxRT6BDPE0+KIQb76PpuOLfITJVNkIIGBxICAAgdAT2LJli+v0tmnTpsPSunKD49WHmDBhgivAHS3aJvRgQwTg4MGDrtugOgzmTDHNDcMPP/xgN910kymqT4JX1apVQ0QLU6MRwBdxNpIlgC9KliD3iwC+iHOQLAF8UbIEuT8aAQQszgYEIAABM5cWKBFLI2dtopyAPvnkExdto+irvIp2AzZcBHbu3OlSTBcsWBCTiHXvvfe6VNS8CuWGiyDWigC+iHOQLAF8UbIEuR9fxBnwgwC+yA+KzJGTAAIWZwICEIDA/9Yx8moTHXnkkTZ58mQnUhUpUuQwPtu3b7dOnTrZaaedhoDF6clGILJOWrt27dz5iFZXbc6cOXbDDTcgYHGGshFQ7RB8EYciWQL4omQJcj++iDPgBwF8kR8UmSOSAAIW5wECEIDA/xJQ3QdFXykqRkO1ibp3735YfaK3337bWrVqZbfeeqvdfffdpBBygrIRUOpFr169bOnSpda0aVObNGmS1ahRI9s1+/fvd+mG6ko4f/58q169OhQhkEUAX8Rh8IMAvsgPiuGeA18U7v33y3p8kV8kmUcEELA4BxCAAAQiCBw6dMh1huvdu7ft2LHDOnbsaKNGjXI1ilTr6rPPPrM+ffrY119/nW+xbsCGl8A333zj6qMpnbBKlSruDLVp08ZKlSplEq+efPJJ93OJWPk1DggvxXBbji8K9/77ZT2+yC+S4Z0HXxTevffTcnyRnzTDPRcCVrj3H+shEEgCv/76qyvIvmfPHqtWrZpVqlQprigphc2vW7fO+vXrZ2+++aZjJBGibNmy9v7777v/njp1ql122WVxzRtI2AE1SmdAYe96a1imTBk744wzXIfBeMbPP//sCruPHz/enUWNunXr2ueff+7EURVxHzt2rJUvXz6eabk2gwjgizJos9J0qfiiNN2YDFsWvijDNiwNl4svSsNNCemSELBCuvGYDYEgEtBbwsWLF9uQIUPso48+yjKxWbNmNmjQIGvUqFGuNa2isZAAoYLKs2bNsuXLlzsho3Xr1nb77bdbrVq1gogQm8xs27ZtLjVU++4NiUyKmFKR9mOPPTZmTvrAt3nzZps5c6Y7m1u3bnVnR+mnqn+liCxG8Ajgi4K3p4VhEb6oMKgH65n4omDtZ2FZgy8qLPI8NzcCCFicCwhAIBAEIouNnnLKKXbVVVe52lXLli2zVatWORslGowcOZKIl0DseGqM8IqNvvbaa9aiRQurU6eOi5hSKqCiplSr6oEHHjCJokopZUAgJwF8EWfCDwL4Ij8ohnsOfFG4998v6/FFfpFkHr8IIGD5RZJ5IACBQiWwceNGU9e3+vXr24QJE7JEKr19fPnll23AgAEuKuuKK66wKVOmuDRABgQiCRw8eNBGjBhhjzzyiIuYat68eZZIpc6Tw4cPt4cffthF4qm7oCKoihUrBkQIZCOAL+JAJEsAX5QsQe4XAXwR5yBZAviiZAlyfyoIIGClgipzQgACBU5AgsKwYcOcWNWwYcPDnq/UrZ49e9pLL73kOsM99NBDrj5WbkNvLVVou2TJkgVuBw8sPAI6I506dXIpfjpPOdP71I3p8ccfd6mEGmPGjLEePXpEFbEOHDjgBDBErsLb08J4Mr6oMKgH65n4omDtZ2FZgy8qLPLBeS6+KDh7GSRLELCCtJvYAoEQE1Bq4KJFi2z+/PkuzSu3oTBodRdUOljLli1t+vTprsB75JB4pTkkcE2bNs3OPPPMEFMNl+mK0Gvfvr3rFjh06NCo4qbOh8RQCVQ6I+pUmTOd0DtrZ599tvXv39+lszLCQQBfFI59TqWV+KJU0g3P3Pii8Ox1qizFF6WKLPMmQwABKxl63AsBCKQNAb1plFCwdOlSa9KkSdR1ebn8Ks6umljjxo2z0qVLZ13/xRdfWOfOnV33QRXsVjpi5M/TxmAW4jsB703jaaed5tJMlSqY24isK6Li7orKUoMAbyhtVQJo3759XarqY489ZhdddJHv62XC9CSAL0rPfcmkVeGLMmm30net+KL03ZtMWRm+KFN2KlzrRMAK135jLQQCS0CC0+WXX+66BE6ePNnKli0b1dYPP/zQunTpYmvWrLEZM2ZYt27dskXQ6OeKrFE3w3g6zgUWbkgM27t3r0sPfPrpp23hwoUu1TTaUDqhxM0777zTGjdubE888YRVrlw563L9XOdQApbOJAXfQ3KIzJz4jS8Kz36nwlJ8USqohm9OfFH49txvi/FFfhNlPj8IIGD5QZE5IACBQiewe/dulx44Z84cJyZce+21eYoGr7/+uivCfeKJJ9qTTz5p6lzIgIAi+Nq2bWsXXnihK+Z+3HHHRYXy888/28CBA11hd3Um7NOnD0IVR8jwRRwCPwjgi/ygGO458EXh3n+/rMcX+UWSefwigIDlF0nmgQAECoTAzp07bdOmTS6t74wzzrDixYtnPVdvGyVcaeRM68q5OHVWUfrg4MGDXe2sq6++ukDWz0PSm4DeNkqUUgpgbimmOVfv1Yc49dRT7dFHH7Vy5cqlt4GsrkAI4IsKBHOgH4IvCvT2Fphx+KICQx3YB+GLAru1GWsYAlbGbh0Lh0A4CKje0Kuvvmp/+MMf7Nlnn3XRLnv27HHGq1j7qFGjnPhUpEgR07UPPvig9evXz6Vu5SdivfXWWy5N7I477ohatDsclMNjpepTKXV03rx5tnnzZjvvvPOsVatWpmLrOkMakXXQ8hOx9u3bZwMGDHBpY3k1EAgP4XBY+tNPPznhW11P1a30yiuvtGbNmlmFChUcAHxROM5BMlbii5Khx70eAXwRZyFZAviiZAlyf0ETQMAqaOI8DwIQiItAZK0h3ahi2XXq1HEihMbs2bOtZs2aWXNGXi+BS7WsdE9uNYgkYFxzzTXWrl07BKy4diUzL1bK35gxY9yfnKNFixY2YsQIJ2TprETWSVNq6ujRo3Mt6i6hQvdJXEXAysxzEe+qV69ebbfccou999572W5VQX/VzevevbuLEMUXxUs2PNfji8Kz16m0FF+USrrhmBtfFI59DpqVCFhB21HsgUDACESGLku4mjt3rhOs9u/fb+ooePLJJx9mceQvZEVijR8/3tq0aZMVYePdsHjxYvfvqoHlpR4GDB/m/C+BSDFBhdoVWXX00Ufb2rVrbdKkSS7KTwLExIkT3VkoVqyYRX45uO6661zKac6aWEpp7dq1q+mcqvbaMcccA/MAE/CETUXeqUV9gwYNbNeuXa7wv87Rjh07XNF+df+S78EXBfgwJGgavihBcNyWjQC+iAORLAF8UbIEub+wCCBgFRZ5ngsBCMREYPny5e4L4e233+4EqFdeecXVGlJ0VV5DApe+UCrFUCmHur9///52/PHHu/QeCReKrJHgkF+x7pgWykVpTWDjxo0u0q558+YumqpEiRJZ65X4pNRURVJpDB061HUjlIil+26++WaXIigBVSLWxRdf7H4mcULiqO6LpXFAWgNicfkSUN087bUaRahLZb169bLds379ehs0aJCp4G3Dhg2z/BS+KF+0oboAXxSq7U6JsfiilGAN3aT4otBteWAMRsAKzFZiCASCSUBRDhIJ9KVQXxgnTJhgL7zwQkwilvL6VaNGNYpUbFvDE7709/r169uUKVOsbt26wYSHVVkEnnrqKevcubM7R02aNDmMjETNJUuWOJFz69atNnbsWHduJFRt377dhg8f7kQujTJlytjpp59uH3/8sRNH9TMVfi9VqhTEA0xAtWYUnVexYkXnN3QOcg6dFZ0bCZryL16KM74owAcjTtPwRXEC4/LDCOCLOBR+EMAX+UGROQqDAAJWYVDnmRCAQEwE9JZR0TD33nuvvfHGGy6qwQt59kQsCQmqZaUoqpdeesmOOuooV9dKaV3HHnuse44+7Cn1UKmCqp2lVDGlhOmL5kknnRTTWrgoswnk90FN1knEUoSf6hspFUz10zp27OhqYnlFTmfOnGnPPfec+/kFF1zgGgZcddVVTuhiBJtALF8aRUBn48477zSdlZYtW9r06dOtUqVK+KJgH4+YrcMXxYyKC6MQwBdxNPwggC/ygyJzFAYBBKzCoM4zIQCBmAnoy1+PHj1cvRl9KZRQ4IlY6gJWo0YNV0Db60zoTRyZwhPzw7gwsASUAnj55Ze7tFGlgUUTnCRiSezUmZPQmV8ny8ACw7DDCCjVVKmlK1eudF0sa9euHZWS6vMp9VRiZ36dLEEdLgL4onDtdyqsxRelgmr45sQXhW/Pg2IxAlZQdhI7IBBQAlu2bHHRUps2bXJfBBUdU7RoUdfCXoWSle517rnnOmGicePG9uOPP9rf/vY3lw6m2lkSwLxIrIAiwqwYCHz33Xd2/fXXm86T3jpK4Iw2Igubqm6WzlC5cuVieAqXBJ2A6u9169bNevXq5eqh5ZU26hVZlu9SSqGisRgQwBdxBvwggC/yg2K458AXhXv/M9l6BKxM3j3WDoGQEHj99dfthhtucGJV5FCEzDnnnOM6wEUWdo+MfqDDYEgOSQxmeuHyOdO6crtVBdoVbeOlDCpNkAGBH374wW666SZbsWJFthTTaGRee+01V3tNgqnSnNX5kgEBfBFnIFkC+KJkCXK/COCLOAeZSAABKxN3jTVDIIQEvvjiC1cL69VXX7VTTjnFdZPr0KGDnXDCCbkWdl+2bJk1bdrU7rrrLpd+qKgtRvAJ7Ny500XrFS9e3M444wwrXbp0ltESpVRsXcXYJUKoULtE0Gjj7bfftlatWrlzpms1JyP4BBSB9+mnn5reTletWtXVyVMHVG94grr+PnXqVLvssstcnbTchjoQ6swtWLDANZ+gYUTwz49nIb4oPHudKkvxRakiG6558UXh2u8wWIuAFYZdxkYIBJxAzsLu6jSoLoPt27e3Bg0auFRDOsQF+xCoBppEpsmTJ2fVQ1OXOEXuqVi/RE8NpRAq/UvdCJWOet999+XaTU7Xfvvtt67rnM4TZyjY57srZF8AACAASURBVEfWqf7Z6tWrXWH+d955J8tgpSgPGjTIWrRoYSVKlHA1+FTgf/DgwU4AnTVrlktfjiZieXX8vEYUwScZbgvxReHefz+sxxf5QZE58EWcgaASQMAK6s5iFwRCRiCniPXll1+6CKyJEye6VDBGcAlERlZJZDj//PNNbxwV9aK0U4kMOgcSo1S83atNpI6Uqq82YcKEXOuk6d5OnTrZWWed5a4pWbJkcCFimUVGVqn2meqeSdB68cUXHR3V1JOQWaVKlaxGEmosob/rfOnnuYlYumfYsGFONJWgzgguAXxRcPe2IC3DFxUk7WA+C18UzH3Fqv8hgIDFSYAABDKawMGDB7PSAz0RSzn9Ehv+85//5NstLKONZ/GOgFfMdsaMGdalS5esDoP6ACdhYfz48S4qa/jw4S6dS9F4GzdudF3i1IVHQqcisSRUeUNvwHWOJHCpdlHXrl2hHWACXjFbpRorusqL2NM5WLdunYvK0lmpX7++TZkyxaUCKj1w0qRJNmrUKEdGIpUaTURGe27bts0Vfde1c+bMseOPPz7AFDENX8QZSJYAvihZgtzP5yLOQNAJIGAFfYexDwIBJqBi7UoPUw2aNm3aONHq448/tp49e9ry5ctt9uzZLoUsWmpPgNGExrRdu3Y5gUBipTq9HXPMMdlslwDxyiuvuHRBRVQp7Ut/VBtLf1d0njpWKkqrb9++TsxS6qHqFUn4uuSSS+hCGILT9Pzzz7sugdGaPuzYscMUbaWi/nXq1HG1rxTpJ9FcQmf//v1N1zRr1sydx1q1atnnn3/uxC5FU9CFMPiHCF8U/D0uCAvxRQVBOdjPwBcFe3+xjggszgAEIJDBBBQpIWEi55AAoQiJAwcOZOtOmMGmsvQoBH766SeXGqiImbzqVK1cudK6d+/uaqOpVpaET6UTqoOlzpGiaCRARI680gvZkGAR8Dox5VWnShF9d999t4u6UiSWBPKaNWs6EOvXr7ehQ4dmpRt6dPJLLwwWxXBbgy8K9/77ZT2+yC+S4Z0HXxTevQ+L5URghWWnsRMCASSgtJzFixe7L5SqZ6ShOjRDhgxxERASNNS2Xh3nIruIBRBFaE3y3jT++OOPLhJGXSmjDa+uiIQqiVYdO3bMis7bvXu3rVq1yj744AOXkqroGokUErkYwSfgRT3oXCi1NNqIrCuiiC0VaK9UqZK7/NChQ04gXbFihUtZ1b+rW2rFihWDDxALDV/EIfCDAL7ID4rhngNfFO79D4P1CFhh2GVshEAICCiSRoNugyHY7AgTlSI4evRoF/2iGlhK34qWMqpr586daz169LATTzyR+mjhOip5Wut1LVUqqdL9KleuHPV6pS5L5HruuedcOuqIESMQOjlLroslvoiDkCwBfFGyBLkfX8QZCDoBBKyg7zD2QQACEAg4gQ0bNliHDh2sePHiTqDy0rpyM9sr9K96Rkoj1BfOEiVKBJwQ5uVHQOdCRdjHjBljI0eOdPWu8oq+8zpZqkj7woULrV69evk9gp+HgAC+KASbnGIT8UUpBhyS6fFFIdnokJqJgBXSjcdsCEAAAkEhoE6U6jaoDoM507pys/GHH35waaWKpJHgVbVq1aCgwI4kCGzZssV1ndy0adNhKaa5TevVqpkwYYJrBkCziCTgB+RWfFFANrKQzcAXFfIGBODx+KIAbCImRCWAgMXhgAAEIACBjCewc+dOl9a1YMGCmESse++916V/5VW0O+OhYEDcBJQWKBFLI2edtJyTffLJJy7yT9FXeTUQiHsR3JDRBPBFGb19abN4fFHabEXGLgRflLFbx8LzIYCAxRGBAAQgAIFAEIisTdSuXTsnKkSrZTRnzhy74YYbELACsfP+GRFZJ+3II4+0yZMnO5EqtyYQ27dvt06dOtlpp52GgOXfFgRiJnxRILaxUI3AFxUq/sA8HF8UmK3EkAgCCFgcBwhAAAIQCAwBpV706tXLli5dak2bNnUdKmvUqJHNPnWvVLqhuhLOnz/fqlevHhj7MSR5AqpBo+grRehpqE5a9+7dD6uV9vbbb1urVq3s1ltvtbvvvpsUwuTRB2oGfFGgtrNQjMEXFQr2wD0UXxS4LQ29QQhYoT8CAIAABCAQLALffPONq0mkdMIqVarYqFGjrE2bNq5DpcSrJ5980v1cIlZ+xbqDRQZrYiVw6NAh16Wyd+/etmPHDuvYsaM7R6qXplpXn332mfXp08e+/vrrfBsHxPpMrgseAXxR8Pa0oC3CFxU08WA+D18UzH0Nq1UIWGHdeeyGAAQgkKYElDqhsHe9NSxTpoydccYZrsNgPOPnn392hd3Hjx9ve/bscbfWrVvXPv/8cydIqIj72LFjrXz58vFMy7UZRODXX391Bdm1/9WqVbNKlSrFFSWlc7hu3Trr16+fvfnmm85yCaJly5a1999/3/331KlT7bLLLotr3gxCGPql4otCfwR8AYAv8gVjqCfBF4V6+zE+BwEELI4EBCAAAQikDYFt27a5dKxZs2ZlrUkikyKmVKT92GOPjXmt+sC3efNmmzlzpi1evNi2bt1qtWrVcilfqn+liCxG8AgoYkH7PWTIEPvoo4+yDGzWrJkNGjTIGjVqlGtNq2gkJIaqoLLO5PLly52o2rp1a7v99tvdeWIEkwC+KJj7WpBW4YsKknZwn4UvCu7eYlliBBCwEuPGXRCAAAQg4DMBr9joa6+9Zi1atLA6deq4iCmlAipqSrWqHnjgAZMQoTQuBgRyEogsfHzKKafYVVdd5WpXLVu2zFatWuUul4A5cuRIou84PlEJ4Is4HMkSwBclS5D7RQBfxDmAwOEEELA4FRCAAAQgUOgEDh48aCNGjLBHHnnERUw1b948S6RSt7fhw4fbww8/7KJf1F1QEVTFihUr9HWzgPQisHHjRlMHyvr169uECROyRCpFQrz88ss2YMAAF5V1xRVX2JQpU1waIAMCkQTwRZwHPwjgi/ygGO458EXh3n+sj04AAYvTAQEIQAAChU5A6X2dOnVyKVkSqHKm96kb0+OPP+5SCTXGjBljPXr0QMQq9J1LrwXo7AwbNsyJVQ0bNjxscTpnPXv2tJdeesl1qXzooYdcfSwGBDwC+CLOgh8E8EV+UAz3HPiicO8/1iNgcQYgAAEIQCCNCSgqpn379q5b4NChQ3NdqVIy5s+f7wSIAwcO2LRp01x3uJzphKpZpOLttWvXdrWKSDdM4433eWlKDVy0aJE7J0o5zW0oJUPdBZWa2rJlS5s+fbor8J5zrF692nWsVPRfPLXXfDaJ6QqYAL6ogIEH9HH4ooBubAGahS8qQNg8KqMIEIGVUdvFYiEAAQgEk4D3pvG0005zqV1KFcxtRNYVUXF3RWWpKLc3FHKvqBp1jlN6mDoRImIF88zkZpWiHvr3729Lly61Jk2aRDXcqyui4uyqiTVu3DgrXbp01vWqvda5c2f717/+Zdddd51LR0TECsc5wheFY59TbSW+KNWEgz8/vij4e4yFiRFAwEqMG3dBAAIQgICPBPbu3evSA59++mlbuHChS++KNpROKEHhzjvvtMaNG9sTTzxhlStXzrpcNbPUIU5RWp988omrnVWvXj0fV8tU6UrgzTfftMsvv9yJlpMnT7ayZctGXeqHH35oXbp0sTVr1tiMGTOsW7duWdF6EkqXLFliDz74oBOuJIaOHj3aFYRnBJsAvijY+1tQ1uGLCop0cJ+DLwru3mJZcgQQsJLjx90QgAAEIOATAUXNtG3b1i688EJXzP24446LOrPSBAcOHOjEKXUm7NOnT7ZUQYlcSh2cNWuW62SodI6iRYv6tFKmSVcCu3fvdumBc+bMccLmtddem2cK6euvv+4aApx44okuXVCdC70hEUvn6IcffsjqXKi0VEbwCeCLgr/HqbYQX5RqwuGYH18Ujn3GyvgIIGDFx4urIQABCEAgRQT0tlGilFIAc0vryvlYrz7Eqaeeao8++qiVK1fusJXpLbiiuhSxVbJkyRStnGnTiYD2XMKVRs4U05zrVMqp0gcHDx7samddffXVh5mic6m0RAldDRo0SCdTWUuKCOCLUgQ2ZNPii0K24SkwF1+UAqhMmfEEELAyfgsxAAIQgEBmEDh06JBL15o3b55t3rzZzjvvPGvVqpWdffbZVqRIEWfEF1984WoP6YN/fiLWvn37bMCAAe7aaEW7FamllMLIyJrMoMUqoxH46aefnNikToMSJa+88kpr1qyZVahQwd2iyCml/nl10PITsd566y2XsnrHHXfk2kBA5/bbb7+1o48+OmptNnYrswjgizJrv9J1tfiidN2ZzFkXvihz9oqVpg8BBKz02QtWAgEIQCCwBCQkjRkzxv3JOVq0aGEjRoxwQpbS/iJrEykdTLWHcivqLqFC9z377LN5dp0LLNQQGqbOgLfccou999572axXQf8hQ4ZY9+7dXTH2yDpp6kaojpUq9p9bR0qJqddcc421a9cuagfMEKIOrMn4osBubYEahi8qUNyBfBi+KJDbilEFQAABqwAg8wgIQAACYSYQKSaoULsiqxTNsnbtWps0aZK9+uqrJgFCHQOV+lWsWDGL/HKgLnBK88pZE2vnzp3WtWtXU4i96h0dc8wxYcYceNs9YVORd6pppnS+Xbt2uRRRnaMdO3a44u3q/qWi65FfDvT38ePHW5s2bbKi/Txgixcvdv+uGlhe6mHgYYbUQHxRSDfeZ7PxRT4DDeF0+KIQbjom+0YAAcs3lEwEAQhAAAK5Edi4caOLbmnevPlhndwkPqkQuyKpNIYOHeq6EUrE0n0333yzSxGsU6eOE7Euvvhi9zOJExIkdF8sxbrZmcwmoFpV2msVZ1eXypxdJdevX2+DBg0yFbxt2LChq4mmyKv9+/c7cWvUqFG2Z88e151S9ayOP/54l2ooEVVRfhI/82sckNkEWb0I4Is4B8kSwBclS5D78UWcAQgkRwABKzl+3A0BCEAAAvkQeOqpp1xdK4kLTZo0OexqCQlLlixxwsLWrVtt7NixrraVhCrVrxo+fLgTuTSUSnj66afbxx9/7AQJ/UyF30uVKsU+BJiAas0oOqpixYo2ZcqUXFNKdVZ0biRo1q9f32bPnm01a9Y01RhRvSz9TIX/NSRuaejvulZz1q1bN8AEMU0E8EWcg2QJ4IuSJcj9+CLOAASSI4CAlRw/7oYABCAAgSQFLN0uEeuVV15x9Y2UCqaaRR07dnQ1i7wipzNnzrTnnnvO/fyCCy5wRbqvuuoqJ3Qxgk0gli+NIqCzceedd5rOSsuWLW369OlWqVIlB0dzzJ0716UKqpmA0laVniph66STTgo2QKxzBPITsPBFHJT8COCL8iPEz2MhgC+KhRLXQCB3AghYnAwIQAACEEgpAaUAXn755S5VS2lg0QQniVgSGHr06OHEhfy6x6V00UyeVgSUaqrU0pUrV7oulrVr1466vu+//96lnkrszK+TZVoZyWJSTgBflHLEgX8AvijwW1wgBuKLCgQzDwkoAQSsgG4sZkEAAhAoDAISofSnSJEiWY//7rvv7Prrr7ctW7a4CAjVKIo2Igubqm6WImjKlStXGKbwzDQjoLpW3bp1s169erl6aHmljXpFljdt2uRSChWNxQgXAXxRuPa7IK3FFxUk7cx/Fr4o8/cQC9KLAAJWeu0Hq4EABCCQsQT0IW3+/Pmu6PqYMWOy1SnywuVzpnXlZqwKtCvaxksZVJogAwI//PCD3XTTTbZixYpsKabRyLz22muu9poEUxVoV+dLRjgI4IvCsc+FZSW+qLDIZ95z8UWZt2esOP0JIGCl/x6xQghAAAJpT8D7kNazZ08nXOWMtJIopWLrKsYuEUKF2pUmGG28/fbb1qpVK+vQoYO7tnjx4mnPgAUmT0AReJ9++qkpaq9q1aquNlVkNN/rr79uN9xwg3vQ1KlT7bLLLnN10nIb6kCoM7dgwQJ74YUXKNKe/PZkxAz4oozYprRfJL4o7bco7ReIL0r7LWKBGUoAAStDN45lQwACEEgXAjk/pM2aNcsaN258mLCgFEKlf6kboYq133fffbl2k5Nd3377res6p25x999/P10G02WzU7QOnaHVq1e7wvzvvPNO1lPOPfdcGzRokLVo0cJKlChh+lKpAv+DBw92Ami0s+ZNoBRU1VR744038kxdTZFZTFvABPBFBQw8gI/DFwVwUwvBJHxRIUDnkaEhgIAVmq3GUAhAAAL+E4j1Q5r3ZK82kbrAqQPchAkT7Nhjjz1sYVu3brVOnTrZWWed5a4pWbKk/4tnxrQhEBlZpdpnqnsmQevFF190a2zdurUTMqtUqeJELJ0JdRvU3ydOnOh+nlsklu4ZNmyYE00bNGiQNvayEP8J4Iv8ZxrGGfFFYdx1f23GF/nLk9kgkJMAAhZnAgIQgAAEEiIQ74c07yEbN250XeJUK6tp06YuEktClTc0r1IQJXCpdlHXrl0TWh83ZQYBr8h/0aJFXXTVKaec4hauc7Bu3ToXlaWzUr9+fZsyZYpLBVR64KRJk2zUqFHuWolU6jgYWdh927Ztrui7rp0zZ44df/zxmQGEVcZNAF8UNzJuyIUAvohjkSwBfFGyBLkfAvkTQMDKnxFXQAACEIBADgKxfEhToVsV0lY0lepiKa1QKYGqaaR/U6H2JUuWuFSwvn37OjFL16le0fjx4+2SSy6hC2EITt7zzz/vugQ++eSTLm0059ixY4eLtlJR/zp16rjaV+eff76LxJLQ2b9/f9M1zZo1c4JVrVq17PPPP3dil6Ip6EIY7EOELwr2/hakdfiigqQdvGfhi4K3p1iUngQQsNJzX1gVBCAAgbQnoLSstm3bWr169ZxIULlyZbfmnMJCpCGKkhk5cqQTrfbu3esibhRFIwEicuSVXpj2YFhgXAS8DpV51alSE4C7777bRV0pEmv27NlWs2ZN95z169fb0KFDs9INvYfnl14Y1yK5OK0J4IvSensyZnH4oozZqrRdKL4obbeGhQWIAAJWgDYTUyAAAQgUJAEJVUrdGjNmjCuqPWLECFMa2Ny5c13hbIlUqmd0zDHH2CeffGLz58+3PXv2uGgbFdeuVKmSW+7u3btt1apV9sEHH7j7FV0jkaJYsWIFaQ7PKiQCXtSDxEyllkYbkZ0sc56hQ4cO2UcffWQrVqxwZ0xnq3nz5laxYsVCsorHFiQBfFFB0g7us/BFwd3bgrIMX1RQpHlOmAkgYIV597EdAhCAQJIEvDpDK1eutIULF1q1atWsY8eOTrRSCpeiYLyhekY9e/Y0FXBXFJbSwhCpktyAANwu4al9+/ZO8IyM5MvNtO+//96JXM8991yWaMoZCsAh8MEEfJEPEEM+Bb4o5AfAJ/PxRT6BZBoIRCGAgMXRgAAEIACBpAiozlXnzp2tRo0advHFF9vTTz9t8+bNs9q1ax8274YNG6xDhw7u3xcsWGB/+tOfkno2N2c+gcg31rEIm14nS31JkGiqFFYGBEQAX8Q5SIYAvigZetwbSQBfxHmAQOoIIGClji0zQwACEAgFAX3onzBhgouo0lAhbdUqOuqoow6z/+DBgy7VUEKFRC5F3jAgsGXLFtd1ctOmTa4umqL4jjjiiKhgvFo1OndqBpDXtdANDwF8UXj2OlWW4otSRTZc8+KLwrXfWFuwBBCwCpY3T4MABCAQSAKRqV133XWXE6hUzyq3sWzZMtdxMFrXuUACwqh8CSgtUCKWRn4ilmqqKZJP0Vf333+/lSpVKt/5uSAcBPBF4djnVFqJL0ol3fDMjS8Kz15jacESQMAqWN48DQIQgEBgCbz55puuU5yKuqsQe7SoGK9QLhFYgT0KCRmmFuReA4AjjzzSJk+e7ESqIkWKHDbf9u3brVOnTnbaaachYCVEO9g34YuCvb+ptg5flGrC4ZkfXxSevcbSgiOAgFVwrHkSBCAAgUAT0Id+hc1LfIg29u/fbwMHDjRFYVEDK9DHwRmnlNFokXi5Wa/zo+grdbXUGD16tHXv3t1KlCiR7fK3337bWrVqZbfeeqsTTUkhDO5Z0plQA4i6devG3PQBXxTc81BQluGLCop0sJ+DLwr2/mJd4RBAwCoc7jwVAhCAQOAJfPXVV6YPbyeffLKzVV8IHn/8cVezSCIWXQiDfQTU0UtClGqenXnmmTEbe+jQIVcfrXfv3rZjxw5XD2vUqFFWtWpVJ1R99tln1qdPH/v6669dxFbNmjVjnpsLM4uAfIZSRJWSrMjOXr16JWQAvighbKG/CV8U+iPgOwB8ke9ImTCEBBCwQrjpmAwBCEAgGgF9YVyzZo299NJL9vnnn9ull15qV155pVWsWDEuaF7tB3XiueSSS1yHwhUrVri5b7rpJhs7dqyVL18+rjm5OHMISLzq2rWrKX1i3Lhx1r9//7gisSR8KuqmX79+bg6NKlWqWNmyZe399993/z116lS77LLLiL7KnGMR10ojxas9e/ZYfrX1ok2OL4oLe+Au/vXXX11zCJ2hatWqWaVKleLyGfiiwB2JuA3ic1HcyLgBAiklgICVUrxMDgEIQCBzCHzzzTcuOkqpfZGjevXq9sADD1izZs1i/uC/bds2u+eee1wkjb44aEiwGjJkiEsJK126dOaAYaVxEYgUrxQ1I/EqZwpgrBP+/PPPpoLKs2bNsuXLl1uZMmWsdevWdvvtt1utWrVinYbrMoxApHilAv179+51HUujdTfNyzx8UYZtvk/LVfTU4sWL3e8c+SRv6PfYoEGDrFGjRrnW14v2eHyRTxuTYdPwuSjDNozlhoIAAlYothkjIQABCORNwItSWLVqlfXt29euvvpq++WXX+yxxx5zkS5K05IYVbt27ZhR6s21UsA2b95sxYsXtzPOOAPhKmZ6mXmhn+JVZhJg1ckSiBSv5DOUQigf9N1339nTTz9txx57bNyPwBfFjSyjb4gswn7KKafYVVdd5UR01V7U7zgN1c9TaiqRwBm91SldPJ+LUoqXySGQMAEErITRcSMEIACBYBBQYXUVwtaXw5kzZ1rz5s2zIq30ZVLpfkOHDnV/hg0bFlcqWDAIYUUsBBCvYqHENXkRyClePfLII3b66ae7enkvvviiLVy4MC4RHdrhJLBx40Zr166d1a9f3yZMmJAlUikq6+WXX7YBAwa4qKwrrrjCpkyZ4lKSGRCIJMDnIs4DBNKXAAJW+u4NK4MABCBQIAS8D/uqdaWub8WKFcv2XO/np556qj3xxBNWrly5AlkXD8kcAvmJV0oBU/2ztWvXOqPq1avnvlwqPYwBARHITbzyiv9Pnz7devToYU8++aRde+21AINAngQUtaeXLRKrGjZseNi1W7dutZ49e7paj02bNrWHHnrI1cdiQMAjwOcizgIE0pcAAlb67g0rgwAEIFAgBObPn28dOnSI+uVw586ddt1117mub7pWNbGiDdUJGT9+vIuSUK0idY1jBJ+A6oTojEigUpSMvhR649///rfrGugVY/f+XV8sH3zwQTvnnHMOA7R69Wp3HocPH55QyljwiQfLwrzEK1mqs3P55Zdbt27dXESoUpLzG/ii/AgF9+dKDVy0aFGev6+UHqZOp6r52LJlS5NIqgLvOQe+KLjnJC/L+FwUzn3H6swggICVGfvEKiEAAQikjID3QU2pFirinlN0UvSM/v2tt97K8wvBwYMH3ZtsdY5TSsbEiRMRsVK2a+k38dKlS61t27YuukqRepUrV7YPP/zQunTp4rqAtWjRwurUqWO7d+92Xy4VtaVz8vjjj7uCyt5Q98vOnTvbv/71LyeK6VwmUvco/QixomgEvv32W7v55ptt+/btprRBL/LKu14/V+SVOsop1Tm/lC98UbjPmiKw1DxCPqlJkyZRYXg1jtQoQjWx1DE1ssEIvii854jPReHdeyxPfwIIWOm/R6wQAhCAQEoJeKHyKmarqBcVvY0csQpYukdfQNUh7sCBA/bJJ5/Yww8/7AQNRvAJRNZLGzx4sHl/9OVQRbgvu+yyLHFUxf1V10g111SHRqLFcccd5yCpAPOSJUtcdJaEK4kVSm1NtJNh8MkHw0KJVBKocvofWad/13mRMCHxU00m8hv4ovwIBffnXsSeooAnT55sZcuWjWqsJ7IrxXnGjBkuys97iYMvCu4Zyc8yPhflR4ifQ6DwCCBgFR57ngwBCEAgLQh4xUoVYZVbSlc8ApYMkpChLwCzZs0yvcFWOkfRokXTwlYWkVoC27Ztc18AV65c6WrQKBJLtWYivxR6K1AkllJ45syZ4wSsrl27Zi1OXxx1jn744YesbmHxdMBMrZXMXhgEnn/+eZfqdeONN7pIz8hImWjrwRcVxk4V/jMjfYt8kKL38kpnf/311+2GG26wE0888bCXOPiiwt/PwlgBn4sKgzrPhEBsBBCwYuPEVRCAAAQynoCiGJTKpdowak8fWYx9z549TjDIrUC7fiYR4quvvrKnnnrKTjjhhCwW6ur0zDPPuOiYVq1aZfuSoLfgSvdRCljJkiUznh8G/E90lNJutmzZYhUrVrTTTjvtsKL/3pdBFUquVauWOx81atTIFd/y5ctdmqmXKpjznEg8VSqQvlw2aNCALQgIgbx8UTQTv/vuO7v++utNkRHPPvusnXfeeTHTwBfFjCowF2rPvYL/OdOUcxqplFOlDypqNFqEH74oMEcjZkP4XBQzKi6EQIESQMAqUNw8DAIQgEDBEpDQoFpDeiP9t7/9zf23RpkyZVz0y6BBg/JMr9C1P/30U9YXAQlYFSpUcHNIvJJApdoh6lCYs8C7hDKl8eSWElSwFHhaMgQkbCr65aSTTnKRL4qY8sa5557rap395S9/yfo3XS/RUilfF1100WGiZ+RavNpGagyg9LCcXQl1xnTN0Ucf7c4sI3MJJOuLJJ4qQlQ19lQvK7fzEo0Ovihzz01uK/dS+xSFp4YRuUVXRZ6X3Grt/kY/zAAAIABJREFU5ZxXEcia64477rChQ4ce9lh8UbDOkKyRX1B6e7t27fKtq5fTej4XBe88YFHmEEDAypy9YqUQgAAE4iYQGQ0jkUCCgiJoVCBbXwA7duyYb6dARdJ06tTJRdtMmTLFCQmR4pVqZ+X3hjvuhXND2hDQh/yBAwe6embae3UPPP300+3VV191kVW5de+ScKmoPRVnV/pgtPpV3tk666yziNRLmx1PzUL88EVffPGFK/D/2WefuVSviy++ODWLZda0JuBFBStVOWd9vciFR4rp+v03bdo055NyE7w2b95s11xzjRMzchOw0hoIi0uIwIYNG1zjEf0+02eb/JpDRD6Ez0UJIecmCPhCAAHLF4xMAgEIQCA9CcybN8+6d+9u+sDv1QLRSr/++muXAhZLYWxFbbVv396lcEn00j1e5BXiVXruu5+rkhiliBcVVo8suC5ha9euXdlSSiOfq0L+xYoVy1MgXbx4sbVp0+awGlh+rp+50oOAH75IUTWqlyafptRTiad0qEyP/S3IVegcjBgxwv2R6JCXiCU/NWbMGPdH144fP975nCJFimRbsueLJIx6qYcFaRPPKngC+t2ml3P/+Mc/3O+2eEQsPhcV/H7xRAh4BBCwOAsQgAAEAkrAqxlz1FFHuUir4cOHuz8So/IqaJsTR+QHNaWGSchQ2iDiVUAPTg6zHn30URdFpS+J77//vksLVWevSpUqxQxAXyI//fRTO/PMM7O+OK5bt85FaR1zzDHZuhDGPCkXZgwBv3yRDN65c6cTVBcsWGBjx461AQMGHFaHLWPAsNCECag5yD333OPuz0/EUkHuSZMm2ahRo9zLHHXKVW29448/3tX1W7t2rUupxxclvB0ZeaOXBqhoYo14RCw+F2XklrPogBBAwArIRmIGBCAAgZwEVMRWtYn05vmuu+4ypfDoi1+8Ipb3Qe2cc84x1TxS3SzEq3CcN68Dpb7gKYJGX/iUThiPiBWZxlO/fn1r3LixKV1HBdzVTEBvvevWrRsOoCG10i9f5OHTeVTqz44dO1xaWCyp0CFFH0izVXRdaX4LFy60Cy64wImZ+p2UVySW0t5ffvllJ3h6tSCVVqihv8s34YsCeVyiGuXVYFRUuRqIPPfcczGLWHwuCtdZwdr0IoCAlV77wWogAAEI+EZg2bJlriitird7NT1yilj6Ajh37lz3RUD1ZS699FL3Jrp27dpZUVqRYfZaXCwFcX0zgokKlYBXa0a1Qrwi/V5NLE/EUgrXmjVrTJFaSsVQ0X5F+aljnIosK/ph1qxZdt9995nqhnhDP1cKEEX+C3WLC+Thfvkib7GKmpHfkhg/c+ZMV9eIER4Cnl9SZJ/qLyr9Tx0E8xOxREhRNzo7ShWU39I96oIqYUuNKhjhIeDVwFIaoaLKFZmnUguxRGLxuSg85wRL048AAlb67QkrggAEIOALgcgCpaobc9xxx7l5PRFLxbgVGeG9jfYeqg/0ehPtpRqq5b06yqn+FeKVL1uTMZN4kQ733ntvVg01pZ96IpbSApWiqrTSnEPFkCNTDRXNpbOmL5/VqlVzKYjxpLJmDDQWehgBv3xR5MSK7JMAr1p+jHAR8Apo16pVy/1eOvLII10kXqwiVrhoYW00Auqu27JlSydmqu6ZRCkJmbGIWHwu4lxBoPAIIGAVHnueDAEIQCClBCQYKN3roYceshYtWrgorKpVq7p6H+PGjbN//vOf7u1z37597eqrr7Y//OEPLppBXwj070899ZTrOKexdOlS69WrF9EOKd2x9JxcIqc+3Et4GjJkiCt6q/+eM2eOPfDAA+6/mzVr5t5gKw1n06ZN7qzpPp0ZnbVSpUqlp3GsqkAI+OmLCmTBPCStCeh311VXXeUKsistXkOCJiJWWm9bWi1OL2dUR00NaRSBrqhzjXhELD4XpdWWspgQEUDACtFmYyoEIBA+At9//737gK/aDjmH0m62bduWrSZWZL0i3ScxS+ID0Q7hOzuexV66Vo8ePZxYFTlUQ6ZChQpWuXLlbNFWH374oXXp0sWJWao74wmh4aWI5X75IkhCQL+PnnnmGTvrrLNcHT1vIGJxNuIhoAhOCVj6XaV0d2/EKmLxuSge2lwLAf8IIGD5x5KZIAABCKQlAaV7KYVQtUJ++eUXFy3ToUMHFy2zatWqwwq7e4VNZYyisE444YS0tItFFRwBiVjvvvuu/f3vf3eRe3Xq1LHWrVu7dvQqfptbYffp06ebRC9FRXhREgW3Yp6UjgTwRem4K+mxJhVZ37VrlxUvXtxFd+r3lQTwSy65xPr06ePqnBUpUiTfxSJi5Yso0BfoJYvOkBqFqPOkXt6pTuONN95oXbt2df8dy4hVxIplLq6BAAT8JYCA5S9PZoMABCCQcQRyFnbft2+f3XbbbfbWW29lFe7OOKNYcIESyFnYXfWtvM5zkU0ECnRRPCzjCOCLMm7LfFvwypUrXcpxsWLFnFgeOVSnSIK4/EosAxErFkrBu0Yv6Pr162dbtmyxdevWZYsYLlOmTNwdSxGxgndGsCgYBBCwgrGPWAEBCEAgKQKRXxzVlrxz5852zDHHuMito48+Oqm5uTkcBHKKWM8++6yLwNIbcNWrYUAgFgL4olgoBe8aRf7+9a9/tVdffdXUNOKWW24xRWXNmzfP9DvpzDPPjMtoRKy4cAXiYkUKK3JPKYHnnnuuq9mpNPf333/f1f686aabnEAaz0DEiocW10KgYAggYBUMZ54CAQhAIO0I6MuBusB5neC8L45qJf6Pf/zDZsyYYd26daNTXNrtXPosSF8Y9MdL7fFErPXr17t29Uo/VUcn1chiQCAaAXxRuM+GCmqr2YOEKzUUUbdSNR+pW7duUmAiRSylO0+cONHKlSuX1JzcnL4EdG7UPVmReuoSeNFFF7n09mSbiHgill7KqHGAhLBY0lnTlxQrg0BmE0DAyuz9Y/UQgAAEEiKgD/b6MK8ipupCePzxx9vu3btt9OjR7ouE3oSrw5zC7hkQiEZAxdrvvPNOl/rTuHFj96F+9erVLnpCRbtVIFc1bBgQiEYAX8TZ2Lp1q+tuetppp7m6RYsXL3bRv36JWGok0aBBg5jrH7EjmUlATWf69+/vuiaffvrp1rNnTxeJ5ZeIpbIKl19+edxRXJlJk1VDIH0JIGCl796wMghAAAIpI7BhwwZr27atqxWRc+iD/s6dO7N1J0zZQpg4YwkcOHDAhg0b5qImco4qVao4UVTRfJMnT465dk3GwmDhCRPAFyWMLjA3KmKzVatWplpXeoFStGhRlwqWU8TSSxaJCIq0Oeecc9yfZKNrAgMx5Ibo99Hdd9/tzs2LL77ohCsJozlFLEV76nPPG2+84c6O0lNPPPFEIs1Dfn4wP7MIIGBl1n6xWghAAAK+EPC6yo0dO9ZeeeUVV+y0Vq1adtddd7kUDn1JmDt3rhMnSLnwBXkgJ/G6yk2dOtV9qVTEnoTRe+65x0U7DB061C6++GJr0aJFIO3HqOQJ4IuSZ5jpM3zyySeuM+7JJ59sjz76qPudo8g8T8TS76l///vfNmrUKBc17I2GDRvagw8+6IQsBgT0eWXw4MG2aNEi9zlGwxOx6tWrZ02aNDGdJQlc3tDvLEVoDRgwADGUIwSBDCGAgJUhG8UyIQABCKSKgL4o7N271/7rv/6Lt5CpghyCef/zn/+49uX6w4BAIgTwRYlQy/x7JIQrDfmxxx5zUZ133HGHlS5d2v1ekmg1ZswYZ2T58uXtiiuusGrVqtmyZcts1apVVr9+fZs9e7bVrFkz80FgQVIEli9fbq1bt7YzzjjDRf5KtFKNTxVwv/HGG23jxo1ufp2ZSy+91H788UdbsGCBE0UlbEnEirfIe1IL5mYIQCAhAghYCWHjJghAAAIQgAAEIAABCEDADwKqp6fucWvWrHGd45SGrOgZRXZqnHrqqS6lULX2NBQ1PGjQIFP0580332yqf0Q6oR87kblzSACfMGGCq8uoyKqzzjrLGaMUVZ0XDZ0VXSOBVNGfK1ascDU/VfRdHS8vvPDCzAXAyiEQEgIIWCHZaMyEAAQgAAEIQAACEIBAuhKQ0KC048gUL0XUSKj64IMPDquJ9c0339h1113nGpBIfPjjH/+YrqaxrgIioKi9adOmZUs3lRiqZjVNmzZ1ZymysLtELAmj3bt3d5F+KqPAgAAE0psAAlZ67w+rgwAEIAABCEAAAhCAQCgIKIrm66+/tu3bt7tOckcffbSzO7Imlted8ODBg07wUu0jFeVWTSwGBERg165d9vHHH7tajCrS7qUG5lbY3WskoXqNRPJxfiCQ/gQQsNJ/j1ghBCAAAQhAAAIQgAAEQk0gp4ilxiNKF1PE1sKFC6127dqh5oPxsRHIKWJt2rTJrrzySlcna+TIka4LJgMCEEhfAghY6bs3rAwCEIAABCAAAQhAAAIQ+F8CkSLWLbfcYhMnTrQaNWrYjBkzrGzZsnCCQEwEPBFLdbKURqii7+q8rCYBDAhAIL0JIGCl9/6wOghAAAIQgAAEIAABCISWgAq5f//99/aXv/zFihQp4tIJVbdIApbqGz3++OPWqFGj0PLB8PwJ6My89NJL9uc//9mlFWp89tlnrvaVuhfeeuutNm7cOFfcnQEBCKQ3AQSs9N4fVgcBCEAAAhCAAAQgAIFQElCB9t69e9ucOXOsRYsWdv7559vOnTttwYIFrkth/fr1bcqUKVa3bt1Q8sHo2AgsXbrU2rZta+XLl7d27dpZuXLlbPXq1VkNA4YPH24DBw6kk2VsOLkKAoVKAAGrUPHzcAhAAAIQgAAEIAABCEAgNwK5dZXTdeokp3pFKvg+e/ZsF4V12mmnARECuRLIrcNlmTJlXOSVBK1hw4aZirj369fPRfkxIACB9CWAgJW+e8PKIAABCEAAAhCAAAQgEHoCirp67733TAW369SpY+ecc46LlvG6FiqV8Igjjgg9JwBEJ6Cz8umnn9q6devcRRdccIHrUKhzo66XxYsXz+p6CUcIQCB9CSBgpe/esDIIQAACEIAABCAAAQhAAAIQgAAEIAABM0PA4hhAAAIQgAAEIAABCEAAAhCAAAQgAAEIpDUBBKy03h4WBwEIQAACEIAABCAAAQhAAAIQgAAEIICAxRmAAAQgAAEIQAACEIAABCAAAQhAAAIQSGsCCFhpvT0sDgIQgAAEIAABCEAAAhCAAAQgAAEIQAABizMAAQhAAAIQgAAEIAABCEAAAhCAAAQgkNYEELDSentYHAQgAAEIQAACEIAABCAAAQhAAAIQgAACFmcAAhCAAAQgAAEIQAACEIAABCAAAQhAIK0JIGCl9fawOAhAAAIQgAAEIAABCEAAAhCAAAQgAAEELM4ABCAAAQhAAAIQgAAEIAABCEAAAhCAQFoTQMBK6+1hcRCAAAQgAAEIQAACEIAABCAAAQhAAAIIWJwBCEAAAhCAAAQgAAEIQAACEIAABCAAgbQmgICV1tvD4iAAAQhAAAIQgAAEIAABCEAAAhCAAAQQsDgDEIAABCAAAQhAAAIQgAAEIAABCEAAAmlNAAErrbeHxUEAAhCAAAQgAAEIQAACEIAABCAAAQggYHEGIAABCEAAAhCAAAQgAAEIQAACEIAABNKaAAJWWm8Pi4MABCAAAQhAAAIQgAAEIAABCEAAAhBAwOIMQAACEIAABCAAAQhAAAIQgAAEIAABCKQ1AQSstN4eFgcBCEAAAhCAAAQgAAEIQAACEIAABCCAgMUZgAAEIAABCEAAAhCAAAQgAAEIQAACEEhrAghYab09LA4CEIAABCAAAQhAAAIQgAAEIAABCEAAAYszAAEIQAACEIAABCAAAQhAAAIQgAAEIJDWBBCw0np7WBwEIAABCEAAAhCAAAQgAAEIQAACEIAAAhZnAAIQgAAEIAABCEAAAhCAAAQgAAEIQCCtCSBgpfX2sDgIQAACEIAABCAAAQhAAAIQgAAEIAABBCzOAAQgAAEIQAACEIAABCAAAQhAAAIQgEBaE0DASuvtYXEQgAAEIAABCEAAAhCAAAQgAAEIQAACCFicAQhAAAIQgAAEIAABCEAAAhCAAAQgAIG0JoCAldbbw+IgAAEIQAACEIAABCAAAQhAAAIQgAAEELA4AxCAAAQgAAEIQAACEIAABCAAAQhAAAJpTQABK623h8VBAAIQgAAEIAABCEAAAhCAAAQgAAEIIGBxBiAAAQhAAAIQgAAEIAABCEAAAhCAAATSmgACVlpvD4uDAAQgAAEIQAACEIAABCAAAQhAAAIQQMDiDEAAAhCAAAQgAAEIQAACEIAABCAAAQikNQEErLTeHhYHAQhAAAIQgAAEIAABCEAAAhCAAAQggIDFGYAABCAAAQhAAAIQCD2Bn376ya699lrbtm2bzZ8/36pXr+4Lk71799ptt91m+/fvt4ceeshKly7ty7x+T+Kt86233jrM/u3bt9vTTz9t119/vZUrV87vRzMfBCAAAQhAICYCCFgxYeIiCEAAAhCAAAQgAIEgE0iVgLV161br1KmTE39uvvnmtEUYTcDauXOnXXfddfbbb7/ZU089ZRUqVEhbG1gYBCAAAQgEmwACVrD3F+sgAAEIQAACEIAABGIgkCoBa9myZXbDDTfYCy+8YHXr1o1hJel1icdFq0LASq+9YTUQgAAEwkYAAStsO469EIAABCAAAQhAAAKHEUiFgHXw4EEbOnSovfvuu/bEE0/YMccck3HkEbAybstYMAQgAIHAEkDACuzWYhgEIAABCEAAAhAINgHVZnr00Uftscces48++sjq169vN954o11zzTU2ePBgy62e088//2xz5syxxx9/3NasWePu6devnzVu3NhFSuWsgaWoo86dO9uTTz5pF154od1///22ePFi27Fjh11yySXWp08fa9SokRUpUuQw2D/++KNLv2vYsKHdfffddsQRR2Rd8+WXX7p1aC4JXFWqVLFLL73UevfubbVr18527aFDh9xa582bZ6+++qqzVUPPbdu2rXXs2DFbap9+3r59e2vQoIGNGTPGnnnmGcfIs1d2KqUxsh5XbimEnu2RhtWpUydbjSwJXIsWLbIlS5bYm2++aXv27MmypWvXro5vbmyCfTKxDgIQgAAEUkEAASsVVJkTAhCAAAQgAAEIQCClBCTSSCCRaCLxp1q1aiYxRWKQBCcVTf/444+ziS3ff/+9q0P13HPPWfny5U1ijIQbCV0SonTv7t27s93jiTh33nmnrVq1yjZs2GBnnXWWHThwwN2nMXbsWBswYIAVK1Ysm83r1q2zK6+80ollTZo0yfrZypUrrXv37k6Iyrn2MmXK2LRp05woJcFLtacmTJhger6GRKmyZcu6dXrPb9mypU2fPt0qVarkrvEErJo1a9pRRx1ls2bNsrPPPtv+8Ic/2HvvvefEt5z35CZgidOkSZPcPRrideyxx9q9995rp556qn344YfWpUsXJ4x5dui6LVu2mGp/5bQlpQeCySEAAQhAIPAEELACv8UYCAEIQAACEIAABIJFQOKNIpUUwTRs2DC74447XDSRIpVefvll69mzpxNQIqOFJGgpCkpi0E033WSjR492Yszvv/9u//rXv9w9EmpyRhhFRiFdccUV9uCDDzrxRvetXbvWrWPTpk0uRVCiUORQtNbChQtdBz8JPBpffPGFE9gkhOnn+u8SJUq4+VasWGF//etfnei0YMEC+9Of/mTLly+31q1b25///GfXxfCPf/xj1iMkIGnduk/RWYq6ihSwZI+eO2XKFLv88stdJJSi1sRh5syZTnQTBz0/WhH3aCmEimTr1auXi+ySeKaoLs2jIdZTp0513RfFTGzoXhis/w9iDQQgAIHCIICAVRjUeSYEIAABCEAAAhCAQMIEPFFHws7kyZNdRJI3JAQ98sgjLsIpUozauHGjtWvXzo477jgnqFSuXDnb85XK16ZNm6gClqKZJBIpvS9yLF261KXxtWrVyglFijrSUCqdxCWJURKqSpUq5f5dYk+PHj1ciuOIESOyRW1p7Q888IBLx5PIpKgt3SsRbciQIXb11Vcfxsyb729/+5urt5VTwJoxY4Z169YtW0riN99841Ibv/76ayewyaZ4BSxFeQ0cONCJVlpDToHq22+/tWuvvdbUxXD+/PlWvXr1hPebGyEAAQhAAAIigIDFOYAABCAAAQhAAAIQyCgCSmGTAKS6VBJJco7PP//cpeDt27cvSzyRiNKhQwcXsaU/kfWodH80wcWLwFI0kVIFixcvnu1xXp0riUKqNVWjRo1sIpKiw7w1/vLLL9a3b1+3JkWKqTZWssNbX24ClqLSIqO/vGdJKFPklQQvpTeqHla8AlZ+605FUfz8nsnPIQABCEAg2AQQsIK9v1gHAQhAAAIQgAAEAkXAE1oU9fPGG2/kKgIp6seLMPKif/ITvTxx6Z133sm1BpbqUql+Vs4RbT2K6FLdKi/CSfclK+ooRXLXrl2u0PzmzZvtH//4h0sxVDRUbgKWIqsio8Ii155T+EpWwNL9Su1U3THV/lKxedUnU7olEViB+r8gxkAAAhAoNAIIWIWGngdDAAIQgAAEIAABCMRLIBYBKzcxZuTIkXbPPfdEjdqKJuBEdiHMLdort/X8+uuvTrz66quvXDrj0Ucf7cxMRMBStJTqZamYuoqqqwC7N5SuqDpen332Wa4Clgq+R6Yv+i1g5ezoGDn/SSedZPq5/hcBK95TzvUQgAAEIJAbAQQszgUEIAABCEAAAhCAQMYQiEXAUpSS6j6pG17OCCwvZS6nwfkJWPndFxkR5qUjXnLJJa6WlZeumIiA9frrr7sC6RKulHJ4wQUXuDpdimw65ZRTTJFeKgSfWwTWueee64Qv1eHKOZKNwJI4pRpYDz/8sKtvJVvPOeccl0J5+umnu8cpCk7RYghYGfN/LxYKAQhAIK0JIGCl9fawOAhAAAIQgAAEIACBSAKR9Zui1cBSB8JOnTq5CCBPPHn++eddl8C77rrLFI1VtGjRbGDVnU/36H8jBRdP6Il2n1cDS/epyLu6BCp1TgXXJS5F1rnyCrs/++yzUWtgLVu2zAYNGuTqZqkjoYrRKx1PKYyq65Wzdpc6MUrgyk3AUmF1rf+EE07IZmskQ697YbwphB5PMZV4V6lSpZh4cpohAAEIQAACiRJAwEqUHPdBAAIQgAAEIAABCBQKgby6EGpBnugU2YXQK+yun8+dO9eqVq2abe1eN8GcNZu8uRo3bpxr90LvPnUwfOihh7K6Dr7wwgu5ikdK6evfv3+uXQh/++03V2B+zJgxtmjRIvvTn/5k7du3d+vMLYpJNad69+5tErFyE7CUWqgaXE2bNs1mq9eFUNFRCxYscM+JV8DyUjIjnxv5kGg8C+XA8FAIQAACEAgEAQSsQGwjRkAAAhCAAAQgAIHwEIgUbiT4qNOfOu6pyLm6+w0YMMAVNo8UsA4ePGgTJ050aW9KbRs3bpwdd9xxpmiktWvXOiFozZo12e6JFMP03zfddJPr3qe6U5H3ffnlly766sILL3RF1pW+qNpPuXUt/OKLL1zKn+paSczSf5coUcKtXaKVbNG6Z86caUWKFHFrfeWVV2zGjBnWpUsXK1asmNvo7777ztnz97//3f09NwHrvffes/r169vkyZOtXr16LnpLkWJKa9T8EsrEQ9Fo+QlYSouM7LLoCXvNmjVz0WFKZ9SQCPfaa6+5efX8yD0IzwnFUghAAAIQSAUBBKxUUGVOCEAAAhCAAAQgAIGUEpBA1bVrV5euV6VKFatWrZorkv7uu++69L1PP/3UCVQSWipUqODWElm3SQXQzzrrLDtw4IC99dZbLgrJE4dySyG87LLLTN0NVVdLoowEH92neSREKY1P90uYatu2rROvtI7cxsqVK11qoGxQ/SitX8KS1q65p06daueff74TyRQt1qNHD1P6oXetBDw9W3+/5pprXKH41q1b24QJE6xkyZJuXi9yS0Laiy++aCroXqpUKScqqZ6WxDitsXz58m6J0QSsyJpjel7NmjWd8KX71JVRheU9lhLixEcpnEp/VGfHl156yRSNpeczIAABCEAAAskQQMBKhh73QgACEIAABCAAAQgUGgGJPo8++qg99thjTrRRtFHfvn2d+KNoJQkqkQKWFrp//34n6EgkUiqixCNFQUnQuffee50wlJuApQgnRUN56X2aS/Wf9LzatWtn1abS88aPH59v4XJFbSn1T3W8PCFLaYgShU4++eQsporMUiH3Bx980K1XQlajRo2cSKaaWLJH9bIkNHmpkZ6AJQFPkVtLlixx9urfVWz9lltusRYtWjg+3ogmYOnnEqUUtaVIMD1fglSTJk2c6BbJXywvvfRSJyxqLxTlJfFNwtptt912WP2uQjs4PBgCEIAABDKSAAJWRm4bi4YABCAAAQhAAAIQiEbAE3BOPPFEV7dKxcwTHTm79SU6T0HeFylg5RTwCnIdPAsCEIAABCDgJwEELD9pMhcEIAABCEAAAhCAQMoJqPC46jq1a9fO1a7KObwC4qpFlVsdqngWiIAVDy2uhQAEIAABCKSOAAJW6tgyMwQgAAEIQAACEIBACgisW7fOrrzySpdqpxS5WrVqufQ01Yz64IMPXIqcalEpdU4pc8kMBKxk6HEvBCAAAQhAwD8CCFj+sWQmCEAAAhCAAAQgAIECIKBOd6qrdOedd7qnqUB42bJlswqhq6j40KFDXd0lrzB7ostCwEqUHPdBAAIQgAAE/CWAgOUvT2aDAAQgAAEIQAACECgAAipuvmrVKps9e7b985//dJ3vvCLiSiuMLKyezHIQsJKhx70QgAAEIAAB/wggYPnHkpkgAAEIQAACEIAABCAAAQhAAAIQgAAEUkAAASsFUJkSAhCAAAQgAAEIQAACEIAABCAAAQhAwD8CCFj+sWQmCEAAAhCAAATs6NxgAAAEH0lEQV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BCwUgCVKSEAAQhAAAIQgAAEIAABCEAAAhCAAAT8I4CA5R9LZoIABCAAAQhAAAIQgAAEIAABCEAAAhBIAQEErBRAZUoIQAACEIAABCAAAQhAAAIQgAAEIAAB/wggYPnHkpkgAAEIQAACEIAABCAAAQhAAAIQgAAEUkAAASsFUJkSAhCAAAQgAAEIQAACEIAABCAAAQhAwD8CCFj+sWQmCEAAAhCAAAQgAAEIQAACEIAABCAAgRQQQMBKAVSmhAAEIAABCEAAAhCAAAQgAAEIQAACEPCPAAKWfyyZCQIQgAAEIAABCEAAAhCAAAQgAAEIQCAFBP4/KZGyQ2uawPoAAAAASUVORK5CYII="/>
          <p:cNvSpPr>
            <a:spLocks noChangeAspect="1" noChangeArrowheads="1"/>
          </p:cNvSpPr>
          <p:nvPr/>
        </p:nvSpPr>
        <p:spPr bwMode="auto">
          <a:xfrm>
            <a:off x="460374" y="160337"/>
            <a:ext cx="7661649" cy="76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01384" y="4028857"/>
            <a:ext cx="910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analyzing the data of GDP with GDP/CAPITA we can see that there is a positive correlation where gdp/capita Increases when GDP increases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73206" y="3511909"/>
            <a:ext cx="32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GDP </a:t>
            </a:r>
            <a:r>
              <a:rPr lang="en-US" dirty="0"/>
              <a:t>with GDP/CAPITA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73206" y="4911363"/>
            <a:ext cx="390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Health </a:t>
            </a:r>
            <a:r>
              <a:rPr lang="en-US" dirty="0" err="1"/>
              <a:t>Exp</a:t>
            </a:r>
            <a:r>
              <a:rPr lang="en-US" dirty="0"/>
              <a:t> % GDP vs gdp/capita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01384" y="5387487"/>
            <a:ext cx="9621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analyzing the data of  Health </a:t>
            </a:r>
            <a:r>
              <a:rPr lang="en-US" dirty="0" err="1"/>
              <a:t>Exp</a:t>
            </a:r>
            <a:r>
              <a:rPr lang="en-US" dirty="0"/>
              <a:t> % GDP </a:t>
            </a:r>
            <a:r>
              <a:rPr lang="en-US" dirty="0" smtClean="0"/>
              <a:t>with </a:t>
            </a:r>
            <a:r>
              <a:rPr lang="en-US" dirty="0"/>
              <a:t>gdp/capita</a:t>
            </a:r>
            <a:endParaRPr lang="en-IN" dirty="0"/>
          </a:p>
          <a:p>
            <a:r>
              <a:rPr lang="en-US" dirty="0" smtClean="0"/>
              <a:t>we </a:t>
            </a:r>
            <a:r>
              <a:rPr lang="en-US" dirty="0"/>
              <a:t>can see that there is a </a:t>
            </a:r>
            <a:r>
              <a:rPr lang="en-US" dirty="0" smtClean="0"/>
              <a:t>negative correlation </a:t>
            </a:r>
            <a:r>
              <a:rPr lang="en-US" dirty="0"/>
              <a:t>where gdp/capita </a:t>
            </a:r>
            <a:r>
              <a:rPr lang="en-US" dirty="0" smtClean="0"/>
              <a:t>decreases when</a:t>
            </a:r>
            <a:r>
              <a:rPr lang="en-US" dirty="0"/>
              <a:t> Health </a:t>
            </a:r>
            <a:r>
              <a:rPr lang="en-US" dirty="0" err="1"/>
              <a:t>Exp</a:t>
            </a:r>
            <a:r>
              <a:rPr lang="en-US" dirty="0"/>
              <a:t> % GDP </a:t>
            </a:r>
            <a:r>
              <a:rPr lang="en-US" dirty="0" smtClean="0"/>
              <a:t>increases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65174" y="1200923"/>
            <a:ext cx="1047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aims to analyze the World Economic Indicator dataset to determine the key factors that countries should focus on to achieve sustainable GDP per capita growth."</a:t>
            </a:r>
            <a:endParaRPr lang="en-IN" dirty="0"/>
          </a:p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65174" y="2124253"/>
            <a:ext cx="1047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past 12 year data  was considered for the data analysis process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65173" y="2645985"/>
            <a:ext cx="794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doing the data analysis  we found out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612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1690</Words>
  <Application>Microsoft Office PowerPoint</Application>
  <PresentationFormat>Widescreen</PresentationFormat>
  <Paragraphs>185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Google Sans</vt:lpstr>
      <vt:lpstr>Trebuchet MS</vt:lpstr>
      <vt:lpstr>Wingdings 3</vt:lpstr>
      <vt:lpstr>Facet</vt:lpstr>
      <vt:lpstr>"World Economic Indicator: Analyzing Factors for Sustainable Growth" </vt:lpstr>
      <vt:lpstr>Content  </vt:lpstr>
      <vt:lpstr>Problem Statement: </vt:lpstr>
      <vt:lpstr>Methodology used 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Economic Indicator</dc:title>
  <dc:creator>Dell</dc:creator>
  <cp:lastModifiedBy>Dell</cp:lastModifiedBy>
  <cp:revision>36</cp:revision>
  <dcterms:created xsi:type="dcterms:W3CDTF">2024-09-02T14:39:12Z</dcterms:created>
  <dcterms:modified xsi:type="dcterms:W3CDTF">2024-09-03T19:35:26Z</dcterms:modified>
</cp:coreProperties>
</file>