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8"/>
  </p:notesMasterIdLst>
  <p:sldIdLst>
    <p:sldId id="313" r:id="rId2"/>
    <p:sldId id="258" r:id="rId3"/>
    <p:sldId id="259" r:id="rId4"/>
    <p:sldId id="302" r:id="rId5"/>
    <p:sldId id="309" r:id="rId6"/>
    <p:sldId id="307" r:id="rId7"/>
    <p:sldId id="331" r:id="rId8"/>
    <p:sldId id="311" r:id="rId9"/>
    <p:sldId id="321" r:id="rId10"/>
    <p:sldId id="306" r:id="rId11"/>
    <p:sldId id="308" r:id="rId12"/>
    <p:sldId id="299" r:id="rId13"/>
    <p:sldId id="322" r:id="rId14"/>
    <p:sldId id="325" r:id="rId15"/>
    <p:sldId id="326" r:id="rId16"/>
    <p:sldId id="327" r:id="rId17"/>
    <p:sldId id="328" r:id="rId18"/>
    <p:sldId id="330" r:id="rId19"/>
    <p:sldId id="329" r:id="rId20"/>
    <p:sldId id="332" r:id="rId21"/>
    <p:sldId id="336" r:id="rId22"/>
    <p:sldId id="338" r:id="rId23"/>
    <p:sldId id="335" r:id="rId24"/>
    <p:sldId id="337" r:id="rId25"/>
    <p:sldId id="314" r:id="rId26"/>
    <p:sldId id="340" r:id="rId27"/>
    <p:sldId id="343" r:id="rId28"/>
    <p:sldId id="342" r:id="rId29"/>
    <p:sldId id="315" r:id="rId30"/>
    <p:sldId id="319" r:id="rId31"/>
    <p:sldId id="320" r:id="rId32"/>
    <p:sldId id="316" r:id="rId33"/>
    <p:sldId id="323" r:id="rId34"/>
    <p:sldId id="334" r:id="rId35"/>
    <p:sldId id="333" r:id="rId36"/>
    <p:sldId id="341" r:id="rId37"/>
  </p:sldIdLst>
  <p:sldSz cx="9144000" cy="5143500" type="screen16x9"/>
  <p:notesSz cx="6858000" cy="9144000"/>
  <p:embeddedFontLst>
    <p:embeddedFont>
      <p:font typeface="Nunito Light" panose="020F0302020204030204" pitchFamily="34" charset="0"/>
      <p:regular r:id="rId39"/>
      <p:italic r:id="rId40"/>
    </p:embeddedFont>
    <p:embeddedFont>
      <p:font typeface="Rubik" pitchFamily="2" charset="-79"/>
      <p:regular r:id="rId41"/>
      <p:bold r:id="rId42"/>
      <p:italic r:id="rId43"/>
      <p:boldItalic r:id="rId44"/>
    </p:embeddedFont>
    <p:embeddedFont>
      <p:font typeface="Rubik SemiBold" pitchFamily="2" charset="-79"/>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D3A25E-2D9A-5F4F-8B92-5AAC430C5020}" v="2" dt="2023-12-13T05:39:28.350"/>
  </p1510:revLst>
</p1510:revInfo>
</file>

<file path=ppt/tableStyles.xml><?xml version="1.0" encoding="utf-8"?>
<a:tblStyleLst xmlns:a="http://schemas.openxmlformats.org/drawingml/2006/main" def="{DCB660D0-4DA6-472D-ADB1-9E7CFC1E775C}">
  <a:tblStyle styleId="{DCB660D0-4DA6-472D-ADB1-9E7CFC1E77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DA90E37-9F09-49D3-A46B-257AED167AD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061"/>
  </p:normalViewPr>
  <p:slideViewPr>
    <p:cSldViewPr snapToGrid="0">
      <p:cViewPr varScale="1">
        <p:scale>
          <a:sx n="116" d="100"/>
          <a:sy n="116" d="100"/>
        </p:scale>
        <p:origin x="196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dalkar, Isha Ashish" userId="29f8cf9e-8b6d-4525-8a0e-5934beefd094" providerId="ADAL" clId="{8ED3A25E-2D9A-5F4F-8B92-5AAC430C5020}"/>
    <pc:docChg chg="modSld">
      <pc:chgData name="Mahadalkar, Isha Ashish" userId="29f8cf9e-8b6d-4525-8a0e-5934beefd094" providerId="ADAL" clId="{8ED3A25E-2D9A-5F4F-8B92-5AAC430C5020}" dt="2023-12-13T05:39:28.350" v="42" actId="5736"/>
      <pc:docMkLst>
        <pc:docMk/>
      </pc:docMkLst>
      <pc:sldChg chg="modNotesTx">
        <pc:chgData name="Mahadalkar, Isha Ashish" userId="29f8cf9e-8b6d-4525-8a0e-5934beefd094" providerId="ADAL" clId="{8ED3A25E-2D9A-5F4F-8B92-5AAC430C5020}" dt="2023-12-07T23:24:32.921" v="40" actId="20577"/>
        <pc:sldMkLst>
          <pc:docMk/>
          <pc:sldMk cId="3641647656" sldId="325"/>
        </pc:sldMkLst>
      </pc:sldChg>
      <pc:sldChg chg="modNotesTx">
        <pc:chgData name="Mahadalkar, Isha Ashish" userId="29f8cf9e-8b6d-4525-8a0e-5934beefd094" providerId="ADAL" clId="{8ED3A25E-2D9A-5F4F-8B92-5AAC430C5020}" dt="2023-12-13T00:45:39.201" v="41" actId="20577"/>
        <pc:sldMkLst>
          <pc:docMk/>
          <pc:sldMk cId="3365935529" sldId="332"/>
        </pc:sldMkLst>
      </pc:sldChg>
      <pc:sldChg chg="modSp">
        <pc:chgData name="Mahadalkar, Isha Ashish" userId="29f8cf9e-8b6d-4525-8a0e-5934beefd094" providerId="ADAL" clId="{8ED3A25E-2D9A-5F4F-8B92-5AAC430C5020}" dt="2023-12-13T05:39:28.350" v="42" actId="5736"/>
        <pc:sldMkLst>
          <pc:docMk/>
          <pc:sldMk cId="2538022028" sldId="335"/>
        </pc:sldMkLst>
        <pc:graphicFrameChg chg="mod">
          <ac:chgData name="Mahadalkar, Isha Ashish" userId="29f8cf9e-8b6d-4525-8a0e-5934beefd094" providerId="ADAL" clId="{8ED3A25E-2D9A-5F4F-8B92-5AAC430C5020}" dt="2023-12-13T05:39:28.350" v="42" actId="5736"/>
          <ac:graphicFrameMkLst>
            <pc:docMk/>
            <pc:sldMk cId="2538022028" sldId="335"/>
            <ac:graphicFrameMk id="3" creationId="{C492558D-5F04-84C7-7E1C-12D3B2244B4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451D27-055E-42B2-8C17-379C68C98510}"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02087F0-351D-4B5E-9200-DF25C0871B25}">
      <dgm:prSet phldrT="[Text]" phldr="0"/>
      <dgm:spPr/>
      <dgm:t>
        <a:bodyPr/>
        <a:lstStyle/>
        <a:p>
          <a:r>
            <a:rPr lang="en-US" b="1">
              <a:solidFill>
                <a:schemeClr val="accent1"/>
              </a:solidFill>
              <a:latin typeface="Rubik SemiBold"/>
              <a:cs typeface="Rubik SemiBold"/>
            </a:rPr>
            <a:t>Model</a:t>
          </a:r>
        </a:p>
      </dgm:t>
    </dgm:pt>
    <dgm:pt modelId="{4B3B79FE-5A00-4B01-A666-01582DD83488}" type="parTrans" cxnId="{152B94CD-4FEB-4D59-A69D-FC7C0A390FD3}">
      <dgm:prSet/>
      <dgm:spPr/>
      <dgm:t>
        <a:bodyPr/>
        <a:lstStyle/>
        <a:p>
          <a:endParaRPr lang="en-US"/>
        </a:p>
      </dgm:t>
    </dgm:pt>
    <dgm:pt modelId="{37709A75-6EF6-4061-ABBB-0883EAABC35E}" type="sibTrans" cxnId="{152B94CD-4FEB-4D59-A69D-FC7C0A390FD3}">
      <dgm:prSet/>
      <dgm:spPr/>
      <dgm:t>
        <a:bodyPr/>
        <a:lstStyle/>
        <a:p>
          <a:endParaRPr lang="en-US"/>
        </a:p>
      </dgm:t>
    </dgm:pt>
    <dgm:pt modelId="{A0FF123F-E171-4A38-8695-1DA9544073C0}">
      <dgm:prSet phldrT="[Text]" phldr="0"/>
      <dgm:spPr/>
      <dgm:t>
        <a:bodyPr/>
        <a:lstStyle/>
        <a:p>
          <a:pPr rtl="0"/>
          <a:r>
            <a:rPr lang="en-US" b="1" dirty="0">
              <a:solidFill>
                <a:schemeClr val="accent1"/>
              </a:solidFill>
              <a:latin typeface="Rubik SemiBold"/>
              <a:cs typeface="Rubik SemiBold"/>
            </a:rPr>
            <a:t>Preprocessor (ColumnTransformer)</a:t>
          </a:r>
        </a:p>
      </dgm:t>
    </dgm:pt>
    <dgm:pt modelId="{4C227BEF-ADE8-4D70-A37D-85260D84B2B0}" type="parTrans" cxnId="{AC9FE129-92E9-4C94-A071-E46CAECD310A}">
      <dgm:prSet/>
      <dgm:spPr/>
      <dgm:t>
        <a:bodyPr/>
        <a:lstStyle/>
        <a:p>
          <a:endParaRPr lang="en-US"/>
        </a:p>
      </dgm:t>
    </dgm:pt>
    <dgm:pt modelId="{7B948914-D1B7-4A0A-9BDE-28DCA3B1A5D5}" type="sibTrans" cxnId="{AC9FE129-92E9-4C94-A071-E46CAECD310A}">
      <dgm:prSet/>
      <dgm:spPr/>
      <dgm:t>
        <a:bodyPr/>
        <a:lstStyle/>
        <a:p>
          <a:endParaRPr lang="en-US"/>
        </a:p>
      </dgm:t>
    </dgm:pt>
    <dgm:pt modelId="{3B4C3870-7510-4AEC-8C9A-1F224B03A310}">
      <dgm:prSet phldrT="[Text]"/>
      <dgm:spPr/>
      <dgm:t>
        <a:bodyPr/>
        <a:lstStyle/>
        <a:p>
          <a:pPr rtl="0"/>
          <a:r>
            <a:rPr lang="en-US" b="1">
              <a:solidFill>
                <a:schemeClr val="accent1"/>
              </a:solidFill>
              <a:latin typeface="Rubik SemiBold"/>
              <a:cs typeface="Rubik SemiBold"/>
            </a:rPr>
            <a:t>One Hot Encoder</a:t>
          </a:r>
        </a:p>
      </dgm:t>
    </dgm:pt>
    <dgm:pt modelId="{42E84900-B070-480C-9CFC-2279F0685591}" type="parTrans" cxnId="{D9782F51-80CB-48CF-9E17-E5BCC9CD59C1}">
      <dgm:prSet/>
      <dgm:spPr/>
      <dgm:t>
        <a:bodyPr/>
        <a:lstStyle/>
        <a:p>
          <a:endParaRPr lang="en-US"/>
        </a:p>
      </dgm:t>
    </dgm:pt>
    <dgm:pt modelId="{6C123AC5-8574-4CA6-9D77-F636E2ABD078}" type="sibTrans" cxnId="{D9782F51-80CB-48CF-9E17-E5BCC9CD59C1}">
      <dgm:prSet/>
      <dgm:spPr/>
      <dgm:t>
        <a:bodyPr/>
        <a:lstStyle/>
        <a:p>
          <a:endParaRPr lang="en-US"/>
        </a:p>
      </dgm:t>
    </dgm:pt>
    <dgm:pt modelId="{5E86EA37-7388-49E3-A13C-6D123A1C1D18}">
      <dgm:prSet phldrT="[Text]" phldr="0"/>
      <dgm:spPr/>
      <dgm:t>
        <a:bodyPr/>
        <a:lstStyle/>
        <a:p>
          <a:r>
            <a:rPr lang="en-US" b="1">
              <a:solidFill>
                <a:schemeClr val="accent1"/>
              </a:solidFill>
              <a:latin typeface="Rubik SemiBold"/>
              <a:cs typeface="Rubik SemiBold"/>
            </a:rPr>
            <a:t>Classifier</a:t>
          </a:r>
        </a:p>
      </dgm:t>
    </dgm:pt>
    <dgm:pt modelId="{91BC5CA6-9D55-4866-9548-B4071BEB8AEA}" type="parTrans" cxnId="{29DB729E-C01F-4601-8CBD-61B30C5A6076}">
      <dgm:prSet/>
      <dgm:spPr/>
      <dgm:t>
        <a:bodyPr/>
        <a:lstStyle/>
        <a:p>
          <a:endParaRPr lang="en-US"/>
        </a:p>
      </dgm:t>
    </dgm:pt>
    <dgm:pt modelId="{1D841FBA-1273-453D-A1FF-A9F949011BFC}" type="sibTrans" cxnId="{29DB729E-C01F-4601-8CBD-61B30C5A6076}">
      <dgm:prSet/>
      <dgm:spPr/>
      <dgm:t>
        <a:bodyPr/>
        <a:lstStyle/>
        <a:p>
          <a:endParaRPr lang="en-US"/>
        </a:p>
      </dgm:t>
    </dgm:pt>
    <dgm:pt modelId="{77AE5D23-8039-4626-A2F9-21E48A49B3F8}">
      <dgm:prSet phldr="0"/>
      <dgm:spPr/>
      <dgm:t>
        <a:bodyPr/>
        <a:lstStyle/>
        <a:p>
          <a:pPr rtl="0"/>
          <a:r>
            <a:rPr lang="en-US" b="1">
              <a:solidFill>
                <a:schemeClr val="accent1"/>
              </a:solidFill>
              <a:latin typeface="Rubik SemiBold"/>
              <a:cs typeface="Rubik SemiBold"/>
            </a:rPr>
            <a:t>Fit (Training Data)</a:t>
          </a:r>
        </a:p>
      </dgm:t>
    </dgm:pt>
    <dgm:pt modelId="{259BB33A-905D-4FA6-B6EB-E8E35880C242}" type="parTrans" cxnId="{451BB58C-85BA-403A-9817-37581BB18F65}">
      <dgm:prSet/>
      <dgm:spPr/>
      <dgm:t>
        <a:bodyPr/>
        <a:lstStyle/>
        <a:p>
          <a:endParaRPr lang="en-US"/>
        </a:p>
      </dgm:t>
    </dgm:pt>
    <dgm:pt modelId="{CFE35866-34EC-4720-931F-80303E0897CB}" type="sibTrans" cxnId="{451BB58C-85BA-403A-9817-37581BB18F65}">
      <dgm:prSet/>
      <dgm:spPr/>
      <dgm:t>
        <a:bodyPr/>
        <a:lstStyle/>
        <a:p>
          <a:endParaRPr lang="en-US"/>
        </a:p>
      </dgm:t>
    </dgm:pt>
    <dgm:pt modelId="{B00E938B-A064-4950-ABF1-D6C2FA708E20}">
      <dgm:prSet phldr="0"/>
      <dgm:spPr/>
      <dgm:t>
        <a:bodyPr/>
        <a:lstStyle/>
        <a:p>
          <a:pPr rtl="0"/>
          <a:r>
            <a:rPr lang="en-US" b="1">
              <a:solidFill>
                <a:schemeClr val="accent1"/>
              </a:solidFill>
              <a:latin typeface="Rubik SemiBold"/>
              <a:cs typeface="Rubik SemiBold"/>
            </a:rPr>
            <a:t>Standard Scalar</a:t>
          </a:r>
        </a:p>
      </dgm:t>
    </dgm:pt>
    <dgm:pt modelId="{710F0E64-5FDB-4BD2-BD3F-C970677F255D}" type="parTrans" cxnId="{E84F6525-C32B-4A24-B594-EA560B1B53F3}">
      <dgm:prSet/>
      <dgm:spPr/>
      <dgm:t>
        <a:bodyPr/>
        <a:lstStyle/>
        <a:p>
          <a:endParaRPr lang="en-US"/>
        </a:p>
      </dgm:t>
    </dgm:pt>
    <dgm:pt modelId="{58259331-77C0-4024-AB01-FE404B0415FF}" type="sibTrans" cxnId="{E84F6525-C32B-4A24-B594-EA560B1B53F3}">
      <dgm:prSet/>
      <dgm:spPr/>
      <dgm:t>
        <a:bodyPr/>
        <a:lstStyle/>
        <a:p>
          <a:endParaRPr lang="en-US"/>
        </a:p>
      </dgm:t>
    </dgm:pt>
    <dgm:pt modelId="{D8FE8479-4847-41C0-ADBA-4F3BCFB6CDF6}">
      <dgm:prSet phldr="0"/>
      <dgm:spPr/>
      <dgm:t>
        <a:bodyPr/>
        <a:lstStyle/>
        <a:p>
          <a:pPr rtl="0"/>
          <a:r>
            <a:rPr lang="en-US" b="1">
              <a:solidFill>
                <a:schemeClr val="accent1"/>
              </a:solidFill>
              <a:latin typeface="Rubik SemiBold"/>
              <a:cs typeface="Rubik SemiBold"/>
            </a:rPr>
            <a:t>Predict (Testing Data)</a:t>
          </a:r>
        </a:p>
      </dgm:t>
    </dgm:pt>
    <dgm:pt modelId="{76CC332B-8007-4B52-BA8B-F20B97A6330A}" type="parTrans" cxnId="{453A76C8-C824-4797-B035-77BDFEC9590C}">
      <dgm:prSet/>
      <dgm:spPr/>
    </dgm:pt>
    <dgm:pt modelId="{E1953C95-0D33-4924-B1B0-D0C1AD0BBE84}" type="sibTrans" cxnId="{453A76C8-C824-4797-B035-77BDFEC9590C}">
      <dgm:prSet/>
      <dgm:spPr/>
    </dgm:pt>
    <dgm:pt modelId="{4F8ED7B1-9D56-4B2D-8BA6-808B7DB0E9C3}">
      <dgm:prSet phldr="0"/>
      <dgm:spPr/>
      <dgm:t>
        <a:bodyPr/>
        <a:lstStyle/>
        <a:p>
          <a:r>
            <a:rPr lang="en-US" b="1">
              <a:solidFill>
                <a:schemeClr val="accent1"/>
              </a:solidFill>
              <a:latin typeface="Rubik SemiBold"/>
              <a:cs typeface="Rubik SemiBold"/>
            </a:rPr>
            <a:t>Evaluate</a:t>
          </a:r>
        </a:p>
      </dgm:t>
    </dgm:pt>
    <dgm:pt modelId="{98AA8C9D-0C60-428D-8CC6-18641B891A36}" type="parTrans" cxnId="{83EFBCAD-A651-4BCC-8A62-9A7BD1E9CA41}">
      <dgm:prSet/>
      <dgm:spPr/>
    </dgm:pt>
    <dgm:pt modelId="{30535F90-1C27-4817-B8F5-4C109C2E6157}" type="sibTrans" cxnId="{83EFBCAD-A651-4BCC-8A62-9A7BD1E9CA41}">
      <dgm:prSet/>
      <dgm:spPr/>
    </dgm:pt>
    <dgm:pt modelId="{9727CCDB-7AD5-4FBA-AB1D-D5AA8A729EB9}" type="pres">
      <dgm:prSet presAssocID="{7A451D27-055E-42B2-8C17-379C68C98510}" presName="hierChild1" presStyleCnt="0">
        <dgm:presLayoutVars>
          <dgm:orgChart val="1"/>
          <dgm:chPref val="1"/>
          <dgm:dir/>
          <dgm:animOne val="branch"/>
          <dgm:animLvl val="lvl"/>
          <dgm:resizeHandles/>
        </dgm:presLayoutVars>
      </dgm:prSet>
      <dgm:spPr/>
    </dgm:pt>
    <dgm:pt modelId="{81E6DB9E-94B3-4E54-9383-23FB002A676B}" type="pres">
      <dgm:prSet presAssocID="{F02087F0-351D-4B5E-9200-DF25C0871B25}" presName="hierRoot1" presStyleCnt="0">
        <dgm:presLayoutVars>
          <dgm:hierBranch val="init"/>
        </dgm:presLayoutVars>
      </dgm:prSet>
      <dgm:spPr/>
    </dgm:pt>
    <dgm:pt modelId="{3F4DC8B4-279D-424C-BDF7-ADF4BF423453}" type="pres">
      <dgm:prSet presAssocID="{F02087F0-351D-4B5E-9200-DF25C0871B25}" presName="rootComposite1" presStyleCnt="0"/>
      <dgm:spPr/>
    </dgm:pt>
    <dgm:pt modelId="{E27FE795-BB9E-4537-89E6-14B1D8F3B072}" type="pres">
      <dgm:prSet presAssocID="{F02087F0-351D-4B5E-9200-DF25C0871B25}" presName="rootText1" presStyleLbl="node0" presStyleIdx="0" presStyleCnt="1">
        <dgm:presLayoutVars>
          <dgm:chPref val="3"/>
        </dgm:presLayoutVars>
      </dgm:prSet>
      <dgm:spPr/>
    </dgm:pt>
    <dgm:pt modelId="{705DB119-69BA-49D5-9C14-DA798D442866}" type="pres">
      <dgm:prSet presAssocID="{F02087F0-351D-4B5E-9200-DF25C0871B25}" presName="rootConnector1" presStyleLbl="node1" presStyleIdx="0" presStyleCnt="0"/>
      <dgm:spPr/>
    </dgm:pt>
    <dgm:pt modelId="{51954048-11EB-4EE6-88DA-4AE6BF95EA09}" type="pres">
      <dgm:prSet presAssocID="{F02087F0-351D-4B5E-9200-DF25C0871B25}" presName="hierChild2" presStyleCnt="0"/>
      <dgm:spPr/>
    </dgm:pt>
    <dgm:pt modelId="{4D9F2374-0C7A-4D22-AFCB-3E441BAFE4E4}" type="pres">
      <dgm:prSet presAssocID="{4C227BEF-ADE8-4D70-A37D-85260D84B2B0}" presName="Name37" presStyleLbl="parChTrans1D2" presStyleIdx="0" presStyleCnt="2"/>
      <dgm:spPr/>
    </dgm:pt>
    <dgm:pt modelId="{07326822-C4B4-4E53-B677-BC6EBE4CB84F}" type="pres">
      <dgm:prSet presAssocID="{A0FF123F-E171-4A38-8695-1DA9544073C0}" presName="hierRoot2" presStyleCnt="0">
        <dgm:presLayoutVars>
          <dgm:hierBranch val="init"/>
        </dgm:presLayoutVars>
      </dgm:prSet>
      <dgm:spPr/>
    </dgm:pt>
    <dgm:pt modelId="{1791E1B2-A987-413C-A92F-6A6285D1309D}" type="pres">
      <dgm:prSet presAssocID="{A0FF123F-E171-4A38-8695-1DA9544073C0}" presName="rootComposite" presStyleCnt="0"/>
      <dgm:spPr/>
    </dgm:pt>
    <dgm:pt modelId="{90690085-76CD-4E37-852B-8DB96351FD31}" type="pres">
      <dgm:prSet presAssocID="{A0FF123F-E171-4A38-8695-1DA9544073C0}" presName="rootText" presStyleLbl="node2" presStyleIdx="0" presStyleCnt="2">
        <dgm:presLayoutVars>
          <dgm:chPref val="3"/>
        </dgm:presLayoutVars>
      </dgm:prSet>
      <dgm:spPr/>
    </dgm:pt>
    <dgm:pt modelId="{CE55D173-9A26-40CB-9F64-795BE39055A7}" type="pres">
      <dgm:prSet presAssocID="{A0FF123F-E171-4A38-8695-1DA9544073C0}" presName="rootConnector" presStyleLbl="node2" presStyleIdx="0" presStyleCnt="2"/>
      <dgm:spPr/>
    </dgm:pt>
    <dgm:pt modelId="{03B2177F-E6FD-4C43-B350-BB595B792826}" type="pres">
      <dgm:prSet presAssocID="{A0FF123F-E171-4A38-8695-1DA9544073C0}" presName="hierChild4" presStyleCnt="0"/>
      <dgm:spPr/>
    </dgm:pt>
    <dgm:pt modelId="{CB852A3A-4D63-41D2-92CE-82F9081CB61E}" type="pres">
      <dgm:prSet presAssocID="{710F0E64-5FDB-4BD2-BD3F-C970677F255D}" presName="Name37" presStyleLbl="parChTrans1D3" presStyleIdx="0" presStyleCnt="5"/>
      <dgm:spPr/>
    </dgm:pt>
    <dgm:pt modelId="{1F548687-F6D2-44AB-A1D4-895EA8FAE18D}" type="pres">
      <dgm:prSet presAssocID="{B00E938B-A064-4950-ABF1-D6C2FA708E20}" presName="hierRoot2" presStyleCnt="0">
        <dgm:presLayoutVars>
          <dgm:hierBranch val="init"/>
        </dgm:presLayoutVars>
      </dgm:prSet>
      <dgm:spPr/>
    </dgm:pt>
    <dgm:pt modelId="{E5288FAB-59B8-4ED0-8850-A60299C48582}" type="pres">
      <dgm:prSet presAssocID="{B00E938B-A064-4950-ABF1-D6C2FA708E20}" presName="rootComposite" presStyleCnt="0"/>
      <dgm:spPr/>
    </dgm:pt>
    <dgm:pt modelId="{557E4FBB-E592-4D4E-B6ED-35B8FCA54AF9}" type="pres">
      <dgm:prSet presAssocID="{B00E938B-A064-4950-ABF1-D6C2FA708E20}" presName="rootText" presStyleLbl="node3" presStyleIdx="0" presStyleCnt="5">
        <dgm:presLayoutVars>
          <dgm:chPref val="3"/>
        </dgm:presLayoutVars>
      </dgm:prSet>
      <dgm:spPr/>
    </dgm:pt>
    <dgm:pt modelId="{6BB01D3D-72CA-4E3A-A0D6-871D0ED71A8B}" type="pres">
      <dgm:prSet presAssocID="{B00E938B-A064-4950-ABF1-D6C2FA708E20}" presName="rootConnector" presStyleLbl="node3" presStyleIdx="0" presStyleCnt="5"/>
      <dgm:spPr/>
    </dgm:pt>
    <dgm:pt modelId="{3A88DA9A-42E6-483F-8285-7A89EF6F8C09}" type="pres">
      <dgm:prSet presAssocID="{B00E938B-A064-4950-ABF1-D6C2FA708E20}" presName="hierChild4" presStyleCnt="0"/>
      <dgm:spPr/>
    </dgm:pt>
    <dgm:pt modelId="{F9AB4970-4008-4B36-8E9B-8A4A4614A638}" type="pres">
      <dgm:prSet presAssocID="{B00E938B-A064-4950-ABF1-D6C2FA708E20}" presName="hierChild5" presStyleCnt="0"/>
      <dgm:spPr/>
    </dgm:pt>
    <dgm:pt modelId="{D0482391-A2A1-4146-97F4-51855B3AFE13}" type="pres">
      <dgm:prSet presAssocID="{42E84900-B070-480C-9CFC-2279F0685591}" presName="Name37" presStyleLbl="parChTrans1D3" presStyleIdx="1" presStyleCnt="5"/>
      <dgm:spPr/>
    </dgm:pt>
    <dgm:pt modelId="{DC2676AB-AC2A-4CA4-8F2B-B3DFBFE4D044}" type="pres">
      <dgm:prSet presAssocID="{3B4C3870-7510-4AEC-8C9A-1F224B03A310}" presName="hierRoot2" presStyleCnt="0">
        <dgm:presLayoutVars>
          <dgm:hierBranch val="init"/>
        </dgm:presLayoutVars>
      </dgm:prSet>
      <dgm:spPr/>
    </dgm:pt>
    <dgm:pt modelId="{E596B256-E436-4892-A1CE-A1D0C466AE89}" type="pres">
      <dgm:prSet presAssocID="{3B4C3870-7510-4AEC-8C9A-1F224B03A310}" presName="rootComposite" presStyleCnt="0"/>
      <dgm:spPr/>
    </dgm:pt>
    <dgm:pt modelId="{4F80A8B2-47FC-4857-953B-15B0EF5BE721}" type="pres">
      <dgm:prSet presAssocID="{3B4C3870-7510-4AEC-8C9A-1F224B03A310}" presName="rootText" presStyleLbl="node3" presStyleIdx="1" presStyleCnt="5">
        <dgm:presLayoutVars>
          <dgm:chPref val="3"/>
        </dgm:presLayoutVars>
      </dgm:prSet>
      <dgm:spPr/>
    </dgm:pt>
    <dgm:pt modelId="{507C853A-C373-4662-9D40-0A230FB936B4}" type="pres">
      <dgm:prSet presAssocID="{3B4C3870-7510-4AEC-8C9A-1F224B03A310}" presName="rootConnector" presStyleLbl="node3" presStyleIdx="1" presStyleCnt="5"/>
      <dgm:spPr/>
    </dgm:pt>
    <dgm:pt modelId="{B91535C4-2A30-4560-8E13-3611DED8E59A}" type="pres">
      <dgm:prSet presAssocID="{3B4C3870-7510-4AEC-8C9A-1F224B03A310}" presName="hierChild4" presStyleCnt="0"/>
      <dgm:spPr/>
    </dgm:pt>
    <dgm:pt modelId="{FD63CDF1-00EF-4621-A32D-1E784B097AC3}" type="pres">
      <dgm:prSet presAssocID="{3B4C3870-7510-4AEC-8C9A-1F224B03A310}" presName="hierChild5" presStyleCnt="0"/>
      <dgm:spPr/>
    </dgm:pt>
    <dgm:pt modelId="{D31ACDF7-9125-4CF2-AE41-FA48E01E8E71}" type="pres">
      <dgm:prSet presAssocID="{A0FF123F-E171-4A38-8695-1DA9544073C0}" presName="hierChild5" presStyleCnt="0"/>
      <dgm:spPr/>
    </dgm:pt>
    <dgm:pt modelId="{D6C3D6C7-91C6-4C85-8073-8A018DB18DB1}" type="pres">
      <dgm:prSet presAssocID="{91BC5CA6-9D55-4866-9548-B4071BEB8AEA}" presName="Name37" presStyleLbl="parChTrans1D2" presStyleIdx="1" presStyleCnt="2"/>
      <dgm:spPr/>
    </dgm:pt>
    <dgm:pt modelId="{9B6155A9-4F37-44CD-BD20-7B6FEFE98EED}" type="pres">
      <dgm:prSet presAssocID="{5E86EA37-7388-49E3-A13C-6D123A1C1D18}" presName="hierRoot2" presStyleCnt="0">
        <dgm:presLayoutVars>
          <dgm:hierBranch val="init"/>
        </dgm:presLayoutVars>
      </dgm:prSet>
      <dgm:spPr/>
    </dgm:pt>
    <dgm:pt modelId="{23FA7F98-1AEF-4F83-BC1D-A48B8D43982D}" type="pres">
      <dgm:prSet presAssocID="{5E86EA37-7388-49E3-A13C-6D123A1C1D18}" presName="rootComposite" presStyleCnt="0"/>
      <dgm:spPr/>
    </dgm:pt>
    <dgm:pt modelId="{A41DF222-4622-4220-8747-111438811833}" type="pres">
      <dgm:prSet presAssocID="{5E86EA37-7388-49E3-A13C-6D123A1C1D18}" presName="rootText" presStyleLbl="node2" presStyleIdx="1" presStyleCnt="2">
        <dgm:presLayoutVars>
          <dgm:chPref val="3"/>
        </dgm:presLayoutVars>
      </dgm:prSet>
      <dgm:spPr/>
    </dgm:pt>
    <dgm:pt modelId="{DD48C5BA-4547-4F57-AFC0-D7E8AB18D0B9}" type="pres">
      <dgm:prSet presAssocID="{5E86EA37-7388-49E3-A13C-6D123A1C1D18}" presName="rootConnector" presStyleLbl="node2" presStyleIdx="1" presStyleCnt="2"/>
      <dgm:spPr/>
    </dgm:pt>
    <dgm:pt modelId="{59236CC2-1EDB-4F5C-82D6-98EBA005B544}" type="pres">
      <dgm:prSet presAssocID="{5E86EA37-7388-49E3-A13C-6D123A1C1D18}" presName="hierChild4" presStyleCnt="0"/>
      <dgm:spPr/>
    </dgm:pt>
    <dgm:pt modelId="{B4DD93BE-84B7-400A-A899-A2D71F15E1AD}" type="pres">
      <dgm:prSet presAssocID="{259BB33A-905D-4FA6-B6EB-E8E35880C242}" presName="Name37" presStyleLbl="parChTrans1D3" presStyleIdx="2" presStyleCnt="5"/>
      <dgm:spPr/>
    </dgm:pt>
    <dgm:pt modelId="{D2FB204C-C9C1-4017-938C-BB3DE2B3AB27}" type="pres">
      <dgm:prSet presAssocID="{77AE5D23-8039-4626-A2F9-21E48A49B3F8}" presName="hierRoot2" presStyleCnt="0">
        <dgm:presLayoutVars>
          <dgm:hierBranch val="init"/>
        </dgm:presLayoutVars>
      </dgm:prSet>
      <dgm:spPr/>
    </dgm:pt>
    <dgm:pt modelId="{00703B93-5753-490B-B740-3118D92149CF}" type="pres">
      <dgm:prSet presAssocID="{77AE5D23-8039-4626-A2F9-21E48A49B3F8}" presName="rootComposite" presStyleCnt="0"/>
      <dgm:spPr/>
    </dgm:pt>
    <dgm:pt modelId="{6E9FBEAE-E0C8-4E16-ADE1-F9D811EBB2BD}" type="pres">
      <dgm:prSet presAssocID="{77AE5D23-8039-4626-A2F9-21E48A49B3F8}" presName="rootText" presStyleLbl="node3" presStyleIdx="2" presStyleCnt="5">
        <dgm:presLayoutVars>
          <dgm:chPref val="3"/>
        </dgm:presLayoutVars>
      </dgm:prSet>
      <dgm:spPr/>
    </dgm:pt>
    <dgm:pt modelId="{C51D4BE9-684A-4B7E-AF78-4DAF9A36F0C1}" type="pres">
      <dgm:prSet presAssocID="{77AE5D23-8039-4626-A2F9-21E48A49B3F8}" presName="rootConnector" presStyleLbl="node3" presStyleIdx="2" presStyleCnt="5"/>
      <dgm:spPr/>
    </dgm:pt>
    <dgm:pt modelId="{7AF8D519-4949-4F9E-AC4F-D085C1B43F6F}" type="pres">
      <dgm:prSet presAssocID="{77AE5D23-8039-4626-A2F9-21E48A49B3F8}" presName="hierChild4" presStyleCnt="0"/>
      <dgm:spPr/>
    </dgm:pt>
    <dgm:pt modelId="{73456C27-2C84-40E6-AD6E-270FDE24E224}" type="pres">
      <dgm:prSet presAssocID="{77AE5D23-8039-4626-A2F9-21E48A49B3F8}" presName="hierChild5" presStyleCnt="0"/>
      <dgm:spPr/>
    </dgm:pt>
    <dgm:pt modelId="{8E2007B3-A002-479F-B465-A474ECD9C5E4}" type="pres">
      <dgm:prSet presAssocID="{76CC332B-8007-4B52-BA8B-F20B97A6330A}" presName="Name37" presStyleLbl="parChTrans1D3" presStyleIdx="3" presStyleCnt="5"/>
      <dgm:spPr/>
    </dgm:pt>
    <dgm:pt modelId="{F01FD128-0BC6-40D2-9B91-10CD0147118F}" type="pres">
      <dgm:prSet presAssocID="{D8FE8479-4847-41C0-ADBA-4F3BCFB6CDF6}" presName="hierRoot2" presStyleCnt="0">
        <dgm:presLayoutVars>
          <dgm:hierBranch val="init"/>
        </dgm:presLayoutVars>
      </dgm:prSet>
      <dgm:spPr/>
    </dgm:pt>
    <dgm:pt modelId="{3FD371A0-AF08-4200-922F-88D5B766E5E8}" type="pres">
      <dgm:prSet presAssocID="{D8FE8479-4847-41C0-ADBA-4F3BCFB6CDF6}" presName="rootComposite" presStyleCnt="0"/>
      <dgm:spPr/>
    </dgm:pt>
    <dgm:pt modelId="{8F21312F-1FD6-4954-BEF9-0AFEAF10A6C3}" type="pres">
      <dgm:prSet presAssocID="{D8FE8479-4847-41C0-ADBA-4F3BCFB6CDF6}" presName="rootText" presStyleLbl="node3" presStyleIdx="3" presStyleCnt="5">
        <dgm:presLayoutVars>
          <dgm:chPref val="3"/>
        </dgm:presLayoutVars>
      </dgm:prSet>
      <dgm:spPr/>
    </dgm:pt>
    <dgm:pt modelId="{BD4FE23E-5DDF-4C48-BFCF-8E2C6BD97F13}" type="pres">
      <dgm:prSet presAssocID="{D8FE8479-4847-41C0-ADBA-4F3BCFB6CDF6}" presName="rootConnector" presStyleLbl="node3" presStyleIdx="3" presStyleCnt="5"/>
      <dgm:spPr/>
    </dgm:pt>
    <dgm:pt modelId="{D5C14AEC-7D21-480D-8E17-591726BF3F87}" type="pres">
      <dgm:prSet presAssocID="{D8FE8479-4847-41C0-ADBA-4F3BCFB6CDF6}" presName="hierChild4" presStyleCnt="0"/>
      <dgm:spPr/>
    </dgm:pt>
    <dgm:pt modelId="{EF7F8DF0-D056-4023-A9DE-E2CB02ECA3E9}" type="pres">
      <dgm:prSet presAssocID="{D8FE8479-4847-41C0-ADBA-4F3BCFB6CDF6}" presName="hierChild5" presStyleCnt="0"/>
      <dgm:spPr/>
    </dgm:pt>
    <dgm:pt modelId="{D612CAA6-8716-47F2-9539-970ADBB3B239}" type="pres">
      <dgm:prSet presAssocID="{98AA8C9D-0C60-428D-8CC6-18641B891A36}" presName="Name37" presStyleLbl="parChTrans1D3" presStyleIdx="4" presStyleCnt="5"/>
      <dgm:spPr/>
    </dgm:pt>
    <dgm:pt modelId="{E2C69474-6E42-48EC-9D0F-DB3554595BE9}" type="pres">
      <dgm:prSet presAssocID="{4F8ED7B1-9D56-4B2D-8BA6-808B7DB0E9C3}" presName="hierRoot2" presStyleCnt="0">
        <dgm:presLayoutVars>
          <dgm:hierBranch val="init"/>
        </dgm:presLayoutVars>
      </dgm:prSet>
      <dgm:spPr/>
    </dgm:pt>
    <dgm:pt modelId="{011638E9-881F-4CCB-A781-CF862F1B8A7B}" type="pres">
      <dgm:prSet presAssocID="{4F8ED7B1-9D56-4B2D-8BA6-808B7DB0E9C3}" presName="rootComposite" presStyleCnt="0"/>
      <dgm:spPr/>
    </dgm:pt>
    <dgm:pt modelId="{AC5B8F10-DCD4-4B59-BD3C-92235A39300C}" type="pres">
      <dgm:prSet presAssocID="{4F8ED7B1-9D56-4B2D-8BA6-808B7DB0E9C3}" presName="rootText" presStyleLbl="node3" presStyleIdx="4" presStyleCnt="5">
        <dgm:presLayoutVars>
          <dgm:chPref val="3"/>
        </dgm:presLayoutVars>
      </dgm:prSet>
      <dgm:spPr/>
    </dgm:pt>
    <dgm:pt modelId="{24BABECD-E47A-4170-9BF8-7DA381E5CF58}" type="pres">
      <dgm:prSet presAssocID="{4F8ED7B1-9D56-4B2D-8BA6-808B7DB0E9C3}" presName="rootConnector" presStyleLbl="node3" presStyleIdx="4" presStyleCnt="5"/>
      <dgm:spPr/>
    </dgm:pt>
    <dgm:pt modelId="{9858BF4E-D203-45BB-A35E-6E2E121E0AD5}" type="pres">
      <dgm:prSet presAssocID="{4F8ED7B1-9D56-4B2D-8BA6-808B7DB0E9C3}" presName="hierChild4" presStyleCnt="0"/>
      <dgm:spPr/>
    </dgm:pt>
    <dgm:pt modelId="{D00A1AA3-1041-4E03-A73F-12A6AB16080C}" type="pres">
      <dgm:prSet presAssocID="{4F8ED7B1-9D56-4B2D-8BA6-808B7DB0E9C3}" presName="hierChild5" presStyleCnt="0"/>
      <dgm:spPr/>
    </dgm:pt>
    <dgm:pt modelId="{E4B28695-BC23-48FE-B111-1FC0ED8563B0}" type="pres">
      <dgm:prSet presAssocID="{5E86EA37-7388-49E3-A13C-6D123A1C1D18}" presName="hierChild5" presStyleCnt="0"/>
      <dgm:spPr/>
    </dgm:pt>
    <dgm:pt modelId="{917F9E8E-0A35-4B67-A2B1-66E4D8E18AE9}" type="pres">
      <dgm:prSet presAssocID="{F02087F0-351D-4B5E-9200-DF25C0871B25}" presName="hierChild3" presStyleCnt="0"/>
      <dgm:spPr/>
    </dgm:pt>
  </dgm:ptLst>
  <dgm:cxnLst>
    <dgm:cxn modelId="{FA35CA0B-2071-446B-9707-8DBA7457E32E}" type="presOf" srcId="{4C227BEF-ADE8-4D70-A37D-85260D84B2B0}" destId="{4D9F2374-0C7A-4D22-AFCB-3E441BAFE4E4}" srcOrd="0" destOrd="0" presId="urn:microsoft.com/office/officeart/2005/8/layout/orgChart1"/>
    <dgm:cxn modelId="{B077280E-30E7-4B6F-8AC5-8BB92DFCB29C}" type="presOf" srcId="{B00E938B-A064-4950-ABF1-D6C2FA708E20}" destId="{557E4FBB-E592-4D4E-B6ED-35B8FCA54AF9}" srcOrd="0" destOrd="0" presId="urn:microsoft.com/office/officeart/2005/8/layout/orgChart1"/>
    <dgm:cxn modelId="{4FAEA40E-14F3-4753-BFCE-B27AC62F4F92}" type="presOf" srcId="{7A451D27-055E-42B2-8C17-379C68C98510}" destId="{9727CCDB-7AD5-4FBA-AB1D-D5AA8A729EB9}" srcOrd="0" destOrd="0" presId="urn:microsoft.com/office/officeart/2005/8/layout/orgChart1"/>
    <dgm:cxn modelId="{6328FF16-7685-4C2A-AE51-E1F5D6FF6EF9}" type="presOf" srcId="{76CC332B-8007-4B52-BA8B-F20B97A6330A}" destId="{8E2007B3-A002-479F-B465-A474ECD9C5E4}" srcOrd="0" destOrd="0" presId="urn:microsoft.com/office/officeart/2005/8/layout/orgChart1"/>
    <dgm:cxn modelId="{63A95F18-C7FF-4070-B379-8D0BA6EC5104}" type="presOf" srcId="{77AE5D23-8039-4626-A2F9-21E48A49B3F8}" destId="{C51D4BE9-684A-4B7E-AF78-4DAF9A36F0C1}" srcOrd="1" destOrd="0" presId="urn:microsoft.com/office/officeart/2005/8/layout/orgChart1"/>
    <dgm:cxn modelId="{DED09F19-37F3-4D7F-AD61-7AE1CD734AE7}" type="presOf" srcId="{42E84900-B070-480C-9CFC-2279F0685591}" destId="{D0482391-A2A1-4146-97F4-51855B3AFE13}" srcOrd="0" destOrd="0" presId="urn:microsoft.com/office/officeart/2005/8/layout/orgChart1"/>
    <dgm:cxn modelId="{E84F6525-C32B-4A24-B594-EA560B1B53F3}" srcId="{A0FF123F-E171-4A38-8695-1DA9544073C0}" destId="{B00E938B-A064-4950-ABF1-D6C2FA708E20}" srcOrd="0" destOrd="0" parTransId="{710F0E64-5FDB-4BD2-BD3F-C970677F255D}" sibTransId="{58259331-77C0-4024-AB01-FE404B0415FF}"/>
    <dgm:cxn modelId="{AC9FE129-92E9-4C94-A071-E46CAECD310A}" srcId="{F02087F0-351D-4B5E-9200-DF25C0871B25}" destId="{A0FF123F-E171-4A38-8695-1DA9544073C0}" srcOrd="0" destOrd="0" parTransId="{4C227BEF-ADE8-4D70-A37D-85260D84B2B0}" sibTransId="{7B948914-D1B7-4A0A-9BDE-28DCA3B1A5D5}"/>
    <dgm:cxn modelId="{3FA1E72A-FCF4-4F86-B2D9-61A0CA455914}" type="presOf" srcId="{4F8ED7B1-9D56-4B2D-8BA6-808B7DB0E9C3}" destId="{24BABECD-E47A-4170-9BF8-7DA381E5CF58}" srcOrd="1" destOrd="0" presId="urn:microsoft.com/office/officeart/2005/8/layout/orgChart1"/>
    <dgm:cxn modelId="{488EEF3A-B07E-415C-AC84-0FEDDB9E767B}" type="presOf" srcId="{4F8ED7B1-9D56-4B2D-8BA6-808B7DB0E9C3}" destId="{AC5B8F10-DCD4-4B59-BD3C-92235A39300C}" srcOrd="0" destOrd="0" presId="urn:microsoft.com/office/officeart/2005/8/layout/orgChart1"/>
    <dgm:cxn modelId="{4FD08643-9EA0-4E90-BA9C-A3E9EF83DEBE}" type="presOf" srcId="{F02087F0-351D-4B5E-9200-DF25C0871B25}" destId="{705DB119-69BA-49D5-9C14-DA798D442866}" srcOrd="1" destOrd="0" presId="urn:microsoft.com/office/officeart/2005/8/layout/orgChart1"/>
    <dgm:cxn modelId="{D9782F51-80CB-48CF-9E17-E5BCC9CD59C1}" srcId="{A0FF123F-E171-4A38-8695-1DA9544073C0}" destId="{3B4C3870-7510-4AEC-8C9A-1F224B03A310}" srcOrd="1" destOrd="0" parTransId="{42E84900-B070-480C-9CFC-2279F0685591}" sibTransId="{6C123AC5-8574-4CA6-9D77-F636E2ABD078}"/>
    <dgm:cxn modelId="{CA7E9462-5A5A-4ED6-B5BC-D9F274158C2F}" type="presOf" srcId="{98AA8C9D-0C60-428D-8CC6-18641B891A36}" destId="{D612CAA6-8716-47F2-9539-970ADBB3B239}" srcOrd="0" destOrd="0" presId="urn:microsoft.com/office/officeart/2005/8/layout/orgChart1"/>
    <dgm:cxn modelId="{6932AB76-FCAA-411C-B58A-FF418A5D9843}" type="presOf" srcId="{710F0E64-5FDB-4BD2-BD3F-C970677F255D}" destId="{CB852A3A-4D63-41D2-92CE-82F9081CB61E}" srcOrd="0" destOrd="0" presId="urn:microsoft.com/office/officeart/2005/8/layout/orgChart1"/>
    <dgm:cxn modelId="{16EC0D77-BDB1-41EE-A1E5-74155A2C6C79}" type="presOf" srcId="{5E86EA37-7388-49E3-A13C-6D123A1C1D18}" destId="{A41DF222-4622-4220-8747-111438811833}" srcOrd="0" destOrd="0" presId="urn:microsoft.com/office/officeart/2005/8/layout/orgChart1"/>
    <dgm:cxn modelId="{F819B17D-849F-4DFD-A85A-B1A95DECF451}" type="presOf" srcId="{A0FF123F-E171-4A38-8695-1DA9544073C0}" destId="{90690085-76CD-4E37-852B-8DB96351FD31}" srcOrd="0" destOrd="0" presId="urn:microsoft.com/office/officeart/2005/8/layout/orgChart1"/>
    <dgm:cxn modelId="{451BB58C-85BA-403A-9817-37581BB18F65}" srcId="{5E86EA37-7388-49E3-A13C-6D123A1C1D18}" destId="{77AE5D23-8039-4626-A2F9-21E48A49B3F8}" srcOrd="0" destOrd="0" parTransId="{259BB33A-905D-4FA6-B6EB-E8E35880C242}" sibTransId="{CFE35866-34EC-4720-931F-80303E0897CB}"/>
    <dgm:cxn modelId="{F520728F-7E47-4D77-8FA5-A82B6FF755FE}" type="presOf" srcId="{D8FE8479-4847-41C0-ADBA-4F3BCFB6CDF6}" destId="{BD4FE23E-5DDF-4C48-BFCF-8E2C6BD97F13}" srcOrd="1" destOrd="0" presId="urn:microsoft.com/office/officeart/2005/8/layout/orgChart1"/>
    <dgm:cxn modelId="{0C46B090-8C2C-4BE9-91B7-3AEEA7C4B695}" type="presOf" srcId="{91BC5CA6-9D55-4866-9548-B4071BEB8AEA}" destId="{D6C3D6C7-91C6-4C85-8073-8A018DB18DB1}" srcOrd="0" destOrd="0" presId="urn:microsoft.com/office/officeart/2005/8/layout/orgChart1"/>
    <dgm:cxn modelId="{71653C94-1224-4E85-9A7E-FF8CF188D85D}" type="presOf" srcId="{77AE5D23-8039-4626-A2F9-21E48A49B3F8}" destId="{6E9FBEAE-E0C8-4E16-ADE1-F9D811EBB2BD}" srcOrd="0" destOrd="0" presId="urn:microsoft.com/office/officeart/2005/8/layout/orgChart1"/>
    <dgm:cxn modelId="{29DB729E-C01F-4601-8CBD-61B30C5A6076}" srcId="{F02087F0-351D-4B5E-9200-DF25C0871B25}" destId="{5E86EA37-7388-49E3-A13C-6D123A1C1D18}" srcOrd="1" destOrd="0" parTransId="{91BC5CA6-9D55-4866-9548-B4071BEB8AEA}" sibTransId="{1D841FBA-1273-453D-A1FF-A9F949011BFC}"/>
    <dgm:cxn modelId="{83EFBCAD-A651-4BCC-8A62-9A7BD1E9CA41}" srcId="{5E86EA37-7388-49E3-A13C-6D123A1C1D18}" destId="{4F8ED7B1-9D56-4B2D-8BA6-808B7DB0E9C3}" srcOrd="2" destOrd="0" parTransId="{98AA8C9D-0C60-428D-8CC6-18641B891A36}" sibTransId="{30535F90-1C27-4817-B8F5-4C109C2E6157}"/>
    <dgm:cxn modelId="{384735B7-982E-4864-A01F-1A1A60183682}" type="presOf" srcId="{F02087F0-351D-4B5E-9200-DF25C0871B25}" destId="{E27FE795-BB9E-4537-89E6-14B1D8F3B072}" srcOrd="0" destOrd="0" presId="urn:microsoft.com/office/officeart/2005/8/layout/orgChart1"/>
    <dgm:cxn modelId="{4ACF55BF-2A64-40F5-8906-A62B06F0F183}" type="presOf" srcId="{D8FE8479-4847-41C0-ADBA-4F3BCFB6CDF6}" destId="{8F21312F-1FD6-4954-BEF9-0AFEAF10A6C3}" srcOrd="0" destOrd="0" presId="urn:microsoft.com/office/officeart/2005/8/layout/orgChart1"/>
    <dgm:cxn modelId="{3B30FDBF-385D-4BA1-B17E-01BA2F1F3365}" type="presOf" srcId="{3B4C3870-7510-4AEC-8C9A-1F224B03A310}" destId="{4F80A8B2-47FC-4857-953B-15B0EF5BE721}" srcOrd="0" destOrd="0" presId="urn:microsoft.com/office/officeart/2005/8/layout/orgChart1"/>
    <dgm:cxn modelId="{453A76C8-C824-4797-B035-77BDFEC9590C}" srcId="{5E86EA37-7388-49E3-A13C-6D123A1C1D18}" destId="{D8FE8479-4847-41C0-ADBA-4F3BCFB6CDF6}" srcOrd="1" destOrd="0" parTransId="{76CC332B-8007-4B52-BA8B-F20B97A6330A}" sibTransId="{E1953C95-0D33-4924-B1B0-D0C1AD0BBE84}"/>
    <dgm:cxn modelId="{152B94CD-4FEB-4D59-A69D-FC7C0A390FD3}" srcId="{7A451D27-055E-42B2-8C17-379C68C98510}" destId="{F02087F0-351D-4B5E-9200-DF25C0871B25}" srcOrd="0" destOrd="0" parTransId="{4B3B79FE-5A00-4B01-A666-01582DD83488}" sibTransId="{37709A75-6EF6-4061-ABBB-0883EAABC35E}"/>
    <dgm:cxn modelId="{3424E5D7-28F3-4F56-98A7-A4143B32A242}" type="presOf" srcId="{259BB33A-905D-4FA6-B6EB-E8E35880C242}" destId="{B4DD93BE-84B7-400A-A899-A2D71F15E1AD}" srcOrd="0" destOrd="0" presId="urn:microsoft.com/office/officeart/2005/8/layout/orgChart1"/>
    <dgm:cxn modelId="{620EA2E7-E8EF-44FD-9405-D9C5EDD1B1E9}" type="presOf" srcId="{5E86EA37-7388-49E3-A13C-6D123A1C1D18}" destId="{DD48C5BA-4547-4F57-AFC0-D7E8AB18D0B9}" srcOrd="1" destOrd="0" presId="urn:microsoft.com/office/officeart/2005/8/layout/orgChart1"/>
    <dgm:cxn modelId="{FA8EE8EA-9655-44EC-98DF-2134B26906EC}" type="presOf" srcId="{B00E938B-A064-4950-ABF1-D6C2FA708E20}" destId="{6BB01D3D-72CA-4E3A-A0D6-871D0ED71A8B}" srcOrd="1" destOrd="0" presId="urn:microsoft.com/office/officeart/2005/8/layout/orgChart1"/>
    <dgm:cxn modelId="{57F261EC-B2B7-416C-99F3-62F7E9C6847F}" type="presOf" srcId="{3B4C3870-7510-4AEC-8C9A-1F224B03A310}" destId="{507C853A-C373-4662-9D40-0A230FB936B4}" srcOrd="1" destOrd="0" presId="urn:microsoft.com/office/officeart/2005/8/layout/orgChart1"/>
    <dgm:cxn modelId="{7A4A22F0-D447-4C32-8EC3-9AF6EEE16DD7}" type="presOf" srcId="{A0FF123F-E171-4A38-8695-1DA9544073C0}" destId="{CE55D173-9A26-40CB-9F64-795BE39055A7}" srcOrd="1" destOrd="0" presId="urn:microsoft.com/office/officeart/2005/8/layout/orgChart1"/>
    <dgm:cxn modelId="{A009BBF5-E3F3-4FF7-B0E9-9690D7C9C598}" type="presParOf" srcId="{9727CCDB-7AD5-4FBA-AB1D-D5AA8A729EB9}" destId="{81E6DB9E-94B3-4E54-9383-23FB002A676B}" srcOrd="0" destOrd="0" presId="urn:microsoft.com/office/officeart/2005/8/layout/orgChart1"/>
    <dgm:cxn modelId="{1A4BF667-E3EE-4E9F-973F-B922872958B1}" type="presParOf" srcId="{81E6DB9E-94B3-4E54-9383-23FB002A676B}" destId="{3F4DC8B4-279D-424C-BDF7-ADF4BF423453}" srcOrd="0" destOrd="0" presId="urn:microsoft.com/office/officeart/2005/8/layout/orgChart1"/>
    <dgm:cxn modelId="{9EFBC905-0CB4-4F0A-926C-FC02094E81AA}" type="presParOf" srcId="{3F4DC8B4-279D-424C-BDF7-ADF4BF423453}" destId="{E27FE795-BB9E-4537-89E6-14B1D8F3B072}" srcOrd="0" destOrd="0" presId="urn:microsoft.com/office/officeart/2005/8/layout/orgChart1"/>
    <dgm:cxn modelId="{749E3A04-A044-468A-991F-7C2569EAA1AD}" type="presParOf" srcId="{3F4DC8B4-279D-424C-BDF7-ADF4BF423453}" destId="{705DB119-69BA-49D5-9C14-DA798D442866}" srcOrd="1" destOrd="0" presId="urn:microsoft.com/office/officeart/2005/8/layout/orgChart1"/>
    <dgm:cxn modelId="{3130F42A-6DF4-44E3-B11E-DAD7AF29CD8B}" type="presParOf" srcId="{81E6DB9E-94B3-4E54-9383-23FB002A676B}" destId="{51954048-11EB-4EE6-88DA-4AE6BF95EA09}" srcOrd="1" destOrd="0" presId="urn:microsoft.com/office/officeart/2005/8/layout/orgChart1"/>
    <dgm:cxn modelId="{864B2912-8667-4FAD-8854-EB3EAC639E05}" type="presParOf" srcId="{51954048-11EB-4EE6-88DA-4AE6BF95EA09}" destId="{4D9F2374-0C7A-4D22-AFCB-3E441BAFE4E4}" srcOrd="0" destOrd="0" presId="urn:microsoft.com/office/officeart/2005/8/layout/orgChart1"/>
    <dgm:cxn modelId="{4E524EA1-D3F3-4C96-A35A-093C9496DF2E}" type="presParOf" srcId="{51954048-11EB-4EE6-88DA-4AE6BF95EA09}" destId="{07326822-C4B4-4E53-B677-BC6EBE4CB84F}" srcOrd="1" destOrd="0" presId="urn:microsoft.com/office/officeart/2005/8/layout/orgChart1"/>
    <dgm:cxn modelId="{64DECB8C-617A-463F-96DC-FAF36AB596C5}" type="presParOf" srcId="{07326822-C4B4-4E53-B677-BC6EBE4CB84F}" destId="{1791E1B2-A987-413C-A92F-6A6285D1309D}" srcOrd="0" destOrd="0" presId="urn:microsoft.com/office/officeart/2005/8/layout/orgChart1"/>
    <dgm:cxn modelId="{69EF672A-E4AA-49D3-A5CC-A166282FDC61}" type="presParOf" srcId="{1791E1B2-A987-413C-A92F-6A6285D1309D}" destId="{90690085-76CD-4E37-852B-8DB96351FD31}" srcOrd="0" destOrd="0" presId="urn:microsoft.com/office/officeart/2005/8/layout/orgChart1"/>
    <dgm:cxn modelId="{CD1595AD-7B01-40FA-BB17-9963E35CCE2D}" type="presParOf" srcId="{1791E1B2-A987-413C-A92F-6A6285D1309D}" destId="{CE55D173-9A26-40CB-9F64-795BE39055A7}" srcOrd="1" destOrd="0" presId="urn:microsoft.com/office/officeart/2005/8/layout/orgChart1"/>
    <dgm:cxn modelId="{27259F5E-C732-4332-AE9E-B2004B7DB043}" type="presParOf" srcId="{07326822-C4B4-4E53-B677-BC6EBE4CB84F}" destId="{03B2177F-E6FD-4C43-B350-BB595B792826}" srcOrd="1" destOrd="0" presId="urn:microsoft.com/office/officeart/2005/8/layout/orgChart1"/>
    <dgm:cxn modelId="{D5CE46CA-DB60-4B45-A83E-207D5627319F}" type="presParOf" srcId="{03B2177F-E6FD-4C43-B350-BB595B792826}" destId="{CB852A3A-4D63-41D2-92CE-82F9081CB61E}" srcOrd="0" destOrd="0" presId="urn:microsoft.com/office/officeart/2005/8/layout/orgChart1"/>
    <dgm:cxn modelId="{9CE1AFAF-2BFF-4C16-A063-A436D571748C}" type="presParOf" srcId="{03B2177F-E6FD-4C43-B350-BB595B792826}" destId="{1F548687-F6D2-44AB-A1D4-895EA8FAE18D}" srcOrd="1" destOrd="0" presId="urn:microsoft.com/office/officeart/2005/8/layout/orgChart1"/>
    <dgm:cxn modelId="{DA3D24B5-2427-4E96-9201-0E74A774D7FB}" type="presParOf" srcId="{1F548687-F6D2-44AB-A1D4-895EA8FAE18D}" destId="{E5288FAB-59B8-4ED0-8850-A60299C48582}" srcOrd="0" destOrd="0" presId="urn:microsoft.com/office/officeart/2005/8/layout/orgChart1"/>
    <dgm:cxn modelId="{4EE000A9-7A7C-4490-8E4C-628FE4AB2EA1}" type="presParOf" srcId="{E5288FAB-59B8-4ED0-8850-A60299C48582}" destId="{557E4FBB-E592-4D4E-B6ED-35B8FCA54AF9}" srcOrd="0" destOrd="0" presId="urn:microsoft.com/office/officeart/2005/8/layout/orgChart1"/>
    <dgm:cxn modelId="{9175032C-1DAD-4B19-9C57-E5A6CAAB7BA0}" type="presParOf" srcId="{E5288FAB-59B8-4ED0-8850-A60299C48582}" destId="{6BB01D3D-72CA-4E3A-A0D6-871D0ED71A8B}" srcOrd="1" destOrd="0" presId="urn:microsoft.com/office/officeart/2005/8/layout/orgChart1"/>
    <dgm:cxn modelId="{518A29BA-3705-4FA2-AA50-E04EF9B94D47}" type="presParOf" srcId="{1F548687-F6D2-44AB-A1D4-895EA8FAE18D}" destId="{3A88DA9A-42E6-483F-8285-7A89EF6F8C09}" srcOrd="1" destOrd="0" presId="urn:microsoft.com/office/officeart/2005/8/layout/orgChart1"/>
    <dgm:cxn modelId="{EFFF2F3C-6F86-4CE9-B7D1-9CDD0852186F}" type="presParOf" srcId="{1F548687-F6D2-44AB-A1D4-895EA8FAE18D}" destId="{F9AB4970-4008-4B36-8E9B-8A4A4614A638}" srcOrd="2" destOrd="0" presId="urn:microsoft.com/office/officeart/2005/8/layout/orgChart1"/>
    <dgm:cxn modelId="{018A96D5-95EA-4B1E-8272-77D9F32F52A3}" type="presParOf" srcId="{03B2177F-E6FD-4C43-B350-BB595B792826}" destId="{D0482391-A2A1-4146-97F4-51855B3AFE13}" srcOrd="2" destOrd="0" presId="urn:microsoft.com/office/officeart/2005/8/layout/orgChart1"/>
    <dgm:cxn modelId="{F31EBE45-0D34-47E8-9D07-697E2D67F24A}" type="presParOf" srcId="{03B2177F-E6FD-4C43-B350-BB595B792826}" destId="{DC2676AB-AC2A-4CA4-8F2B-B3DFBFE4D044}" srcOrd="3" destOrd="0" presId="urn:microsoft.com/office/officeart/2005/8/layout/orgChart1"/>
    <dgm:cxn modelId="{53AC3F55-5DAD-4536-9EC4-5F159AF931FD}" type="presParOf" srcId="{DC2676AB-AC2A-4CA4-8F2B-B3DFBFE4D044}" destId="{E596B256-E436-4892-A1CE-A1D0C466AE89}" srcOrd="0" destOrd="0" presId="urn:microsoft.com/office/officeart/2005/8/layout/orgChart1"/>
    <dgm:cxn modelId="{B5253D4E-08F0-4E21-897C-340B000789B9}" type="presParOf" srcId="{E596B256-E436-4892-A1CE-A1D0C466AE89}" destId="{4F80A8B2-47FC-4857-953B-15B0EF5BE721}" srcOrd="0" destOrd="0" presId="urn:microsoft.com/office/officeart/2005/8/layout/orgChart1"/>
    <dgm:cxn modelId="{06E221D8-FF98-476D-B3ED-E069EA4E4E22}" type="presParOf" srcId="{E596B256-E436-4892-A1CE-A1D0C466AE89}" destId="{507C853A-C373-4662-9D40-0A230FB936B4}" srcOrd="1" destOrd="0" presId="urn:microsoft.com/office/officeart/2005/8/layout/orgChart1"/>
    <dgm:cxn modelId="{3D401ED9-34E7-4EC2-A8D4-A2C5823746FA}" type="presParOf" srcId="{DC2676AB-AC2A-4CA4-8F2B-B3DFBFE4D044}" destId="{B91535C4-2A30-4560-8E13-3611DED8E59A}" srcOrd="1" destOrd="0" presId="urn:microsoft.com/office/officeart/2005/8/layout/orgChart1"/>
    <dgm:cxn modelId="{61E16B18-7522-449D-8E74-531C29282FA6}" type="presParOf" srcId="{DC2676AB-AC2A-4CA4-8F2B-B3DFBFE4D044}" destId="{FD63CDF1-00EF-4621-A32D-1E784B097AC3}" srcOrd="2" destOrd="0" presId="urn:microsoft.com/office/officeart/2005/8/layout/orgChart1"/>
    <dgm:cxn modelId="{D293B754-621A-4D67-86C1-593EB3C800F5}" type="presParOf" srcId="{07326822-C4B4-4E53-B677-BC6EBE4CB84F}" destId="{D31ACDF7-9125-4CF2-AE41-FA48E01E8E71}" srcOrd="2" destOrd="0" presId="urn:microsoft.com/office/officeart/2005/8/layout/orgChart1"/>
    <dgm:cxn modelId="{F86AD9C2-8344-4678-BA42-6FE24863A051}" type="presParOf" srcId="{51954048-11EB-4EE6-88DA-4AE6BF95EA09}" destId="{D6C3D6C7-91C6-4C85-8073-8A018DB18DB1}" srcOrd="2" destOrd="0" presId="urn:microsoft.com/office/officeart/2005/8/layout/orgChart1"/>
    <dgm:cxn modelId="{1AE83A08-3B22-44EC-92CD-0AD818E2A40F}" type="presParOf" srcId="{51954048-11EB-4EE6-88DA-4AE6BF95EA09}" destId="{9B6155A9-4F37-44CD-BD20-7B6FEFE98EED}" srcOrd="3" destOrd="0" presId="urn:microsoft.com/office/officeart/2005/8/layout/orgChart1"/>
    <dgm:cxn modelId="{27B4FE8B-0A01-4B87-8138-483C1FA2327B}" type="presParOf" srcId="{9B6155A9-4F37-44CD-BD20-7B6FEFE98EED}" destId="{23FA7F98-1AEF-4F83-BC1D-A48B8D43982D}" srcOrd="0" destOrd="0" presId="urn:microsoft.com/office/officeart/2005/8/layout/orgChart1"/>
    <dgm:cxn modelId="{49FA877A-C482-458C-B18B-7A178C6FBE50}" type="presParOf" srcId="{23FA7F98-1AEF-4F83-BC1D-A48B8D43982D}" destId="{A41DF222-4622-4220-8747-111438811833}" srcOrd="0" destOrd="0" presId="urn:microsoft.com/office/officeart/2005/8/layout/orgChart1"/>
    <dgm:cxn modelId="{EF53201F-D733-4EF7-BE17-B794531F6B59}" type="presParOf" srcId="{23FA7F98-1AEF-4F83-BC1D-A48B8D43982D}" destId="{DD48C5BA-4547-4F57-AFC0-D7E8AB18D0B9}" srcOrd="1" destOrd="0" presId="urn:microsoft.com/office/officeart/2005/8/layout/orgChart1"/>
    <dgm:cxn modelId="{79B29EE0-8F11-4722-811C-D308537BB20F}" type="presParOf" srcId="{9B6155A9-4F37-44CD-BD20-7B6FEFE98EED}" destId="{59236CC2-1EDB-4F5C-82D6-98EBA005B544}" srcOrd="1" destOrd="0" presId="urn:microsoft.com/office/officeart/2005/8/layout/orgChart1"/>
    <dgm:cxn modelId="{A991E894-5CA5-43BA-AC4D-B51024B4489B}" type="presParOf" srcId="{59236CC2-1EDB-4F5C-82D6-98EBA005B544}" destId="{B4DD93BE-84B7-400A-A899-A2D71F15E1AD}" srcOrd="0" destOrd="0" presId="urn:microsoft.com/office/officeart/2005/8/layout/orgChart1"/>
    <dgm:cxn modelId="{C96D9542-8C64-4D8A-AE65-3121D6951B68}" type="presParOf" srcId="{59236CC2-1EDB-4F5C-82D6-98EBA005B544}" destId="{D2FB204C-C9C1-4017-938C-BB3DE2B3AB27}" srcOrd="1" destOrd="0" presId="urn:microsoft.com/office/officeart/2005/8/layout/orgChart1"/>
    <dgm:cxn modelId="{3DCA5EC1-207C-466F-AF89-D1E5F5473F4F}" type="presParOf" srcId="{D2FB204C-C9C1-4017-938C-BB3DE2B3AB27}" destId="{00703B93-5753-490B-B740-3118D92149CF}" srcOrd="0" destOrd="0" presId="urn:microsoft.com/office/officeart/2005/8/layout/orgChart1"/>
    <dgm:cxn modelId="{BF190808-7C0A-43E6-AE73-C952B3087C5E}" type="presParOf" srcId="{00703B93-5753-490B-B740-3118D92149CF}" destId="{6E9FBEAE-E0C8-4E16-ADE1-F9D811EBB2BD}" srcOrd="0" destOrd="0" presId="urn:microsoft.com/office/officeart/2005/8/layout/orgChart1"/>
    <dgm:cxn modelId="{98F15DA4-9F9F-43BD-8ABC-EEBA791A12CC}" type="presParOf" srcId="{00703B93-5753-490B-B740-3118D92149CF}" destId="{C51D4BE9-684A-4B7E-AF78-4DAF9A36F0C1}" srcOrd="1" destOrd="0" presId="urn:microsoft.com/office/officeart/2005/8/layout/orgChart1"/>
    <dgm:cxn modelId="{D512BB0C-DBEC-423D-B370-CE0FFBF7888A}" type="presParOf" srcId="{D2FB204C-C9C1-4017-938C-BB3DE2B3AB27}" destId="{7AF8D519-4949-4F9E-AC4F-D085C1B43F6F}" srcOrd="1" destOrd="0" presId="urn:microsoft.com/office/officeart/2005/8/layout/orgChart1"/>
    <dgm:cxn modelId="{2E45831D-2F73-4FA5-8559-0D6EF6AE4602}" type="presParOf" srcId="{D2FB204C-C9C1-4017-938C-BB3DE2B3AB27}" destId="{73456C27-2C84-40E6-AD6E-270FDE24E224}" srcOrd="2" destOrd="0" presId="urn:microsoft.com/office/officeart/2005/8/layout/orgChart1"/>
    <dgm:cxn modelId="{3C28BC58-D223-49F1-ABEC-10096510C349}" type="presParOf" srcId="{59236CC2-1EDB-4F5C-82D6-98EBA005B544}" destId="{8E2007B3-A002-479F-B465-A474ECD9C5E4}" srcOrd="2" destOrd="0" presId="urn:microsoft.com/office/officeart/2005/8/layout/orgChart1"/>
    <dgm:cxn modelId="{16BC045D-01A3-4E09-BB1F-A87F8C3DB922}" type="presParOf" srcId="{59236CC2-1EDB-4F5C-82D6-98EBA005B544}" destId="{F01FD128-0BC6-40D2-9B91-10CD0147118F}" srcOrd="3" destOrd="0" presId="urn:microsoft.com/office/officeart/2005/8/layout/orgChart1"/>
    <dgm:cxn modelId="{55B1D21F-7892-454B-B38D-1DA9C87AF94E}" type="presParOf" srcId="{F01FD128-0BC6-40D2-9B91-10CD0147118F}" destId="{3FD371A0-AF08-4200-922F-88D5B766E5E8}" srcOrd="0" destOrd="0" presId="urn:microsoft.com/office/officeart/2005/8/layout/orgChart1"/>
    <dgm:cxn modelId="{59A28D95-EFEC-484C-93F5-24A9634D5861}" type="presParOf" srcId="{3FD371A0-AF08-4200-922F-88D5B766E5E8}" destId="{8F21312F-1FD6-4954-BEF9-0AFEAF10A6C3}" srcOrd="0" destOrd="0" presId="urn:microsoft.com/office/officeart/2005/8/layout/orgChart1"/>
    <dgm:cxn modelId="{2AC7376D-7B0D-4F40-AB1B-B6EA29B22DF1}" type="presParOf" srcId="{3FD371A0-AF08-4200-922F-88D5B766E5E8}" destId="{BD4FE23E-5DDF-4C48-BFCF-8E2C6BD97F13}" srcOrd="1" destOrd="0" presId="urn:microsoft.com/office/officeart/2005/8/layout/orgChart1"/>
    <dgm:cxn modelId="{1C02ACD5-E390-413A-A002-0DAC8D7FD892}" type="presParOf" srcId="{F01FD128-0BC6-40D2-9B91-10CD0147118F}" destId="{D5C14AEC-7D21-480D-8E17-591726BF3F87}" srcOrd="1" destOrd="0" presId="urn:microsoft.com/office/officeart/2005/8/layout/orgChart1"/>
    <dgm:cxn modelId="{C75FD92A-8F3C-4604-815F-3491588863D1}" type="presParOf" srcId="{F01FD128-0BC6-40D2-9B91-10CD0147118F}" destId="{EF7F8DF0-D056-4023-A9DE-E2CB02ECA3E9}" srcOrd="2" destOrd="0" presId="urn:microsoft.com/office/officeart/2005/8/layout/orgChart1"/>
    <dgm:cxn modelId="{4FBF6312-7F67-4241-AC61-8BC4F0FA88C6}" type="presParOf" srcId="{59236CC2-1EDB-4F5C-82D6-98EBA005B544}" destId="{D612CAA6-8716-47F2-9539-970ADBB3B239}" srcOrd="4" destOrd="0" presId="urn:microsoft.com/office/officeart/2005/8/layout/orgChart1"/>
    <dgm:cxn modelId="{62019ACB-B487-4F3A-BA08-B8ABF83ECDBB}" type="presParOf" srcId="{59236CC2-1EDB-4F5C-82D6-98EBA005B544}" destId="{E2C69474-6E42-48EC-9D0F-DB3554595BE9}" srcOrd="5" destOrd="0" presId="urn:microsoft.com/office/officeart/2005/8/layout/orgChart1"/>
    <dgm:cxn modelId="{E70CB39F-A7F1-4CFB-8672-5A0BC7CF377E}" type="presParOf" srcId="{E2C69474-6E42-48EC-9D0F-DB3554595BE9}" destId="{011638E9-881F-4CCB-A781-CF862F1B8A7B}" srcOrd="0" destOrd="0" presId="urn:microsoft.com/office/officeart/2005/8/layout/orgChart1"/>
    <dgm:cxn modelId="{029C7DF8-E19D-4DB6-A2A3-90D9A75924C7}" type="presParOf" srcId="{011638E9-881F-4CCB-A781-CF862F1B8A7B}" destId="{AC5B8F10-DCD4-4B59-BD3C-92235A39300C}" srcOrd="0" destOrd="0" presId="urn:microsoft.com/office/officeart/2005/8/layout/orgChart1"/>
    <dgm:cxn modelId="{6A08DDEC-4BA3-4A2D-BACA-B151456F7359}" type="presParOf" srcId="{011638E9-881F-4CCB-A781-CF862F1B8A7B}" destId="{24BABECD-E47A-4170-9BF8-7DA381E5CF58}" srcOrd="1" destOrd="0" presId="urn:microsoft.com/office/officeart/2005/8/layout/orgChart1"/>
    <dgm:cxn modelId="{5C10C71B-D45F-45D9-8B09-0320F19DB581}" type="presParOf" srcId="{E2C69474-6E42-48EC-9D0F-DB3554595BE9}" destId="{9858BF4E-D203-45BB-A35E-6E2E121E0AD5}" srcOrd="1" destOrd="0" presId="urn:microsoft.com/office/officeart/2005/8/layout/orgChart1"/>
    <dgm:cxn modelId="{CCEE3CF2-534A-45AC-A056-4CA3D6B738E7}" type="presParOf" srcId="{E2C69474-6E42-48EC-9D0F-DB3554595BE9}" destId="{D00A1AA3-1041-4E03-A73F-12A6AB16080C}" srcOrd="2" destOrd="0" presId="urn:microsoft.com/office/officeart/2005/8/layout/orgChart1"/>
    <dgm:cxn modelId="{7662D1C9-C030-4396-AAD0-075F1B6AE163}" type="presParOf" srcId="{9B6155A9-4F37-44CD-BD20-7B6FEFE98EED}" destId="{E4B28695-BC23-48FE-B111-1FC0ED8563B0}" srcOrd="2" destOrd="0" presId="urn:microsoft.com/office/officeart/2005/8/layout/orgChart1"/>
    <dgm:cxn modelId="{17712696-FACF-49AE-8B95-30E27608743B}" type="presParOf" srcId="{81E6DB9E-94B3-4E54-9383-23FB002A676B}" destId="{917F9E8E-0A35-4B67-A2B1-66E4D8E18AE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451D27-055E-42B2-8C17-379C68C98510}"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02087F0-351D-4B5E-9200-DF25C0871B25}">
      <dgm:prSet phldrT="[Text]" phldr="0"/>
      <dgm:spPr/>
      <dgm:t>
        <a:bodyPr/>
        <a:lstStyle/>
        <a:p>
          <a:pPr rtl="0"/>
          <a:r>
            <a:rPr lang="en-US" b="1">
              <a:solidFill>
                <a:schemeClr val="accent1"/>
              </a:solidFill>
              <a:latin typeface="Rubik SemiBold"/>
              <a:cs typeface="Rubik SemiBold"/>
            </a:rPr>
            <a:t>Ensemble</a:t>
          </a:r>
        </a:p>
      </dgm:t>
    </dgm:pt>
    <dgm:pt modelId="{4B3B79FE-5A00-4B01-A666-01582DD83488}" type="parTrans" cxnId="{152B94CD-4FEB-4D59-A69D-FC7C0A390FD3}">
      <dgm:prSet/>
      <dgm:spPr/>
      <dgm:t>
        <a:bodyPr/>
        <a:lstStyle/>
        <a:p>
          <a:endParaRPr lang="en-US"/>
        </a:p>
      </dgm:t>
    </dgm:pt>
    <dgm:pt modelId="{37709A75-6EF6-4061-ABBB-0883EAABC35E}" type="sibTrans" cxnId="{152B94CD-4FEB-4D59-A69D-FC7C0A390FD3}">
      <dgm:prSet/>
      <dgm:spPr/>
      <dgm:t>
        <a:bodyPr/>
        <a:lstStyle/>
        <a:p>
          <a:endParaRPr lang="en-US"/>
        </a:p>
      </dgm:t>
    </dgm:pt>
    <dgm:pt modelId="{3B4C3870-7510-4AEC-8C9A-1F224B03A310}">
      <dgm:prSet phldrT="[Text]"/>
      <dgm:spPr/>
      <dgm:t>
        <a:bodyPr/>
        <a:lstStyle/>
        <a:p>
          <a:pPr rtl="0"/>
          <a:r>
            <a:rPr lang="en-US" b="1">
              <a:solidFill>
                <a:schemeClr val="accent1"/>
              </a:solidFill>
              <a:latin typeface="Rubik SemiBold"/>
              <a:cs typeface="Rubik SemiBold"/>
            </a:rPr>
            <a:t>One Hot Encoder</a:t>
          </a:r>
        </a:p>
      </dgm:t>
    </dgm:pt>
    <dgm:pt modelId="{42E84900-B070-480C-9CFC-2279F0685591}" type="parTrans" cxnId="{D9782F51-80CB-48CF-9E17-E5BCC9CD59C1}">
      <dgm:prSet/>
      <dgm:spPr/>
      <dgm:t>
        <a:bodyPr/>
        <a:lstStyle/>
        <a:p>
          <a:endParaRPr lang="en-US"/>
        </a:p>
      </dgm:t>
    </dgm:pt>
    <dgm:pt modelId="{6C123AC5-8574-4CA6-9D77-F636E2ABD078}" type="sibTrans" cxnId="{D9782F51-80CB-48CF-9E17-E5BCC9CD59C1}">
      <dgm:prSet/>
      <dgm:spPr/>
      <dgm:t>
        <a:bodyPr/>
        <a:lstStyle/>
        <a:p>
          <a:endParaRPr lang="en-US"/>
        </a:p>
      </dgm:t>
    </dgm:pt>
    <dgm:pt modelId="{5E86EA37-7388-49E3-A13C-6D123A1C1D18}">
      <dgm:prSet phldrT="[Text]" phldr="0"/>
      <dgm:spPr/>
      <dgm:t>
        <a:bodyPr/>
        <a:lstStyle/>
        <a:p>
          <a:pPr rtl="0"/>
          <a:r>
            <a:rPr lang="en-US" b="1" dirty="0">
              <a:solidFill>
                <a:schemeClr val="accent1"/>
              </a:solidFill>
              <a:latin typeface="Rubik SemiBold"/>
              <a:cs typeface="Rubik SemiBold"/>
            </a:rPr>
            <a:t>Voting Classifier</a:t>
          </a:r>
        </a:p>
      </dgm:t>
    </dgm:pt>
    <dgm:pt modelId="{91BC5CA6-9D55-4866-9548-B4071BEB8AEA}" type="parTrans" cxnId="{29DB729E-C01F-4601-8CBD-61B30C5A6076}">
      <dgm:prSet/>
      <dgm:spPr/>
      <dgm:t>
        <a:bodyPr/>
        <a:lstStyle/>
        <a:p>
          <a:endParaRPr lang="en-US"/>
        </a:p>
      </dgm:t>
    </dgm:pt>
    <dgm:pt modelId="{1D841FBA-1273-453D-A1FF-A9F949011BFC}" type="sibTrans" cxnId="{29DB729E-C01F-4601-8CBD-61B30C5A6076}">
      <dgm:prSet/>
      <dgm:spPr/>
      <dgm:t>
        <a:bodyPr/>
        <a:lstStyle/>
        <a:p>
          <a:endParaRPr lang="en-US"/>
        </a:p>
      </dgm:t>
    </dgm:pt>
    <dgm:pt modelId="{77AE5D23-8039-4626-A2F9-21E48A49B3F8}">
      <dgm:prSet phldr="0"/>
      <dgm:spPr/>
      <dgm:t>
        <a:bodyPr/>
        <a:lstStyle/>
        <a:p>
          <a:pPr rtl="0"/>
          <a:r>
            <a:rPr lang="en-US" b="1">
              <a:solidFill>
                <a:schemeClr val="accent1"/>
              </a:solidFill>
              <a:latin typeface="Rubik SemiBold"/>
              <a:cs typeface="Rubik SemiBold"/>
            </a:rPr>
            <a:t>Base Estimators</a:t>
          </a:r>
        </a:p>
      </dgm:t>
    </dgm:pt>
    <dgm:pt modelId="{259BB33A-905D-4FA6-B6EB-E8E35880C242}" type="parTrans" cxnId="{451BB58C-85BA-403A-9817-37581BB18F65}">
      <dgm:prSet/>
      <dgm:spPr/>
      <dgm:t>
        <a:bodyPr/>
        <a:lstStyle/>
        <a:p>
          <a:endParaRPr lang="en-US"/>
        </a:p>
      </dgm:t>
    </dgm:pt>
    <dgm:pt modelId="{CFE35866-34EC-4720-931F-80303E0897CB}" type="sibTrans" cxnId="{451BB58C-85BA-403A-9817-37581BB18F65}">
      <dgm:prSet/>
      <dgm:spPr/>
      <dgm:t>
        <a:bodyPr/>
        <a:lstStyle/>
        <a:p>
          <a:endParaRPr lang="en-US"/>
        </a:p>
      </dgm:t>
    </dgm:pt>
    <dgm:pt modelId="{B00E938B-A064-4950-ABF1-D6C2FA708E20}">
      <dgm:prSet phldr="0"/>
      <dgm:spPr/>
      <dgm:t>
        <a:bodyPr/>
        <a:lstStyle/>
        <a:p>
          <a:pPr rtl="0"/>
          <a:r>
            <a:rPr lang="en-US" b="1">
              <a:solidFill>
                <a:schemeClr val="accent1"/>
              </a:solidFill>
              <a:latin typeface="Rubik SemiBold"/>
              <a:cs typeface="Rubik SemiBold"/>
            </a:rPr>
            <a:t>Standard Scalar</a:t>
          </a:r>
        </a:p>
      </dgm:t>
    </dgm:pt>
    <dgm:pt modelId="{710F0E64-5FDB-4BD2-BD3F-C970677F255D}" type="parTrans" cxnId="{E84F6525-C32B-4A24-B594-EA560B1B53F3}">
      <dgm:prSet/>
      <dgm:spPr/>
      <dgm:t>
        <a:bodyPr/>
        <a:lstStyle/>
        <a:p>
          <a:endParaRPr lang="en-US"/>
        </a:p>
      </dgm:t>
    </dgm:pt>
    <dgm:pt modelId="{58259331-77C0-4024-AB01-FE404B0415FF}" type="sibTrans" cxnId="{E84F6525-C32B-4A24-B594-EA560B1B53F3}">
      <dgm:prSet/>
      <dgm:spPr/>
      <dgm:t>
        <a:bodyPr/>
        <a:lstStyle/>
        <a:p>
          <a:endParaRPr lang="en-US"/>
        </a:p>
      </dgm:t>
    </dgm:pt>
    <dgm:pt modelId="{D8FE8479-4847-41C0-ADBA-4F3BCFB6CDF6}">
      <dgm:prSet phldr="0"/>
      <dgm:spPr/>
      <dgm:t>
        <a:bodyPr/>
        <a:lstStyle/>
        <a:p>
          <a:pPr rtl="0"/>
          <a:r>
            <a:rPr lang="en-US" b="1">
              <a:solidFill>
                <a:schemeClr val="accent1"/>
              </a:solidFill>
              <a:latin typeface="Rubik SemiBold"/>
              <a:cs typeface="Rubik SemiBold"/>
            </a:rPr>
            <a:t>Predict (Testing Data)</a:t>
          </a:r>
        </a:p>
      </dgm:t>
    </dgm:pt>
    <dgm:pt modelId="{76CC332B-8007-4B52-BA8B-F20B97A6330A}" type="parTrans" cxnId="{453A76C8-C824-4797-B035-77BDFEC9590C}">
      <dgm:prSet/>
      <dgm:spPr/>
      <dgm:t>
        <a:bodyPr/>
        <a:lstStyle/>
        <a:p>
          <a:endParaRPr lang="en-US"/>
        </a:p>
      </dgm:t>
    </dgm:pt>
    <dgm:pt modelId="{E1953C95-0D33-4924-B1B0-D0C1AD0BBE84}" type="sibTrans" cxnId="{453A76C8-C824-4797-B035-77BDFEC9590C}">
      <dgm:prSet/>
      <dgm:spPr/>
      <dgm:t>
        <a:bodyPr/>
        <a:lstStyle/>
        <a:p>
          <a:endParaRPr lang="en-US"/>
        </a:p>
      </dgm:t>
    </dgm:pt>
    <dgm:pt modelId="{4F8ED7B1-9D56-4B2D-8BA6-808B7DB0E9C3}">
      <dgm:prSet phldr="0"/>
      <dgm:spPr/>
      <dgm:t>
        <a:bodyPr/>
        <a:lstStyle/>
        <a:p>
          <a:r>
            <a:rPr lang="en-US" b="1">
              <a:solidFill>
                <a:schemeClr val="accent1"/>
              </a:solidFill>
              <a:latin typeface="Rubik SemiBold"/>
              <a:cs typeface="Rubik SemiBold"/>
            </a:rPr>
            <a:t>Evaluate</a:t>
          </a:r>
        </a:p>
      </dgm:t>
    </dgm:pt>
    <dgm:pt modelId="{98AA8C9D-0C60-428D-8CC6-18641B891A36}" type="parTrans" cxnId="{83EFBCAD-A651-4BCC-8A62-9A7BD1E9CA41}">
      <dgm:prSet/>
      <dgm:spPr/>
      <dgm:t>
        <a:bodyPr/>
        <a:lstStyle/>
        <a:p>
          <a:endParaRPr lang="en-US"/>
        </a:p>
      </dgm:t>
    </dgm:pt>
    <dgm:pt modelId="{30535F90-1C27-4817-B8F5-4C109C2E6157}" type="sibTrans" cxnId="{83EFBCAD-A651-4BCC-8A62-9A7BD1E9CA41}">
      <dgm:prSet/>
      <dgm:spPr/>
      <dgm:t>
        <a:bodyPr/>
        <a:lstStyle/>
        <a:p>
          <a:endParaRPr lang="en-US"/>
        </a:p>
      </dgm:t>
    </dgm:pt>
    <dgm:pt modelId="{4454E007-4F4F-44D3-9081-1C37293FE090}">
      <dgm:prSet phldr="0"/>
      <dgm:spPr/>
      <dgm:t>
        <a:bodyPr/>
        <a:lstStyle/>
        <a:p>
          <a:r>
            <a:rPr lang="en-US" b="1" dirty="0">
              <a:solidFill>
                <a:schemeClr val="accent1"/>
              </a:solidFill>
              <a:latin typeface="Rubik SemiBold"/>
              <a:cs typeface="Rubik SemiBold"/>
            </a:rPr>
            <a:t>Preprocessor (ColumnTransformer)</a:t>
          </a:r>
          <a:endParaRPr lang="en-US" dirty="0"/>
        </a:p>
      </dgm:t>
    </dgm:pt>
    <dgm:pt modelId="{562913A0-B59C-4F20-8B3D-A1F291FF3216}" type="parTrans" cxnId="{BA1032F2-5F31-44B0-96B1-E88E94561A0F}">
      <dgm:prSet/>
      <dgm:spPr/>
      <dgm:t>
        <a:bodyPr/>
        <a:lstStyle/>
        <a:p>
          <a:endParaRPr lang="en-US"/>
        </a:p>
      </dgm:t>
    </dgm:pt>
    <dgm:pt modelId="{3FC6DC28-AF42-4EF6-A9A3-D83ED6EBBAB7}" type="sibTrans" cxnId="{BA1032F2-5F31-44B0-96B1-E88E94561A0F}">
      <dgm:prSet/>
      <dgm:spPr/>
      <dgm:t>
        <a:bodyPr/>
        <a:lstStyle/>
        <a:p>
          <a:endParaRPr lang="en-US"/>
        </a:p>
      </dgm:t>
    </dgm:pt>
    <dgm:pt modelId="{9727CCDB-7AD5-4FBA-AB1D-D5AA8A729EB9}" type="pres">
      <dgm:prSet presAssocID="{7A451D27-055E-42B2-8C17-379C68C98510}" presName="hierChild1" presStyleCnt="0">
        <dgm:presLayoutVars>
          <dgm:orgChart val="1"/>
          <dgm:chPref val="1"/>
          <dgm:dir/>
          <dgm:animOne val="branch"/>
          <dgm:animLvl val="lvl"/>
          <dgm:resizeHandles/>
        </dgm:presLayoutVars>
      </dgm:prSet>
      <dgm:spPr/>
    </dgm:pt>
    <dgm:pt modelId="{81E6DB9E-94B3-4E54-9383-23FB002A676B}" type="pres">
      <dgm:prSet presAssocID="{F02087F0-351D-4B5E-9200-DF25C0871B25}" presName="hierRoot1" presStyleCnt="0">
        <dgm:presLayoutVars>
          <dgm:hierBranch val="init"/>
        </dgm:presLayoutVars>
      </dgm:prSet>
      <dgm:spPr/>
    </dgm:pt>
    <dgm:pt modelId="{3F4DC8B4-279D-424C-BDF7-ADF4BF423453}" type="pres">
      <dgm:prSet presAssocID="{F02087F0-351D-4B5E-9200-DF25C0871B25}" presName="rootComposite1" presStyleCnt="0"/>
      <dgm:spPr/>
    </dgm:pt>
    <dgm:pt modelId="{E27FE795-BB9E-4537-89E6-14B1D8F3B072}" type="pres">
      <dgm:prSet presAssocID="{F02087F0-351D-4B5E-9200-DF25C0871B25}" presName="rootText1" presStyleLbl="node0" presStyleIdx="0" presStyleCnt="1">
        <dgm:presLayoutVars>
          <dgm:chPref val="3"/>
        </dgm:presLayoutVars>
      </dgm:prSet>
      <dgm:spPr/>
    </dgm:pt>
    <dgm:pt modelId="{705DB119-69BA-49D5-9C14-DA798D442866}" type="pres">
      <dgm:prSet presAssocID="{F02087F0-351D-4B5E-9200-DF25C0871B25}" presName="rootConnector1" presStyleLbl="node1" presStyleIdx="0" presStyleCnt="0"/>
      <dgm:spPr/>
    </dgm:pt>
    <dgm:pt modelId="{51954048-11EB-4EE6-88DA-4AE6BF95EA09}" type="pres">
      <dgm:prSet presAssocID="{F02087F0-351D-4B5E-9200-DF25C0871B25}" presName="hierChild2" presStyleCnt="0"/>
      <dgm:spPr/>
    </dgm:pt>
    <dgm:pt modelId="{741B8171-8D8E-413D-BDF2-718A67DDC7BC}" type="pres">
      <dgm:prSet presAssocID="{562913A0-B59C-4F20-8B3D-A1F291FF3216}" presName="Name37" presStyleLbl="parChTrans1D2" presStyleIdx="0" presStyleCnt="2"/>
      <dgm:spPr/>
    </dgm:pt>
    <dgm:pt modelId="{7E5E2C60-968F-4A6D-B2F6-2275930B3E15}" type="pres">
      <dgm:prSet presAssocID="{4454E007-4F4F-44D3-9081-1C37293FE090}" presName="hierRoot2" presStyleCnt="0">
        <dgm:presLayoutVars>
          <dgm:hierBranch val="init"/>
        </dgm:presLayoutVars>
      </dgm:prSet>
      <dgm:spPr/>
    </dgm:pt>
    <dgm:pt modelId="{CBE143F9-7AE4-4173-A561-490867A1E571}" type="pres">
      <dgm:prSet presAssocID="{4454E007-4F4F-44D3-9081-1C37293FE090}" presName="rootComposite" presStyleCnt="0"/>
      <dgm:spPr/>
    </dgm:pt>
    <dgm:pt modelId="{0C0DC562-B572-432F-8E8F-1EFA79B024E8}" type="pres">
      <dgm:prSet presAssocID="{4454E007-4F4F-44D3-9081-1C37293FE090}" presName="rootText" presStyleLbl="node2" presStyleIdx="0" presStyleCnt="2">
        <dgm:presLayoutVars>
          <dgm:chPref val="3"/>
        </dgm:presLayoutVars>
      </dgm:prSet>
      <dgm:spPr/>
    </dgm:pt>
    <dgm:pt modelId="{38B3A691-5E44-4922-9C5A-05E16AD7B86F}" type="pres">
      <dgm:prSet presAssocID="{4454E007-4F4F-44D3-9081-1C37293FE090}" presName="rootConnector" presStyleLbl="node2" presStyleIdx="0" presStyleCnt="2"/>
      <dgm:spPr/>
    </dgm:pt>
    <dgm:pt modelId="{3F8D37CB-FF1A-465F-9F51-9DBAEE16644A}" type="pres">
      <dgm:prSet presAssocID="{4454E007-4F4F-44D3-9081-1C37293FE090}" presName="hierChild4" presStyleCnt="0"/>
      <dgm:spPr/>
    </dgm:pt>
    <dgm:pt modelId="{CB852A3A-4D63-41D2-92CE-82F9081CB61E}" type="pres">
      <dgm:prSet presAssocID="{710F0E64-5FDB-4BD2-BD3F-C970677F255D}" presName="Name37" presStyleLbl="parChTrans1D3" presStyleIdx="0" presStyleCnt="5"/>
      <dgm:spPr/>
    </dgm:pt>
    <dgm:pt modelId="{1F548687-F6D2-44AB-A1D4-895EA8FAE18D}" type="pres">
      <dgm:prSet presAssocID="{B00E938B-A064-4950-ABF1-D6C2FA708E20}" presName="hierRoot2" presStyleCnt="0">
        <dgm:presLayoutVars>
          <dgm:hierBranch val="init"/>
        </dgm:presLayoutVars>
      </dgm:prSet>
      <dgm:spPr/>
    </dgm:pt>
    <dgm:pt modelId="{E5288FAB-59B8-4ED0-8850-A60299C48582}" type="pres">
      <dgm:prSet presAssocID="{B00E938B-A064-4950-ABF1-D6C2FA708E20}" presName="rootComposite" presStyleCnt="0"/>
      <dgm:spPr/>
    </dgm:pt>
    <dgm:pt modelId="{557E4FBB-E592-4D4E-B6ED-35B8FCA54AF9}" type="pres">
      <dgm:prSet presAssocID="{B00E938B-A064-4950-ABF1-D6C2FA708E20}" presName="rootText" presStyleLbl="node3" presStyleIdx="0" presStyleCnt="5">
        <dgm:presLayoutVars>
          <dgm:chPref val="3"/>
        </dgm:presLayoutVars>
      </dgm:prSet>
      <dgm:spPr/>
    </dgm:pt>
    <dgm:pt modelId="{6BB01D3D-72CA-4E3A-A0D6-871D0ED71A8B}" type="pres">
      <dgm:prSet presAssocID="{B00E938B-A064-4950-ABF1-D6C2FA708E20}" presName="rootConnector" presStyleLbl="node3" presStyleIdx="0" presStyleCnt="5"/>
      <dgm:spPr/>
    </dgm:pt>
    <dgm:pt modelId="{3A88DA9A-42E6-483F-8285-7A89EF6F8C09}" type="pres">
      <dgm:prSet presAssocID="{B00E938B-A064-4950-ABF1-D6C2FA708E20}" presName="hierChild4" presStyleCnt="0"/>
      <dgm:spPr/>
    </dgm:pt>
    <dgm:pt modelId="{F9AB4970-4008-4B36-8E9B-8A4A4614A638}" type="pres">
      <dgm:prSet presAssocID="{B00E938B-A064-4950-ABF1-D6C2FA708E20}" presName="hierChild5" presStyleCnt="0"/>
      <dgm:spPr/>
    </dgm:pt>
    <dgm:pt modelId="{D0482391-A2A1-4146-97F4-51855B3AFE13}" type="pres">
      <dgm:prSet presAssocID="{42E84900-B070-480C-9CFC-2279F0685591}" presName="Name37" presStyleLbl="parChTrans1D3" presStyleIdx="1" presStyleCnt="5"/>
      <dgm:spPr/>
    </dgm:pt>
    <dgm:pt modelId="{DC2676AB-AC2A-4CA4-8F2B-B3DFBFE4D044}" type="pres">
      <dgm:prSet presAssocID="{3B4C3870-7510-4AEC-8C9A-1F224B03A310}" presName="hierRoot2" presStyleCnt="0">
        <dgm:presLayoutVars>
          <dgm:hierBranch val="init"/>
        </dgm:presLayoutVars>
      </dgm:prSet>
      <dgm:spPr/>
    </dgm:pt>
    <dgm:pt modelId="{E596B256-E436-4892-A1CE-A1D0C466AE89}" type="pres">
      <dgm:prSet presAssocID="{3B4C3870-7510-4AEC-8C9A-1F224B03A310}" presName="rootComposite" presStyleCnt="0"/>
      <dgm:spPr/>
    </dgm:pt>
    <dgm:pt modelId="{4F80A8B2-47FC-4857-953B-15B0EF5BE721}" type="pres">
      <dgm:prSet presAssocID="{3B4C3870-7510-4AEC-8C9A-1F224B03A310}" presName="rootText" presStyleLbl="node3" presStyleIdx="1" presStyleCnt="5">
        <dgm:presLayoutVars>
          <dgm:chPref val="3"/>
        </dgm:presLayoutVars>
      </dgm:prSet>
      <dgm:spPr/>
    </dgm:pt>
    <dgm:pt modelId="{507C853A-C373-4662-9D40-0A230FB936B4}" type="pres">
      <dgm:prSet presAssocID="{3B4C3870-7510-4AEC-8C9A-1F224B03A310}" presName="rootConnector" presStyleLbl="node3" presStyleIdx="1" presStyleCnt="5"/>
      <dgm:spPr/>
    </dgm:pt>
    <dgm:pt modelId="{B91535C4-2A30-4560-8E13-3611DED8E59A}" type="pres">
      <dgm:prSet presAssocID="{3B4C3870-7510-4AEC-8C9A-1F224B03A310}" presName="hierChild4" presStyleCnt="0"/>
      <dgm:spPr/>
    </dgm:pt>
    <dgm:pt modelId="{FD63CDF1-00EF-4621-A32D-1E784B097AC3}" type="pres">
      <dgm:prSet presAssocID="{3B4C3870-7510-4AEC-8C9A-1F224B03A310}" presName="hierChild5" presStyleCnt="0"/>
      <dgm:spPr/>
    </dgm:pt>
    <dgm:pt modelId="{8ABBD250-C937-468D-B7E9-E6B4B9B25E72}" type="pres">
      <dgm:prSet presAssocID="{4454E007-4F4F-44D3-9081-1C37293FE090}" presName="hierChild5" presStyleCnt="0"/>
      <dgm:spPr/>
    </dgm:pt>
    <dgm:pt modelId="{D6C3D6C7-91C6-4C85-8073-8A018DB18DB1}" type="pres">
      <dgm:prSet presAssocID="{91BC5CA6-9D55-4866-9548-B4071BEB8AEA}" presName="Name37" presStyleLbl="parChTrans1D2" presStyleIdx="1" presStyleCnt="2"/>
      <dgm:spPr/>
    </dgm:pt>
    <dgm:pt modelId="{9B6155A9-4F37-44CD-BD20-7B6FEFE98EED}" type="pres">
      <dgm:prSet presAssocID="{5E86EA37-7388-49E3-A13C-6D123A1C1D18}" presName="hierRoot2" presStyleCnt="0">
        <dgm:presLayoutVars>
          <dgm:hierBranch val="init"/>
        </dgm:presLayoutVars>
      </dgm:prSet>
      <dgm:spPr/>
    </dgm:pt>
    <dgm:pt modelId="{23FA7F98-1AEF-4F83-BC1D-A48B8D43982D}" type="pres">
      <dgm:prSet presAssocID="{5E86EA37-7388-49E3-A13C-6D123A1C1D18}" presName="rootComposite" presStyleCnt="0"/>
      <dgm:spPr/>
    </dgm:pt>
    <dgm:pt modelId="{A41DF222-4622-4220-8747-111438811833}" type="pres">
      <dgm:prSet presAssocID="{5E86EA37-7388-49E3-A13C-6D123A1C1D18}" presName="rootText" presStyleLbl="node2" presStyleIdx="1" presStyleCnt="2">
        <dgm:presLayoutVars>
          <dgm:chPref val="3"/>
        </dgm:presLayoutVars>
      </dgm:prSet>
      <dgm:spPr/>
    </dgm:pt>
    <dgm:pt modelId="{DD48C5BA-4547-4F57-AFC0-D7E8AB18D0B9}" type="pres">
      <dgm:prSet presAssocID="{5E86EA37-7388-49E3-A13C-6D123A1C1D18}" presName="rootConnector" presStyleLbl="node2" presStyleIdx="1" presStyleCnt="2"/>
      <dgm:spPr/>
    </dgm:pt>
    <dgm:pt modelId="{59236CC2-1EDB-4F5C-82D6-98EBA005B544}" type="pres">
      <dgm:prSet presAssocID="{5E86EA37-7388-49E3-A13C-6D123A1C1D18}" presName="hierChild4" presStyleCnt="0"/>
      <dgm:spPr/>
    </dgm:pt>
    <dgm:pt modelId="{B4DD93BE-84B7-400A-A899-A2D71F15E1AD}" type="pres">
      <dgm:prSet presAssocID="{259BB33A-905D-4FA6-B6EB-E8E35880C242}" presName="Name37" presStyleLbl="parChTrans1D3" presStyleIdx="2" presStyleCnt="5"/>
      <dgm:spPr/>
    </dgm:pt>
    <dgm:pt modelId="{D2FB204C-C9C1-4017-938C-BB3DE2B3AB27}" type="pres">
      <dgm:prSet presAssocID="{77AE5D23-8039-4626-A2F9-21E48A49B3F8}" presName="hierRoot2" presStyleCnt="0">
        <dgm:presLayoutVars>
          <dgm:hierBranch val="init"/>
        </dgm:presLayoutVars>
      </dgm:prSet>
      <dgm:spPr/>
    </dgm:pt>
    <dgm:pt modelId="{00703B93-5753-490B-B740-3118D92149CF}" type="pres">
      <dgm:prSet presAssocID="{77AE5D23-8039-4626-A2F9-21E48A49B3F8}" presName="rootComposite" presStyleCnt="0"/>
      <dgm:spPr/>
    </dgm:pt>
    <dgm:pt modelId="{6E9FBEAE-E0C8-4E16-ADE1-F9D811EBB2BD}" type="pres">
      <dgm:prSet presAssocID="{77AE5D23-8039-4626-A2F9-21E48A49B3F8}" presName="rootText" presStyleLbl="node3" presStyleIdx="2" presStyleCnt="5">
        <dgm:presLayoutVars>
          <dgm:chPref val="3"/>
        </dgm:presLayoutVars>
      </dgm:prSet>
      <dgm:spPr/>
    </dgm:pt>
    <dgm:pt modelId="{C51D4BE9-684A-4B7E-AF78-4DAF9A36F0C1}" type="pres">
      <dgm:prSet presAssocID="{77AE5D23-8039-4626-A2F9-21E48A49B3F8}" presName="rootConnector" presStyleLbl="node3" presStyleIdx="2" presStyleCnt="5"/>
      <dgm:spPr/>
    </dgm:pt>
    <dgm:pt modelId="{7AF8D519-4949-4F9E-AC4F-D085C1B43F6F}" type="pres">
      <dgm:prSet presAssocID="{77AE5D23-8039-4626-A2F9-21E48A49B3F8}" presName="hierChild4" presStyleCnt="0"/>
      <dgm:spPr/>
    </dgm:pt>
    <dgm:pt modelId="{73456C27-2C84-40E6-AD6E-270FDE24E224}" type="pres">
      <dgm:prSet presAssocID="{77AE5D23-8039-4626-A2F9-21E48A49B3F8}" presName="hierChild5" presStyleCnt="0"/>
      <dgm:spPr/>
    </dgm:pt>
    <dgm:pt modelId="{8E2007B3-A002-479F-B465-A474ECD9C5E4}" type="pres">
      <dgm:prSet presAssocID="{76CC332B-8007-4B52-BA8B-F20B97A6330A}" presName="Name37" presStyleLbl="parChTrans1D3" presStyleIdx="3" presStyleCnt="5"/>
      <dgm:spPr/>
    </dgm:pt>
    <dgm:pt modelId="{F01FD128-0BC6-40D2-9B91-10CD0147118F}" type="pres">
      <dgm:prSet presAssocID="{D8FE8479-4847-41C0-ADBA-4F3BCFB6CDF6}" presName="hierRoot2" presStyleCnt="0">
        <dgm:presLayoutVars>
          <dgm:hierBranch val="init"/>
        </dgm:presLayoutVars>
      </dgm:prSet>
      <dgm:spPr/>
    </dgm:pt>
    <dgm:pt modelId="{3FD371A0-AF08-4200-922F-88D5B766E5E8}" type="pres">
      <dgm:prSet presAssocID="{D8FE8479-4847-41C0-ADBA-4F3BCFB6CDF6}" presName="rootComposite" presStyleCnt="0"/>
      <dgm:spPr/>
    </dgm:pt>
    <dgm:pt modelId="{8F21312F-1FD6-4954-BEF9-0AFEAF10A6C3}" type="pres">
      <dgm:prSet presAssocID="{D8FE8479-4847-41C0-ADBA-4F3BCFB6CDF6}" presName="rootText" presStyleLbl="node3" presStyleIdx="3" presStyleCnt="5">
        <dgm:presLayoutVars>
          <dgm:chPref val="3"/>
        </dgm:presLayoutVars>
      </dgm:prSet>
      <dgm:spPr/>
    </dgm:pt>
    <dgm:pt modelId="{BD4FE23E-5DDF-4C48-BFCF-8E2C6BD97F13}" type="pres">
      <dgm:prSet presAssocID="{D8FE8479-4847-41C0-ADBA-4F3BCFB6CDF6}" presName="rootConnector" presStyleLbl="node3" presStyleIdx="3" presStyleCnt="5"/>
      <dgm:spPr/>
    </dgm:pt>
    <dgm:pt modelId="{D5C14AEC-7D21-480D-8E17-591726BF3F87}" type="pres">
      <dgm:prSet presAssocID="{D8FE8479-4847-41C0-ADBA-4F3BCFB6CDF6}" presName="hierChild4" presStyleCnt="0"/>
      <dgm:spPr/>
    </dgm:pt>
    <dgm:pt modelId="{EF7F8DF0-D056-4023-A9DE-E2CB02ECA3E9}" type="pres">
      <dgm:prSet presAssocID="{D8FE8479-4847-41C0-ADBA-4F3BCFB6CDF6}" presName="hierChild5" presStyleCnt="0"/>
      <dgm:spPr/>
    </dgm:pt>
    <dgm:pt modelId="{D612CAA6-8716-47F2-9539-970ADBB3B239}" type="pres">
      <dgm:prSet presAssocID="{98AA8C9D-0C60-428D-8CC6-18641B891A36}" presName="Name37" presStyleLbl="parChTrans1D3" presStyleIdx="4" presStyleCnt="5"/>
      <dgm:spPr/>
    </dgm:pt>
    <dgm:pt modelId="{E2C69474-6E42-48EC-9D0F-DB3554595BE9}" type="pres">
      <dgm:prSet presAssocID="{4F8ED7B1-9D56-4B2D-8BA6-808B7DB0E9C3}" presName="hierRoot2" presStyleCnt="0">
        <dgm:presLayoutVars>
          <dgm:hierBranch val="init"/>
        </dgm:presLayoutVars>
      </dgm:prSet>
      <dgm:spPr/>
    </dgm:pt>
    <dgm:pt modelId="{011638E9-881F-4CCB-A781-CF862F1B8A7B}" type="pres">
      <dgm:prSet presAssocID="{4F8ED7B1-9D56-4B2D-8BA6-808B7DB0E9C3}" presName="rootComposite" presStyleCnt="0"/>
      <dgm:spPr/>
    </dgm:pt>
    <dgm:pt modelId="{AC5B8F10-DCD4-4B59-BD3C-92235A39300C}" type="pres">
      <dgm:prSet presAssocID="{4F8ED7B1-9D56-4B2D-8BA6-808B7DB0E9C3}" presName="rootText" presStyleLbl="node3" presStyleIdx="4" presStyleCnt="5">
        <dgm:presLayoutVars>
          <dgm:chPref val="3"/>
        </dgm:presLayoutVars>
      </dgm:prSet>
      <dgm:spPr/>
    </dgm:pt>
    <dgm:pt modelId="{24BABECD-E47A-4170-9BF8-7DA381E5CF58}" type="pres">
      <dgm:prSet presAssocID="{4F8ED7B1-9D56-4B2D-8BA6-808B7DB0E9C3}" presName="rootConnector" presStyleLbl="node3" presStyleIdx="4" presStyleCnt="5"/>
      <dgm:spPr/>
    </dgm:pt>
    <dgm:pt modelId="{9858BF4E-D203-45BB-A35E-6E2E121E0AD5}" type="pres">
      <dgm:prSet presAssocID="{4F8ED7B1-9D56-4B2D-8BA6-808B7DB0E9C3}" presName="hierChild4" presStyleCnt="0"/>
      <dgm:spPr/>
    </dgm:pt>
    <dgm:pt modelId="{D00A1AA3-1041-4E03-A73F-12A6AB16080C}" type="pres">
      <dgm:prSet presAssocID="{4F8ED7B1-9D56-4B2D-8BA6-808B7DB0E9C3}" presName="hierChild5" presStyleCnt="0"/>
      <dgm:spPr/>
    </dgm:pt>
    <dgm:pt modelId="{E4B28695-BC23-48FE-B111-1FC0ED8563B0}" type="pres">
      <dgm:prSet presAssocID="{5E86EA37-7388-49E3-A13C-6D123A1C1D18}" presName="hierChild5" presStyleCnt="0"/>
      <dgm:spPr/>
    </dgm:pt>
    <dgm:pt modelId="{917F9E8E-0A35-4B67-A2B1-66E4D8E18AE9}" type="pres">
      <dgm:prSet presAssocID="{F02087F0-351D-4B5E-9200-DF25C0871B25}" presName="hierChild3" presStyleCnt="0"/>
      <dgm:spPr/>
    </dgm:pt>
  </dgm:ptLst>
  <dgm:cxnLst>
    <dgm:cxn modelId="{FE1AD70A-646C-4C3F-A1D7-CE2AD6FFECC7}" type="presOf" srcId="{4F8ED7B1-9D56-4B2D-8BA6-808B7DB0E9C3}" destId="{24BABECD-E47A-4170-9BF8-7DA381E5CF58}" srcOrd="1" destOrd="0" presId="urn:microsoft.com/office/officeart/2005/8/layout/orgChart1"/>
    <dgm:cxn modelId="{4FAEA40E-14F3-4753-BFCE-B27AC62F4F92}" type="presOf" srcId="{7A451D27-055E-42B2-8C17-379C68C98510}" destId="{9727CCDB-7AD5-4FBA-AB1D-D5AA8A729EB9}" srcOrd="0" destOrd="0" presId="urn:microsoft.com/office/officeart/2005/8/layout/orgChart1"/>
    <dgm:cxn modelId="{3263CE1E-4EA8-4D2C-AE7C-C9535BCAFCB6}" type="presOf" srcId="{3B4C3870-7510-4AEC-8C9A-1F224B03A310}" destId="{4F80A8B2-47FC-4857-953B-15B0EF5BE721}" srcOrd="0" destOrd="0" presId="urn:microsoft.com/office/officeart/2005/8/layout/orgChart1"/>
    <dgm:cxn modelId="{FBE42325-2F70-4222-8D13-BD3350CCB07A}" type="presOf" srcId="{B00E938B-A064-4950-ABF1-D6C2FA708E20}" destId="{6BB01D3D-72CA-4E3A-A0D6-871D0ED71A8B}" srcOrd="1" destOrd="0" presId="urn:microsoft.com/office/officeart/2005/8/layout/orgChart1"/>
    <dgm:cxn modelId="{E84F6525-C32B-4A24-B594-EA560B1B53F3}" srcId="{4454E007-4F4F-44D3-9081-1C37293FE090}" destId="{B00E938B-A064-4950-ABF1-D6C2FA708E20}" srcOrd="0" destOrd="0" parTransId="{710F0E64-5FDB-4BD2-BD3F-C970677F255D}" sibTransId="{58259331-77C0-4024-AB01-FE404B0415FF}"/>
    <dgm:cxn modelId="{99AC3A30-51C9-4644-837E-F60DEEE2FED7}" type="presOf" srcId="{562913A0-B59C-4F20-8B3D-A1F291FF3216}" destId="{741B8171-8D8E-413D-BDF2-718A67DDC7BC}" srcOrd="0" destOrd="0" presId="urn:microsoft.com/office/officeart/2005/8/layout/orgChart1"/>
    <dgm:cxn modelId="{C8704930-014F-40A6-AA93-8B6BA9F8D2B9}" type="presOf" srcId="{4454E007-4F4F-44D3-9081-1C37293FE090}" destId="{0C0DC562-B572-432F-8E8F-1EFA79B024E8}" srcOrd="0" destOrd="0" presId="urn:microsoft.com/office/officeart/2005/8/layout/orgChart1"/>
    <dgm:cxn modelId="{4C08A339-1317-481D-9508-1D943D3953BD}" type="presOf" srcId="{259BB33A-905D-4FA6-B6EB-E8E35880C242}" destId="{B4DD93BE-84B7-400A-A899-A2D71F15E1AD}" srcOrd="0" destOrd="0" presId="urn:microsoft.com/office/officeart/2005/8/layout/orgChart1"/>
    <dgm:cxn modelId="{BD136D3C-1A15-4ACE-8047-F792DC6CE62B}" type="presOf" srcId="{3B4C3870-7510-4AEC-8C9A-1F224B03A310}" destId="{507C853A-C373-4662-9D40-0A230FB936B4}" srcOrd="1" destOrd="0" presId="urn:microsoft.com/office/officeart/2005/8/layout/orgChart1"/>
    <dgm:cxn modelId="{B0611340-F005-407B-8EEA-9EB7AE3D49BB}" type="presOf" srcId="{D8FE8479-4847-41C0-ADBA-4F3BCFB6CDF6}" destId="{8F21312F-1FD6-4954-BEF9-0AFEAF10A6C3}" srcOrd="0" destOrd="0" presId="urn:microsoft.com/office/officeart/2005/8/layout/orgChart1"/>
    <dgm:cxn modelId="{8AB2B945-8A67-4338-979F-92DB494E7399}" type="presOf" srcId="{D8FE8479-4847-41C0-ADBA-4F3BCFB6CDF6}" destId="{BD4FE23E-5DDF-4C48-BFCF-8E2C6BD97F13}" srcOrd="1" destOrd="0" presId="urn:microsoft.com/office/officeart/2005/8/layout/orgChart1"/>
    <dgm:cxn modelId="{D9782F51-80CB-48CF-9E17-E5BCC9CD59C1}" srcId="{4454E007-4F4F-44D3-9081-1C37293FE090}" destId="{3B4C3870-7510-4AEC-8C9A-1F224B03A310}" srcOrd="1" destOrd="0" parTransId="{42E84900-B070-480C-9CFC-2279F0685591}" sibTransId="{6C123AC5-8574-4CA6-9D77-F636E2ABD078}"/>
    <dgm:cxn modelId="{451BB58C-85BA-403A-9817-37581BB18F65}" srcId="{5E86EA37-7388-49E3-A13C-6D123A1C1D18}" destId="{77AE5D23-8039-4626-A2F9-21E48A49B3F8}" srcOrd="0" destOrd="0" parTransId="{259BB33A-905D-4FA6-B6EB-E8E35880C242}" sibTransId="{CFE35866-34EC-4720-931F-80303E0897CB}"/>
    <dgm:cxn modelId="{29DB729E-C01F-4601-8CBD-61B30C5A6076}" srcId="{F02087F0-351D-4B5E-9200-DF25C0871B25}" destId="{5E86EA37-7388-49E3-A13C-6D123A1C1D18}" srcOrd="1" destOrd="0" parTransId="{91BC5CA6-9D55-4866-9548-B4071BEB8AEA}" sibTransId="{1D841FBA-1273-453D-A1FF-A9F949011BFC}"/>
    <dgm:cxn modelId="{FCB835A7-923D-4F92-9341-FEC3A3CB6069}" type="presOf" srcId="{710F0E64-5FDB-4BD2-BD3F-C970677F255D}" destId="{CB852A3A-4D63-41D2-92CE-82F9081CB61E}" srcOrd="0" destOrd="0" presId="urn:microsoft.com/office/officeart/2005/8/layout/orgChart1"/>
    <dgm:cxn modelId="{83EFBCAD-A651-4BCC-8A62-9A7BD1E9CA41}" srcId="{5E86EA37-7388-49E3-A13C-6D123A1C1D18}" destId="{4F8ED7B1-9D56-4B2D-8BA6-808B7DB0E9C3}" srcOrd="2" destOrd="0" parTransId="{98AA8C9D-0C60-428D-8CC6-18641B891A36}" sibTransId="{30535F90-1C27-4817-B8F5-4C109C2E6157}"/>
    <dgm:cxn modelId="{2A41B9B6-8B12-4A25-886C-BE6FEF7D3DC6}" type="presOf" srcId="{77AE5D23-8039-4626-A2F9-21E48A49B3F8}" destId="{6E9FBEAE-E0C8-4E16-ADE1-F9D811EBB2BD}" srcOrd="0" destOrd="0" presId="urn:microsoft.com/office/officeart/2005/8/layout/orgChart1"/>
    <dgm:cxn modelId="{C09EB2B9-B484-4A29-A539-6E41171E5124}" type="presOf" srcId="{5E86EA37-7388-49E3-A13C-6D123A1C1D18}" destId="{A41DF222-4622-4220-8747-111438811833}" srcOrd="0" destOrd="0" presId="urn:microsoft.com/office/officeart/2005/8/layout/orgChart1"/>
    <dgm:cxn modelId="{E74460BC-EF3F-4F9A-9D41-59BE114EDE67}" type="presOf" srcId="{4F8ED7B1-9D56-4B2D-8BA6-808B7DB0E9C3}" destId="{AC5B8F10-DCD4-4B59-BD3C-92235A39300C}" srcOrd="0" destOrd="0" presId="urn:microsoft.com/office/officeart/2005/8/layout/orgChart1"/>
    <dgm:cxn modelId="{108DE6BE-3143-47FE-9FA4-46E9503F45A5}" type="presOf" srcId="{B00E938B-A064-4950-ABF1-D6C2FA708E20}" destId="{557E4FBB-E592-4D4E-B6ED-35B8FCA54AF9}" srcOrd="0" destOrd="0" presId="urn:microsoft.com/office/officeart/2005/8/layout/orgChart1"/>
    <dgm:cxn modelId="{453A76C8-C824-4797-B035-77BDFEC9590C}" srcId="{5E86EA37-7388-49E3-A13C-6D123A1C1D18}" destId="{D8FE8479-4847-41C0-ADBA-4F3BCFB6CDF6}" srcOrd="1" destOrd="0" parTransId="{76CC332B-8007-4B52-BA8B-F20B97A6330A}" sibTransId="{E1953C95-0D33-4924-B1B0-D0C1AD0BBE84}"/>
    <dgm:cxn modelId="{1A3F30CD-359D-4519-AB8A-97B763FAA1E6}" type="presOf" srcId="{98AA8C9D-0C60-428D-8CC6-18641B891A36}" destId="{D612CAA6-8716-47F2-9539-970ADBB3B239}" srcOrd="0" destOrd="0" presId="urn:microsoft.com/office/officeart/2005/8/layout/orgChart1"/>
    <dgm:cxn modelId="{152B94CD-4FEB-4D59-A69D-FC7C0A390FD3}" srcId="{7A451D27-055E-42B2-8C17-379C68C98510}" destId="{F02087F0-351D-4B5E-9200-DF25C0871B25}" srcOrd="0" destOrd="0" parTransId="{4B3B79FE-5A00-4B01-A666-01582DD83488}" sibTransId="{37709A75-6EF6-4061-ABBB-0883EAABC35E}"/>
    <dgm:cxn modelId="{A5550FCF-12D6-45E9-831B-0DCD03C667AF}" type="presOf" srcId="{77AE5D23-8039-4626-A2F9-21E48A49B3F8}" destId="{C51D4BE9-684A-4B7E-AF78-4DAF9A36F0C1}" srcOrd="1" destOrd="0" presId="urn:microsoft.com/office/officeart/2005/8/layout/orgChart1"/>
    <dgm:cxn modelId="{CC55EDDD-EFBB-4DA4-8EB2-BA25F75AB0D7}" type="presOf" srcId="{76CC332B-8007-4B52-BA8B-F20B97A6330A}" destId="{8E2007B3-A002-479F-B465-A474ECD9C5E4}" srcOrd="0" destOrd="0" presId="urn:microsoft.com/office/officeart/2005/8/layout/orgChart1"/>
    <dgm:cxn modelId="{C6CC41DE-4792-4969-AA72-5708454BBCED}" type="presOf" srcId="{4454E007-4F4F-44D3-9081-1C37293FE090}" destId="{38B3A691-5E44-4922-9C5A-05E16AD7B86F}" srcOrd="1" destOrd="0" presId="urn:microsoft.com/office/officeart/2005/8/layout/orgChart1"/>
    <dgm:cxn modelId="{490D38E9-C69E-476B-9D96-364E76DE49D4}" type="presOf" srcId="{F02087F0-351D-4B5E-9200-DF25C0871B25}" destId="{E27FE795-BB9E-4537-89E6-14B1D8F3B072}" srcOrd="0" destOrd="0" presId="urn:microsoft.com/office/officeart/2005/8/layout/orgChart1"/>
    <dgm:cxn modelId="{C20652EB-A63F-43B1-A6C6-838B59E17296}" type="presOf" srcId="{42E84900-B070-480C-9CFC-2279F0685591}" destId="{D0482391-A2A1-4146-97F4-51855B3AFE13}" srcOrd="0" destOrd="0" presId="urn:microsoft.com/office/officeart/2005/8/layout/orgChart1"/>
    <dgm:cxn modelId="{86C596EF-4F89-4254-BA3F-17B5868A6A3F}" type="presOf" srcId="{5E86EA37-7388-49E3-A13C-6D123A1C1D18}" destId="{DD48C5BA-4547-4F57-AFC0-D7E8AB18D0B9}" srcOrd="1" destOrd="0" presId="urn:microsoft.com/office/officeart/2005/8/layout/orgChart1"/>
    <dgm:cxn modelId="{BA1032F2-5F31-44B0-96B1-E88E94561A0F}" srcId="{F02087F0-351D-4B5E-9200-DF25C0871B25}" destId="{4454E007-4F4F-44D3-9081-1C37293FE090}" srcOrd="0" destOrd="0" parTransId="{562913A0-B59C-4F20-8B3D-A1F291FF3216}" sibTransId="{3FC6DC28-AF42-4EF6-A9A3-D83ED6EBBAB7}"/>
    <dgm:cxn modelId="{AB2BECF3-0EED-4C67-8FDE-B49B71D30403}" type="presOf" srcId="{91BC5CA6-9D55-4866-9548-B4071BEB8AEA}" destId="{D6C3D6C7-91C6-4C85-8073-8A018DB18DB1}" srcOrd="0" destOrd="0" presId="urn:microsoft.com/office/officeart/2005/8/layout/orgChart1"/>
    <dgm:cxn modelId="{81EE95F6-B088-4469-A40A-10B4BFBF1984}" type="presOf" srcId="{F02087F0-351D-4B5E-9200-DF25C0871B25}" destId="{705DB119-69BA-49D5-9C14-DA798D442866}" srcOrd="1" destOrd="0" presId="urn:microsoft.com/office/officeart/2005/8/layout/orgChart1"/>
    <dgm:cxn modelId="{F63D99AE-8F24-4D94-B9FE-1C136E018AA9}" type="presParOf" srcId="{9727CCDB-7AD5-4FBA-AB1D-D5AA8A729EB9}" destId="{81E6DB9E-94B3-4E54-9383-23FB002A676B}" srcOrd="0" destOrd="0" presId="urn:microsoft.com/office/officeart/2005/8/layout/orgChart1"/>
    <dgm:cxn modelId="{F30C7FCC-4768-462C-B70C-E9D7D5E0EB5F}" type="presParOf" srcId="{81E6DB9E-94B3-4E54-9383-23FB002A676B}" destId="{3F4DC8B4-279D-424C-BDF7-ADF4BF423453}" srcOrd="0" destOrd="0" presId="urn:microsoft.com/office/officeart/2005/8/layout/orgChart1"/>
    <dgm:cxn modelId="{27763408-607A-477B-ADEA-12757800CAE2}" type="presParOf" srcId="{3F4DC8B4-279D-424C-BDF7-ADF4BF423453}" destId="{E27FE795-BB9E-4537-89E6-14B1D8F3B072}" srcOrd="0" destOrd="0" presId="urn:microsoft.com/office/officeart/2005/8/layout/orgChart1"/>
    <dgm:cxn modelId="{D1144281-D837-4219-B0ED-C7E7A69529B8}" type="presParOf" srcId="{3F4DC8B4-279D-424C-BDF7-ADF4BF423453}" destId="{705DB119-69BA-49D5-9C14-DA798D442866}" srcOrd="1" destOrd="0" presId="urn:microsoft.com/office/officeart/2005/8/layout/orgChart1"/>
    <dgm:cxn modelId="{8A8F1E52-638A-4504-A0B7-3EB201200F5B}" type="presParOf" srcId="{81E6DB9E-94B3-4E54-9383-23FB002A676B}" destId="{51954048-11EB-4EE6-88DA-4AE6BF95EA09}" srcOrd="1" destOrd="0" presId="urn:microsoft.com/office/officeart/2005/8/layout/orgChart1"/>
    <dgm:cxn modelId="{6862B12B-3504-4A25-A3CF-A6CC6587D36C}" type="presParOf" srcId="{51954048-11EB-4EE6-88DA-4AE6BF95EA09}" destId="{741B8171-8D8E-413D-BDF2-718A67DDC7BC}" srcOrd="0" destOrd="0" presId="urn:microsoft.com/office/officeart/2005/8/layout/orgChart1"/>
    <dgm:cxn modelId="{EC03C843-F68C-4CF4-99EE-485733CE4D8E}" type="presParOf" srcId="{51954048-11EB-4EE6-88DA-4AE6BF95EA09}" destId="{7E5E2C60-968F-4A6D-B2F6-2275930B3E15}" srcOrd="1" destOrd="0" presId="urn:microsoft.com/office/officeart/2005/8/layout/orgChart1"/>
    <dgm:cxn modelId="{9C5F9ADF-EDB0-42D8-B150-76FEFDF761D5}" type="presParOf" srcId="{7E5E2C60-968F-4A6D-B2F6-2275930B3E15}" destId="{CBE143F9-7AE4-4173-A561-490867A1E571}" srcOrd="0" destOrd="0" presId="urn:microsoft.com/office/officeart/2005/8/layout/orgChart1"/>
    <dgm:cxn modelId="{02165382-592D-4F67-B982-5DD006D505F5}" type="presParOf" srcId="{CBE143F9-7AE4-4173-A561-490867A1E571}" destId="{0C0DC562-B572-432F-8E8F-1EFA79B024E8}" srcOrd="0" destOrd="0" presId="urn:microsoft.com/office/officeart/2005/8/layout/orgChart1"/>
    <dgm:cxn modelId="{193851DA-21A2-45C8-B81B-086777BBE38D}" type="presParOf" srcId="{CBE143F9-7AE4-4173-A561-490867A1E571}" destId="{38B3A691-5E44-4922-9C5A-05E16AD7B86F}" srcOrd="1" destOrd="0" presId="urn:microsoft.com/office/officeart/2005/8/layout/orgChart1"/>
    <dgm:cxn modelId="{7DE325B5-1889-499E-BF57-525F598E9EFD}" type="presParOf" srcId="{7E5E2C60-968F-4A6D-B2F6-2275930B3E15}" destId="{3F8D37CB-FF1A-465F-9F51-9DBAEE16644A}" srcOrd="1" destOrd="0" presId="urn:microsoft.com/office/officeart/2005/8/layout/orgChart1"/>
    <dgm:cxn modelId="{90CB0FFE-47A9-4BE7-88F0-5EFB803A1E79}" type="presParOf" srcId="{3F8D37CB-FF1A-465F-9F51-9DBAEE16644A}" destId="{CB852A3A-4D63-41D2-92CE-82F9081CB61E}" srcOrd="0" destOrd="0" presId="urn:microsoft.com/office/officeart/2005/8/layout/orgChart1"/>
    <dgm:cxn modelId="{3BF90783-F1E6-4CDA-98DA-5755D078E661}" type="presParOf" srcId="{3F8D37CB-FF1A-465F-9F51-9DBAEE16644A}" destId="{1F548687-F6D2-44AB-A1D4-895EA8FAE18D}" srcOrd="1" destOrd="0" presId="urn:microsoft.com/office/officeart/2005/8/layout/orgChart1"/>
    <dgm:cxn modelId="{E647BE6B-3CE3-4FF2-A08D-2C748A794968}" type="presParOf" srcId="{1F548687-F6D2-44AB-A1D4-895EA8FAE18D}" destId="{E5288FAB-59B8-4ED0-8850-A60299C48582}" srcOrd="0" destOrd="0" presId="urn:microsoft.com/office/officeart/2005/8/layout/orgChart1"/>
    <dgm:cxn modelId="{4F114140-DD9F-41EE-A108-7EBFCC71A463}" type="presParOf" srcId="{E5288FAB-59B8-4ED0-8850-A60299C48582}" destId="{557E4FBB-E592-4D4E-B6ED-35B8FCA54AF9}" srcOrd="0" destOrd="0" presId="urn:microsoft.com/office/officeart/2005/8/layout/orgChart1"/>
    <dgm:cxn modelId="{777B9F68-68B5-42D8-8BC0-DCDEF5E94A05}" type="presParOf" srcId="{E5288FAB-59B8-4ED0-8850-A60299C48582}" destId="{6BB01D3D-72CA-4E3A-A0D6-871D0ED71A8B}" srcOrd="1" destOrd="0" presId="urn:microsoft.com/office/officeart/2005/8/layout/orgChart1"/>
    <dgm:cxn modelId="{104825E8-20CD-4792-AD07-4D441EDBBAE8}" type="presParOf" srcId="{1F548687-F6D2-44AB-A1D4-895EA8FAE18D}" destId="{3A88DA9A-42E6-483F-8285-7A89EF6F8C09}" srcOrd="1" destOrd="0" presId="urn:microsoft.com/office/officeart/2005/8/layout/orgChart1"/>
    <dgm:cxn modelId="{A3BE53A8-0F86-4B26-B8DD-0A1FE5B12769}" type="presParOf" srcId="{1F548687-F6D2-44AB-A1D4-895EA8FAE18D}" destId="{F9AB4970-4008-4B36-8E9B-8A4A4614A638}" srcOrd="2" destOrd="0" presId="urn:microsoft.com/office/officeart/2005/8/layout/orgChart1"/>
    <dgm:cxn modelId="{86ACC47E-7AE8-45E4-A719-ED4E9CA747B2}" type="presParOf" srcId="{3F8D37CB-FF1A-465F-9F51-9DBAEE16644A}" destId="{D0482391-A2A1-4146-97F4-51855B3AFE13}" srcOrd="2" destOrd="0" presId="urn:microsoft.com/office/officeart/2005/8/layout/orgChart1"/>
    <dgm:cxn modelId="{BA560C24-6C2A-4D6C-B02B-A922A2602D2F}" type="presParOf" srcId="{3F8D37CB-FF1A-465F-9F51-9DBAEE16644A}" destId="{DC2676AB-AC2A-4CA4-8F2B-B3DFBFE4D044}" srcOrd="3" destOrd="0" presId="urn:microsoft.com/office/officeart/2005/8/layout/orgChart1"/>
    <dgm:cxn modelId="{37204CF0-F6AC-49C2-B600-3CC8CD28EFB7}" type="presParOf" srcId="{DC2676AB-AC2A-4CA4-8F2B-B3DFBFE4D044}" destId="{E596B256-E436-4892-A1CE-A1D0C466AE89}" srcOrd="0" destOrd="0" presId="urn:microsoft.com/office/officeart/2005/8/layout/orgChart1"/>
    <dgm:cxn modelId="{01611622-57DD-4227-B4F3-7FBFEE327EEA}" type="presParOf" srcId="{E596B256-E436-4892-A1CE-A1D0C466AE89}" destId="{4F80A8B2-47FC-4857-953B-15B0EF5BE721}" srcOrd="0" destOrd="0" presId="urn:microsoft.com/office/officeart/2005/8/layout/orgChart1"/>
    <dgm:cxn modelId="{02FDCEB1-05B6-45AD-8C15-81DEFF380C56}" type="presParOf" srcId="{E596B256-E436-4892-A1CE-A1D0C466AE89}" destId="{507C853A-C373-4662-9D40-0A230FB936B4}" srcOrd="1" destOrd="0" presId="urn:microsoft.com/office/officeart/2005/8/layout/orgChart1"/>
    <dgm:cxn modelId="{6F041051-0670-4BA7-BEB0-7130FCED46D3}" type="presParOf" srcId="{DC2676AB-AC2A-4CA4-8F2B-B3DFBFE4D044}" destId="{B91535C4-2A30-4560-8E13-3611DED8E59A}" srcOrd="1" destOrd="0" presId="urn:microsoft.com/office/officeart/2005/8/layout/orgChart1"/>
    <dgm:cxn modelId="{4F395FB7-90D6-4E9C-A44E-D63FE7C3F47E}" type="presParOf" srcId="{DC2676AB-AC2A-4CA4-8F2B-B3DFBFE4D044}" destId="{FD63CDF1-00EF-4621-A32D-1E784B097AC3}" srcOrd="2" destOrd="0" presId="urn:microsoft.com/office/officeart/2005/8/layout/orgChart1"/>
    <dgm:cxn modelId="{45BE6196-38D0-4C54-A541-42E638521541}" type="presParOf" srcId="{7E5E2C60-968F-4A6D-B2F6-2275930B3E15}" destId="{8ABBD250-C937-468D-B7E9-E6B4B9B25E72}" srcOrd="2" destOrd="0" presId="urn:microsoft.com/office/officeart/2005/8/layout/orgChart1"/>
    <dgm:cxn modelId="{441703D2-6C98-45D4-BC5B-ECC1F1ABDB4A}" type="presParOf" srcId="{51954048-11EB-4EE6-88DA-4AE6BF95EA09}" destId="{D6C3D6C7-91C6-4C85-8073-8A018DB18DB1}" srcOrd="2" destOrd="0" presId="urn:microsoft.com/office/officeart/2005/8/layout/orgChart1"/>
    <dgm:cxn modelId="{6C1A17E6-5FA2-40B9-B7BD-BA4A2E1F0D81}" type="presParOf" srcId="{51954048-11EB-4EE6-88DA-4AE6BF95EA09}" destId="{9B6155A9-4F37-44CD-BD20-7B6FEFE98EED}" srcOrd="3" destOrd="0" presId="urn:microsoft.com/office/officeart/2005/8/layout/orgChart1"/>
    <dgm:cxn modelId="{D063FA65-43C5-452C-8113-7D7C4AE7EF42}" type="presParOf" srcId="{9B6155A9-4F37-44CD-BD20-7B6FEFE98EED}" destId="{23FA7F98-1AEF-4F83-BC1D-A48B8D43982D}" srcOrd="0" destOrd="0" presId="urn:microsoft.com/office/officeart/2005/8/layout/orgChart1"/>
    <dgm:cxn modelId="{1D7FE8FB-A343-4402-AC73-D137EC4DB714}" type="presParOf" srcId="{23FA7F98-1AEF-4F83-BC1D-A48B8D43982D}" destId="{A41DF222-4622-4220-8747-111438811833}" srcOrd="0" destOrd="0" presId="urn:microsoft.com/office/officeart/2005/8/layout/orgChart1"/>
    <dgm:cxn modelId="{043F75A1-19C9-4384-98E9-D7045040F197}" type="presParOf" srcId="{23FA7F98-1AEF-4F83-BC1D-A48B8D43982D}" destId="{DD48C5BA-4547-4F57-AFC0-D7E8AB18D0B9}" srcOrd="1" destOrd="0" presId="urn:microsoft.com/office/officeart/2005/8/layout/orgChart1"/>
    <dgm:cxn modelId="{C7A5B05C-9735-4AB1-ACC4-F8A70E916E47}" type="presParOf" srcId="{9B6155A9-4F37-44CD-BD20-7B6FEFE98EED}" destId="{59236CC2-1EDB-4F5C-82D6-98EBA005B544}" srcOrd="1" destOrd="0" presId="urn:microsoft.com/office/officeart/2005/8/layout/orgChart1"/>
    <dgm:cxn modelId="{228D4742-5753-4A31-B3F4-12463BD4E6BD}" type="presParOf" srcId="{59236CC2-1EDB-4F5C-82D6-98EBA005B544}" destId="{B4DD93BE-84B7-400A-A899-A2D71F15E1AD}" srcOrd="0" destOrd="0" presId="urn:microsoft.com/office/officeart/2005/8/layout/orgChart1"/>
    <dgm:cxn modelId="{50C5635A-36BB-47A7-8953-2C70BD72DA5B}" type="presParOf" srcId="{59236CC2-1EDB-4F5C-82D6-98EBA005B544}" destId="{D2FB204C-C9C1-4017-938C-BB3DE2B3AB27}" srcOrd="1" destOrd="0" presId="urn:microsoft.com/office/officeart/2005/8/layout/orgChart1"/>
    <dgm:cxn modelId="{83B8E21F-2936-4EEF-9BC7-345C123B0EE3}" type="presParOf" srcId="{D2FB204C-C9C1-4017-938C-BB3DE2B3AB27}" destId="{00703B93-5753-490B-B740-3118D92149CF}" srcOrd="0" destOrd="0" presId="urn:microsoft.com/office/officeart/2005/8/layout/orgChart1"/>
    <dgm:cxn modelId="{92694B37-8E88-4A82-8BB4-FAC1E02F5EBD}" type="presParOf" srcId="{00703B93-5753-490B-B740-3118D92149CF}" destId="{6E9FBEAE-E0C8-4E16-ADE1-F9D811EBB2BD}" srcOrd="0" destOrd="0" presId="urn:microsoft.com/office/officeart/2005/8/layout/orgChart1"/>
    <dgm:cxn modelId="{CA08878A-AEC3-481A-8C05-67B2A9014F02}" type="presParOf" srcId="{00703B93-5753-490B-B740-3118D92149CF}" destId="{C51D4BE9-684A-4B7E-AF78-4DAF9A36F0C1}" srcOrd="1" destOrd="0" presId="urn:microsoft.com/office/officeart/2005/8/layout/orgChart1"/>
    <dgm:cxn modelId="{70886046-CC27-45A7-B538-5781F3AA18F9}" type="presParOf" srcId="{D2FB204C-C9C1-4017-938C-BB3DE2B3AB27}" destId="{7AF8D519-4949-4F9E-AC4F-D085C1B43F6F}" srcOrd="1" destOrd="0" presId="urn:microsoft.com/office/officeart/2005/8/layout/orgChart1"/>
    <dgm:cxn modelId="{27BCEA06-D823-4E75-A659-7D634A8A0EA9}" type="presParOf" srcId="{D2FB204C-C9C1-4017-938C-BB3DE2B3AB27}" destId="{73456C27-2C84-40E6-AD6E-270FDE24E224}" srcOrd="2" destOrd="0" presId="urn:microsoft.com/office/officeart/2005/8/layout/orgChart1"/>
    <dgm:cxn modelId="{D4896757-8E62-4BC1-8AA9-5B7FDB8DA7BC}" type="presParOf" srcId="{59236CC2-1EDB-4F5C-82D6-98EBA005B544}" destId="{8E2007B3-A002-479F-B465-A474ECD9C5E4}" srcOrd="2" destOrd="0" presId="urn:microsoft.com/office/officeart/2005/8/layout/orgChart1"/>
    <dgm:cxn modelId="{FA3DCC7D-5217-4719-A9EC-FC6E416CEB73}" type="presParOf" srcId="{59236CC2-1EDB-4F5C-82D6-98EBA005B544}" destId="{F01FD128-0BC6-40D2-9B91-10CD0147118F}" srcOrd="3" destOrd="0" presId="urn:microsoft.com/office/officeart/2005/8/layout/orgChart1"/>
    <dgm:cxn modelId="{E9AA53E3-668F-482C-831A-E873C1FC27B1}" type="presParOf" srcId="{F01FD128-0BC6-40D2-9B91-10CD0147118F}" destId="{3FD371A0-AF08-4200-922F-88D5B766E5E8}" srcOrd="0" destOrd="0" presId="urn:microsoft.com/office/officeart/2005/8/layout/orgChart1"/>
    <dgm:cxn modelId="{F26630BD-1F19-4D2B-8D0B-019F56D1F50D}" type="presParOf" srcId="{3FD371A0-AF08-4200-922F-88D5B766E5E8}" destId="{8F21312F-1FD6-4954-BEF9-0AFEAF10A6C3}" srcOrd="0" destOrd="0" presId="urn:microsoft.com/office/officeart/2005/8/layout/orgChart1"/>
    <dgm:cxn modelId="{965A3C97-7103-410E-87FD-B290CC18ABFA}" type="presParOf" srcId="{3FD371A0-AF08-4200-922F-88D5B766E5E8}" destId="{BD4FE23E-5DDF-4C48-BFCF-8E2C6BD97F13}" srcOrd="1" destOrd="0" presId="urn:microsoft.com/office/officeart/2005/8/layout/orgChart1"/>
    <dgm:cxn modelId="{241F406E-1832-4F2B-9F58-304F2ADA56DD}" type="presParOf" srcId="{F01FD128-0BC6-40D2-9B91-10CD0147118F}" destId="{D5C14AEC-7D21-480D-8E17-591726BF3F87}" srcOrd="1" destOrd="0" presId="urn:microsoft.com/office/officeart/2005/8/layout/orgChart1"/>
    <dgm:cxn modelId="{EFE688AE-6975-4463-8413-A0B1474B6EAC}" type="presParOf" srcId="{F01FD128-0BC6-40D2-9B91-10CD0147118F}" destId="{EF7F8DF0-D056-4023-A9DE-E2CB02ECA3E9}" srcOrd="2" destOrd="0" presId="urn:microsoft.com/office/officeart/2005/8/layout/orgChart1"/>
    <dgm:cxn modelId="{33C23796-5BD8-473D-86F2-3746AA23FB27}" type="presParOf" srcId="{59236CC2-1EDB-4F5C-82D6-98EBA005B544}" destId="{D612CAA6-8716-47F2-9539-970ADBB3B239}" srcOrd="4" destOrd="0" presId="urn:microsoft.com/office/officeart/2005/8/layout/orgChart1"/>
    <dgm:cxn modelId="{1D919965-8BBD-4470-A905-40A2EDD3913B}" type="presParOf" srcId="{59236CC2-1EDB-4F5C-82D6-98EBA005B544}" destId="{E2C69474-6E42-48EC-9D0F-DB3554595BE9}" srcOrd="5" destOrd="0" presId="urn:microsoft.com/office/officeart/2005/8/layout/orgChart1"/>
    <dgm:cxn modelId="{4F9D3370-5E25-4393-ABDB-FBDD4FE7D8B0}" type="presParOf" srcId="{E2C69474-6E42-48EC-9D0F-DB3554595BE9}" destId="{011638E9-881F-4CCB-A781-CF862F1B8A7B}" srcOrd="0" destOrd="0" presId="urn:microsoft.com/office/officeart/2005/8/layout/orgChart1"/>
    <dgm:cxn modelId="{D8C0B7CF-C395-4261-A20E-46BF0F2DE7BD}" type="presParOf" srcId="{011638E9-881F-4CCB-A781-CF862F1B8A7B}" destId="{AC5B8F10-DCD4-4B59-BD3C-92235A39300C}" srcOrd="0" destOrd="0" presId="urn:microsoft.com/office/officeart/2005/8/layout/orgChart1"/>
    <dgm:cxn modelId="{36CA2677-7865-4BC9-9120-A1E3DA4D8E39}" type="presParOf" srcId="{011638E9-881F-4CCB-A781-CF862F1B8A7B}" destId="{24BABECD-E47A-4170-9BF8-7DA381E5CF58}" srcOrd="1" destOrd="0" presId="urn:microsoft.com/office/officeart/2005/8/layout/orgChart1"/>
    <dgm:cxn modelId="{259D61D0-4BF9-4DCE-99FD-C32D54967AAD}" type="presParOf" srcId="{E2C69474-6E42-48EC-9D0F-DB3554595BE9}" destId="{9858BF4E-D203-45BB-A35E-6E2E121E0AD5}" srcOrd="1" destOrd="0" presId="urn:microsoft.com/office/officeart/2005/8/layout/orgChart1"/>
    <dgm:cxn modelId="{D2CF89A7-013E-421C-AE5E-A5CCD7BF575F}" type="presParOf" srcId="{E2C69474-6E42-48EC-9D0F-DB3554595BE9}" destId="{D00A1AA3-1041-4E03-A73F-12A6AB16080C}" srcOrd="2" destOrd="0" presId="urn:microsoft.com/office/officeart/2005/8/layout/orgChart1"/>
    <dgm:cxn modelId="{4F74FEFE-C70A-407A-B2DC-07422B26AFC1}" type="presParOf" srcId="{9B6155A9-4F37-44CD-BD20-7B6FEFE98EED}" destId="{E4B28695-BC23-48FE-B111-1FC0ED8563B0}" srcOrd="2" destOrd="0" presId="urn:microsoft.com/office/officeart/2005/8/layout/orgChart1"/>
    <dgm:cxn modelId="{DE3DAAE2-6ADD-43AB-8456-5BF501AB1BB4}" type="presParOf" srcId="{81E6DB9E-94B3-4E54-9383-23FB002A676B}" destId="{917F9E8E-0A35-4B67-A2B1-66E4D8E18AE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2CAA6-8716-47F2-9539-970ADBB3B239}">
      <dsp:nvSpPr>
        <dsp:cNvPr id="0" name=""/>
        <dsp:cNvSpPr/>
      </dsp:nvSpPr>
      <dsp:spPr>
        <a:xfrm>
          <a:off x="2373510" y="1325612"/>
          <a:ext cx="164083" cy="2056507"/>
        </a:xfrm>
        <a:custGeom>
          <a:avLst/>
          <a:gdLst/>
          <a:ahLst/>
          <a:cxnLst/>
          <a:rect l="0" t="0" r="0" b="0"/>
          <a:pathLst>
            <a:path>
              <a:moveTo>
                <a:pt x="0" y="0"/>
              </a:moveTo>
              <a:lnTo>
                <a:pt x="0" y="2056507"/>
              </a:lnTo>
              <a:lnTo>
                <a:pt x="164083" y="205650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2007B3-A002-479F-B465-A474ECD9C5E4}">
      <dsp:nvSpPr>
        <dsp:cNvPr id="0" name=""/>
        <dsp:cNvSpPr/>
      </dsp:nvSpPr>
      <dsp:spPr>
        <a:xfrm>
          <a:off x="2373510" y="1325612"/>
          <a:ext cx="164083" cy="1279847"/>
        </a:xfrm>
        <a:custGeom>
          <a:avLst/>
          <a:gdLst/>
          <a:ahLst/>
          <a:cxnLst/>
          <a:rect l="0" t="0" r="0" b="0"/>
          <a:pathLst>
            <a:path>
              <a:moveTo>
                <a:pt x="0" y="0"/>
              </a:moveTo>
              <a:lnTo>
                <a:pt x="0" y="1279847"/>
              </a:lnTo>
              <a:lnTo>
                <a:pt x="164083" y="127984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DD93BE-84B7-400A-A899-A2D71F15E1AD}">
      <dsp:nvSpPr>
        <dsp:cNvPr id="0" name=""/>
        <dsp:cNvSpPr/>
      </dsp:nvSpPr>
      <dsp:spPr>
        <a:xfrm>
          <a:off x="2373510" y="1325612"/>
          <a:ext cx="164083" cy="503187"/>
        </a:xfrm>
        <a:custGeom>
          <a:avLst/>
          <a:gdLst/>
          <a:ahLst/>
          <a:cxnLst/>
          <a:rect l="0" t="0" r="0" b="0"/>
          <a:pathLst>
            <a:path>
              <a:moveTo>
                <a:pt x="0" y="0"/>
              </a:moveTo>
              <a:lnTo>
                <a:pt x="0" y="503187"/>
              </a:lnTo>
              <a:lnTo>
                <a:pt x="164083" y="50318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3D6C7-91C6-4C85-8073-8A018DB18DB1}">
      <dsp:nvSpPr>
        <dsp:cNvPr id="0" name=""/>
        <dsp:cNvSpPr/>
      </dsp:nvSpPr>
      <dsp:spPr>
        <a:xfrm>
          <a:off x="2149264" y="548952"/>
          <a:ext cx="661801" cy="229716"/>
        </a:xfrm>
        <a:custGeom>
          <a:avLst/>
          <a:gdLst/>
          <a:ahLst/>
          <a:cxnLst/>
          <a:rect l="0" t="0" r="0" b="0"/>
          <a:pathLst>
            <a:path>
              <a:moveTo>
                <a:pt x="0" y="0"/>
              </a:moveTo>
              <a:lnTo>
                <a:pt x="0" y="114858"/>
              </a:lnTo>
              <a:lnTo>
                <a:pt x="661801" y="114858"/>
              </a:lnTo>
              <a:lnTo>
                <a:pt x="661801" y="229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82391-A2A1-4146-97F4-51855B3AFE13}">
      <dsp:nvSpPr>
        <dsp:cNvPr id="0" name=""/>
        <dsp:cNvSpPr/>
      </dsp:nvSpPr>
      <dsp:spPr>
        <a:xfrm>
          <a:off x="1049908" y="1325612"/>
          <a:ext cx="164083" cy="1279847"/>
        </a:xfrm>
        <a:custGeom>
          <a:avLst/>
          <a:gdLst/>
          <a:ahLst/>
          <a:cxnLst/>
          <a:rect l="0" t="0" r="0" b="0"/>
          <a:pathLst>
            <a:path>
              <a:moveTo>
                <a:pt x="0" y="0"/>
              </a:moveTo>
              <a:lnTo>
                <a:pt x="0" y="1279847"/>
              </a:lnTo>
              <a:lnTo>
                <a:pt x="164083" y="127984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852A3A-4D63-41D2-92CE-82F9081CB61E}">
      <dsp:nvSpPr>
        <dsp:cNvPr id="0" name=""/>
        <dsp:cNvSpPr/>
      </dsp:nvSpPr>
      <dsp:spPr>
        <a:xfrm>
          <a:off x="1049908" y="1325612"/>
          <a:ext cx="164083" cy="503187"/>
        </a:xfrm>
        <a:custGeom>
          <a:avLst/>
          <a:gdLst/>
          <a:ahLst/>
          <a:cxnLst/>
          <a:rect l="0" t="0" r="0" b="0"/>
          <a:pathLst>
            <a:path>
              <a:moveTo>
                <a:pt x="0" y="0"/>
              </a:moveTo>
              <a:lnTo>
                <a:pt x="0" y="503187"/>
              </a:lnTo>
              <a:lnTo>
                <a:pt x="164083" y="50318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9F2374-0C7A-4D22-AFCB-3E441BAFE4E4}">
      <dsp:nvSpPr>
        <dsp:cNvPr id="0" name=""/>
        <dsp:cNvSpPr/>
      </dsp:nvSpPr>
      <dsp:spPr>
        <a:xfrm>
          <a:off x="1487462" y="548952"/>
          <a:ext cx="661801" cy="229716"/>
        </a:xfrm>
        <a:custGeom>
          <a:avLst/>
          <a:gdLst/>
          <a:ahLst/>
          <a:cxnLst/>
          <a:rect l="0" t="0" r="0" b="0"/>
          <a:pathLst>
            <a:path>
              <a:moveTo>
                <a:pt x="661801" y="0"/>
              </a:moveTo>
              <a:lnTo>
                <a:pt x="661801" y="114858"/>
              </a:lnTo>
              <a:lnTo>
                <a:pt x="0" y="114858"/>
              </a:lnTo>
              <a:lnTo>
                <a:pt x="0" y="229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FE795-BB9E-4537-89E6-14B1D8F3B072}">
      <dsp:nvSpPr>
        <dsp:cNvPr id="0" name=""/>
        <dsp:cNvSpPr/>
      </dsp:nvSpPr>
      <dsp:spPr>
        <a:xfrm>
          <a:off x="1602320" y="2009"/>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1" kern="1200">
              <a:solidFill>
                <a:schemeClr val="accent1"/>
              </a:solidFill>
              <a:latin typeface="Rubik SemiBold"/>
              <a:cs typeface="Rubik SemiBold"/>
            </a:rPr>
            <a:t>Model</a:t>
          </a:r>
        </a:p>
      </dsp:txBody>
      <dsp:txXfrm>
        <a:off x="1602320" y="2009"/>
        <a:ext cx="1093886" cy="546943"/>
      </dsp:txXfrm>
    </dsp:sp>
    <dsp:sp modelId="{90690085-76CD-4E37-852B-8DB96351FD31}">
      <dsp:nvSpPr>
        <dsp:cNvPr id="0" name=""/>
        <dsp:cNvSpPr/>
      </dsp:nvSpPr>
      <dsp:spPr>
        <a:xfrm>
          <a:off x="940519" y="77866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dirty="0">
              <a:solidFill>
                <a:schemeClr val="accent1"/>
              </a:solidFill>
              <a:latin typeface="Rubik SemiBold"/>
              <a:cs typeface="Rubik SemiBold"/>
            </a:rPr>
            <a:t>Preprocessor (ColumnTransformer)</a:t>
          </a:r>
        </a:p>
      </dsp:txBody>
      <dsp:txXfrm>
        <a:off x="940519" y="778668"/>
        <a:ext cx="1093886" cy="546943"/>
      </dsp:txXfrm>
    </dsp:sp>
    <dsp:sp modelId="{557E4FBB-E592-4D4E-B6ED-35B8FCA54AF9}">
      <dsp:nvSpPr>
        <dsp:cNvPr id="0" name=""/>
        <dsp:cNvSpPr/>
      </dsp:nvSpPr>
      <dsp:spPr>
        <a:xfrm>
          <a:off x="1213991" y="155532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Standard Scalar</a:t>
          </a:r>
        </a:p>
      </dsp:txBody>
      <dsp:txXfrm>
        <a:off x="1213991" y="1555328"/>
        <a:ext cx="1093886" cy="546943"/>
      </dsp:txXfrm>
    </dsp:sp>
    <dsp:sp modelId="{4F80A8B2-47FC-4857-953B-15B0EF5BE721}">
      <dsp:nvSpPr>
        <dsp:cNvPr id="0" name=""/>
        <dsp:cNvSpPr/>
      </dsp:nvSpPr>
      <dsp:spPr>
        <a:xfrm>
          <a:off x="1213991" y="2331987"/>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One Hot Encoder</a:t>
          </a:r>
        </a:p>
      </dsp:txBody>
      <dsp:txXfrm>
        <a:off x="1213991" y="2331987"/>
        <a:ext cx="1093886" cy="546943"/>
      </dsp:txXfrm>
    </dsp:sp>
    <dsp:sp modelId="{A41DF222-4622-4220-8747-111438811833}">
      <dsp:nvSpPr>
        <dsp:cNvPr id="0" name=""/>
        <dsp:cNvSpPr/>
      </dsp:nvSpPr>
      <dsp:spPr>
        <a:xfrm>
          <a:off x="2264122" y="77866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1" kern="1200">
              <a:solidFill>
                <a:schemeClr val="accent1"/>
              </a:solidFill>
              <a:latin typeface="Rubik SemiBold"/>
              <a:cs typeface="Rubik SemiBold"/>
            </a:rPr>
            <a:t>Classifier</a:t>
          </a:r>
        </a:p>
      </dsp:txBody>
      <dsp:txXfrm>
        <a:off x="2264122" y="778668"/>
        <a:ext cx="1093886" cy="546943"/>
      </dsp:txXfrm>
    </dsp:sp>
    <dsp:sp modelId="{6E9FBEAE-E0C8-4E16-ADE1-F9D811EBB2BD}">
      <dsp:nvSpPr>
        <dsp:cNvPr id="0" name=""/>
        <dsp:cNvSpPr/>
      </dsp:nvSpPr>
      <dsp:spPr>
        <a:xfrm>
          <a:off x="2537593" y="155532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Fit (Training Data)</a:t>
          </a:r>
        </a:p>
      </dsp:txBody>
      <dsp:txXfrm>
        <a:off x="2537593" y="1555328"/>
        <a:ext cx="1093886" cy="546943"/>
      </dsp:txXfrm>
    </dsp:sp>
    <dsp:sp modelId="{8F21312F-1FD6-4954-BEF9-0AFEAF10A6C3}">
      <dsp:nvSpPr>
        <dsp:cNvPr id="0" name=""/>
        <dsp:cNvSpPr/>
      </dsp:nvSpPr>
      <dsp:spPr>
        <a:xfrm>
          <a:off x="2537593" y="2331987"/>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Predict (Testing Data)</a:t>
          </a:r>
        </a:p>
      </dsp:txBody>
      <dsp:txXfrm>
        <a:off x="2537593" y="2331987"/>
        <a:ext cx="1093886" cy="546943"/>
      </dsp:txXfrm>
    </dsp:sp>
    <dsp:sp modelId="{AC5B8F10-DCD4-4B59-BD3C-92235A39300C}">
      <dsp:nvSpPr>
        <dsp:cNvPr id="0" name=""/>
        <dsp:cNvSpPr/>
      </dsp:nvSpPr>
      <dsp:spPr>
        <a:xfrm>
          <a:off x="2537593" y="3108647"/>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1" kern="1200">
              <a:solidFill>
                <a:schemeClr val="accent1"/>
              </a:solidFill>
              <a:latin typeface="Rubik SemiBold"/>
              <a:cs typeface="Rubik SemiBold"/>
            </a:rPr>
            <a:t>Evaluate</a:t>
          </a:r>
        </a:p>
      </dsp:txBody>
      <dsp:txXfrm>
        <a:off x="2537593" y="3108647"/>
        <a:ext cx="1093886" cy="546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2CAA6-8716-47F2-9539-970ADBB3B239}">
      <dsp:nvSpPr>
        <dsp:cNvPr id="0" name=""/>
        <dsp:cNvSpPr/>
      </dsp:nvSpPr>
      <dsp:spPr>
        <a:xfrm>
          <a:off x="2373510" y="1325612"/>
          <a:ext cx="164083" cy="2056507"/>
        </a:xfrm>
        <a:custGeom>
          <a:avLst/>
          <a:gdLst/>
          <a:ahLst/>
          <a:cxnLst/>
          <a:rect l="0" t="0" r="0" b="0"/>
          <a:pathLst>
            <a:path>
              <a:moveTo>
                <a:pt x="0" y="0"/>
              </a:moveTo>
              <a:lnTo>
                <a:pt x="0" y="2056507"/>
              </a:lnTo>
              <a:lnTo>
                <a:pt x="164083" y="205650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2007B3-A002-479F-B465-A474ECD9C5E4}">
      <dsp:nvSpPr>
        <dsp:cNvPr id="0" name=""/>
        <dsp:cNvSpPr/>
      </dsp:nvSpPr>
      <dsp:spPr>
        <a:xfrm>
          <a:off x="2373510" y="1325612"/>
          <a:ext cx="164083" cy="1279847"/>
        </a:xfrm>
        <a:custGeom>
          <a:avLst/>
          <a:gdLst/>
          <a:ahLst/>
          <a:cxnLst/>
          <a:rect l="0" t="0" r="0" b="0"/>
          <a:pathLst>
            <a:path>
              <a:moveTo>
                <a:pt x="0" y="0"/>
              </a:moveTo>
              <a:lnTo>
                <a:pt x="0" y="1279847"/>
              </a:lnTo>
              <a:lnTo>
                <a:pt x="164083" y="127984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DD93BE-84B7-400A-A899-A2D71F15E1AD}">
      <dsp:nvSpPr>
        <dsp:cNvPr id="0" name=""/>
        <dsp:cNvSpPr/>
      </dsp:nvSpPr>
      <dsp:spPr>
        <a:xfrm>
          <a:off x="2373510" y="1325612"/>
          <a:ext cx="164083" cy="503187"/>
        </a:xfrm>
        <a:custGeom>
          <a:avLst/>
          <a:gdLst/>
          <a:ahLst/>
          <a:cxnLst/>
          <a:rect l="0" t="0" r="0" b="0"/>
          <a:pathLst>
            <a:path>
              <a:moveTo>
                <a:pt x="0" y="0"/>
              </a:moveTo>
              <a:lnTo>
                <a:pt x="0" y="503187"/>
              </a:lnTo>
              <a:lnTo>
                <a:pt x="164083" y="50318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3D6C7-91C6-4C85-8073-8A018DB18DB1}">
      <dsp:nvSpPr>
        <dsp:cNvPr id="0" name=""/>
        <dsp:cNvSpPr/>
      </dsp:nvSpPr>
      <dsp:spPr>
        <a:xfrm>
          <a:off x="2149264" y="548952"/>
          <a:ext cx="661801" cy="229716"/>
        </a:xfrm>
        <a:custGeom>
          <a:avLst/>
          <a:gdLst/>
          <a:ahLst/>
          <a:cxnLst/>
          <a:rect l="0" t="0" r="0" b="0"/>
          <a:pathLst>
            <a:path>
              <a:moveTo>
                <a:pt x="0" y="0"/>
              </a:moveTo>
              <a:lnTo>
                <a:pt x="0" y="114858"/>
              </a:lnTo>
              <a:lnTo>
                <a:pt x="661801" y="114858"/>
              </a:lnTo>
              <a:lnTo>
                <a:pt x="661801" y="229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82391-A2A1-4146-97F4-51855B3AFE13}">
      <dsp:nvSpPr>
        <dsp:cNvPr id="0" name=""/>
        <dsp:cNvSpPr/>
      </dsp:nvSpPr>
      <dsp:spPr>
        <a:xfrm>
          <a:off x="1049908" y="1325612"/>
          <a:ext cx="164083" cy="1279847"/>
        </a:xfrm>
        <a:custGeom>
          <a:avLst/>
          <a:gdLst/>
          <a:ahLst/>
          <a:cxnLst/>
          <a:rect l="0" t="0" r="0" b="0"/>
          <a:pathLst>
            <a:path>
              <a:moveTo>
                <a:pt x="0" y="0"/>
              </a:moveTo>
              <a:lnTo>
                <a:pt x="0" y="1279847"/>
              </a:lnTo>
              <a:lnTo>
                <a:pt x="164083" y="127984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852A3A-4D63-41D2-92CE-82F9081CB61E}">
      <dsp:nvSpPr>
        <dsp:cNvPr id="0" name=""/>
        <dsp:cNvSpPr/>
      </dsp:nvSpPr>
      <dsp:spPr>
        <a:xfrm>
          <a:off x="1049908" y="1325612"/>
          <a:ext cx="164083" cy="503187"/>
        </a:xfrm>
        <a:custGeom>
          <a:avLst/>
          <a:gdLst/>
          <a:ahLst/>
          <a:cxnLst/>
          <a:rect l="0" t="0" r="0" b="0"/>
          <a:pathLst>
            <a:path>
              <a:moveTo>
                <a:pt x="0" y="0"/>
              </a:moveTo>
              <a:lnTo>
                <a:pt x="0" y="503187"/>
              </a:lnTo>
              <a:lnTo>
                <a:pt x="164083" y="50318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1B8171-8D8E-413D-BDF2-718A67DDC7BC}">
      <dsp:nvSpPr>
        <dsp:cNvPr id="0" name=""/>
        <dsp:cNvSpPr/>
      </dsp:nvSpPr>
      <dsp:spPr>
        <a:xfrm>
          <a:off x="1487462" y="548952"/>
          <a:ext cx="661801" cy="229716"/>
        </a:xfrm>
        <a:custGeom>
          <a:avLst/>
          <a:gdLst/>
          <a:ahLst/>
          <a:cxnLst/>
          <a:rect l="0" t="0" r="0" b="0"/>
          <a:pathLst>
            <a:path>
              <a:moveTo>
                <a:pt x="661801" y="0"/>
              </a:moveTo>
              <a:lnTo>
                <a:pt x="661801" y="114858"/>
              </a:lnTo>
              <a:lnTo>
                <a:pt x="0" y="114858"/>
              </a:lnTo>
              <a:lnTo>
                <a:pt x="0" y="229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FE795-BB9E-4537-89E6-14B1D8F3B072}">
      <dsp:nvSpPr>
        <dsp:cNvPr id="0" name=""/>
        <dsp:cNvSpPr/>
      </dsp:nvSpPr>
      <dsp:spPr>
        <a:xfrm>
          <a:off x="1602320" y="2009"/>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Ensemble</a:t>
          </a:r>
        </a:p>
      </dsp:txBody>
      <dsp:txXfrm>
        <a:off x="1602320" y="2009"/>
        <a:ext cx="1093886" cy="546943"/>
      </dsp:txXfrm>
    </dsp:sp>
    <dsp:sp modelId="{0C0DC562-B572-432F-8E8F-1EFA79B024E8}">
      <dsp:nvSpPr>
        <dsp:cNvPr id="0" name=""/>
        <dsp:cNvSpPr/>
      </dsp:nvSpPr>
      <dsp:spPr>
        <a:xfrm>
          <a:off x="940519" y="77866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accent1"/>
              </a:solidFill>
              <a:latin typeface="Rubik SemiBold"/>
              <a:cs typeface="Rubik SemiBold"/>
            </a:rPr>
            <a:t>Preprocessor (ColumnTransformer)</a:t>
          </a:r>
          <a:endParaRPr lang="en-US" sz="700" kern="1200" dirty="0"/>
        </a:p>
      </dsp:txBody>
      <dsp:txXfrm>
        <a:off x="940519" y="778668"/>
        <a:ext cx="1093886" cy="546943"/>
      </dsp:txXfrm>
    </dsp:sp>
    <dsp:sp modelId="{557E4FBB-E592-4D4E-B6ED-35B8FCA54AF9}">
      <dsp:nvSpPr>
        <dsp:cNvPr id="0" name=""/>
        <dsp:cNvSpPr/>
      </dsp:nvSpPr>
      <dsp:spPr>
        <a:xfrm>
          <a:off x="1213991" y="155532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Standard Scalar</a:t>
          </a:r>
        </a:p>
      </dsp:txBody>
      <dsp:txXfrm>
        <a:off x="1213991" y="1555328"/>
        <a:ext cx="1093886" cy="546943"/>
      </dsp:txXfrm>
    </dsp:sp>
    <dsp:sp modelId="{4F80A8B2-47FC-4857-953B-15B0EF5BE721}">
      <dsp:nvSpPr>
        <dsp:cNvPr id="0" name=""/>
        <dsp:cNvSpPr/>
      </dsp:nvSpPr>
      <dsp:spPr>
        <a:xfrm>
          <a:off x="1213991" y="2331987"/>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One Hot Encoder</a:t>
          </a:r>
        </a:p>
      </dsp:txBody>
      <dsp:txXfrm>
        <a:off x="1213991" y="2331987"/>
        <a:ext cx="1093886" cy="546943"/>
      </dsp:txXfrm>
    </dsp:sp>
    <dsp:sp modelId="{A41DF222-4622-4220-8747-111438811833}">
      <dsp:nvSpPr>
        <dsp:cNvPr id="0" name=""/>
        <dsp:cNvSpPr/>
      </dsp:nvSpPr>
      <dsp:spPr>
        <a:xfrm>
          <a:off x="2264122" y="77866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dirty="0">
              <a:solidFill>
                <a:schemeClr val="accent1"/>
              </a:solidFill>
              <a:latin typeface="Rubik SemiBold"/>
              <a:cs typeface="Rubik SemiBold"/>
            </a:rPr>
            <a:t>Voting Classifier</a:t>
          </a:r>
        </a:p>
      </dsp:txBody>
      <dsp:txXfrm>
        <a:off x="2264122" y="778668"/>
        <a:ext cx="1093886" cy="546943"/>
      </dsp:txXfrm>
    </dsp:sp>
    <dsp:sp modelId="{6E9FBEAE-E0C8-4E16-ADE1-F9D811EBB2BD}">
      <dsp:nvSpPr>
        <dsp:cNvPr id="0" name=""/>
        <dsp:cNvSpPr/>
      </dsp:nvSpPr>
      <dsp:spPr>
        <a:xfrm>
          <a:off x="2537593" y="1555328"/>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Base Estimators</a:t>
          </a:r>
        </a:p>
      </dsp:txBody>
      <dsp:txXfrm>
        <a:off x="2537593" y="1555328"/>
        <a:ext cx="1093886" cy="546943"/>
      </dsp:txXfrm>
    </dsp:sp>
    <dsp:sp modelId="{8F21312F-1FD6-4954-BEF9-0AFEAF10A6C3}">
      <dsp:nvSpPr>
        <dsp:cNvPr id="0" name=""/>
        <dsp:cNvSpPr/>
      </dsp:nvSpPr>
      <dsp:spPr>
        <a:xfrm>
          <a:off x="2537593" y="2331987"/>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solidFill>
                <a:schemeClr val="accent1"/>
              </a:solidFill>
              <a:latin typeface="Rubik SemiBold"/>
              <a:cs typeface="Rubik SemiBold"/>
            </a:rPr>
            <a:t>Predict (Testing Data)</a:t>
          </a:r>
        </a:p>
      </dsp:txBody>
      <dsp:txXfrm>
        <a:off x="2537593" y="2331987"/>
        <a:ext cx="1093886" cy="546943"/>
      </dsp:txXfrm>
    </dsp:sp>
    <dsp:sp modelId="{AC5B8F10-DCD4-4B59-BD3C-92235A39300C}">
      <dsp:nvSpPr>
        <dsp:cNvPr id="0" name=""/>
        <dsp:cNvSpPr/>
      </dsp:nvSpPr>
      <dsp:spPr>
        <a:xfrm>
          <a:off x="2537593" y="3108647"/>
          <a:ext cx="1093886" cy="54694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b="1" kern="1200">
              <a:solidFill>
                <a:schemeClr val="accent1"/>
              </a:solidFill>
              <a:latin typeface="Rubik SemiBold"/>
              <a:cs typeface="Rubik SemiBold"/>
            </a:rPr>
            <a:t>Evaluate</a:t>
          </a:r>
        </a:p>
      </dsp:txBody>
      <dsp:txXfrm>
        <a:off x="2537593" y="3108647"/>
        <a:ext cx="1093886" cy="54694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Shashank</a:t>
            </a:r>
          </a:p>
          <a:p>
            <a:pPr marL="0" indent="0">
              <a:buNone/>
            </a:pPr>
            <a:endParaRPr lang="en-US"/>
          </a:p>
          <a:p>
            <a:pPr marL="0" indent="0">
              <a:buNone/>
            </a:pPr>
            <a:r>
              <a:rPr lang="en-US"/>
              <a:t>Introduce topic and team members</a:t>
            </a:r>
          </a:p>
          <a:p>
            <a:pPr marL="0" indent="0">
              <a:buNone/>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Fan</a:t>
            </a:r>
          </a:p>
          <a:p>
            <a:pPr marL="0" indent="0">
              <a:buNone/>
            </a:pPr>
            <a:endParaRPr lang="en-US"/>
          </a:p>
          <a:p>
            <a:pPr marL="0" indent="0">
              <a:buNone/>
            </a:pPr>
            <a:r>
              <a:rPr lang="en-US"/>
              <a:t>For our final project, we wanted to implement a portion of what we mentioned above, with three main points</a:t>
            </a:r>
          </a:p>
        </p:txBody>
      </p:sp>
    </p:spTree>
    <p:extLst>
      <p:ext uri="{BB962C8B-B14F-4D97-AF65-F5344CB8AC3E}">
        <p14:creationId xmlns:p14="http://schemas.microsoft.com/office/powerpoint/2010/main" val="201155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Shashank</a:t>
            </a:r>
          </a:p>
          <a:p>
            <a:pPr marL="0" indent="0">
              <a:buNone/>
            </a:pPr>
            <a:r>
              <a:rPr lang="en-US"/>
              <a:t>The two research questions we will work to solve are</a:t>
            </a:r>
          </a:p>
          <a:p>
            <a:pPr marL="0" indent="0">
              <a:buNone/>
            </a:pPr>
            <a:r>
              <a:rPr lang="en-US"/>
              <a:t>What are the most effective features and factors in predicting a student's academic performance?</a:t>
            </a:r>
          </a:p>
          <a:p>
            <a:pPr marL="0" indent="0">
              <a:buNone/>
            </a:pPr>
            <a:r>
              <a:rPr lang="en-US"/>
              <a:t>Does performance during the first year of enrollment affects a student's final academic outcome?</a:t>
            </a:r>
          </a:p>
        </p:txBody>
      </p:sp>
    </p:spTree>
    <p:extLst>
      <p:ext uri="{BB962C8B-B14F-4D97-AF65-F5344CB8AC3E}">
        <p14:creationId xmlns:p14="http://schemas.microsoft.com/office/powerpoint/2010/main" val="201155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Shashank (Transition) (I will pass this to </a:t>
            </a:r>
            <a:r>
              <a:rPr lang="en-US" err="1"/>
              <a:t>isha</a:t>
            </a:r>
            <a:r>
              <a:rPr lang="en-US"/>
              <a:t> </a:t>
            </a:r>
            <a:r>
              <a:rPr lang="en-US" err="1"/>
              <a:t>ahhhh</a:t>
            </a:r>
            <a:r>
              <a:rPr lang="en-US"/>
              <a:t> behavior)</a:t>
            </a:r>
          </a:p>
          <a:p>
            <a:pPr marL="0" indent="0">
              <a:buNone/>
            </a:pPr>
            <a:endParaRPr lang="en-US"/>
          </a:p>
          <a:p>
            <a:pPr marL="171450" indent="-171450">
              <a:buChar char="•"/>
            </a:pPr>
            <a:r>
              <a:rPr lang="en-US"/>
              <a:t>Baseline model LR: no scaling, no model tuning work, baseline based off the paper, accuracy: 65.8%</a:t>
            </a:r>
          </a:p>
          <a:p>
            <a:pPr marL="171450" indent="-171450">
              <a:buChar char="•"/>
            </a:pPr>
            <a:r>
              <a:rPr lang="en-US"/>
              <a:t>F1 scores are trash</a:t>
            </a:r>
          </a:p>
          <a:p>
            <a:pPr marL="171450" indent="-171450">
              <a:buChar char="•"/>
            </a:pPr>
            <a:r>
              <a:rPr lang="en-US"/>
              <a:t>Predicting drop out 0.66 F1 score</a:t>
            </a:r>
          </a:p>
          <a:p>
            <a:pPr marL="0" indent="0">
              <a:buNone/>
            </a:pPr>
            <a:endParaRPr lang="en-US"/>
          </a:p>
        </p:txBody>
      </p:sp>
    </p:spTree>
    <p:extLst>
      <p:ext uri="{BB962C8B-B14F-4D97-AF65-F5344CB8AC3E}">
        <p14:creationId xmlns:p14="http://schemas.microsoft.com/office/powerpoint/2010/main" val="424979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Data: We started with collecting relevant data, we wanted data that included features such as demographic information as well as academic performance since we wanted to predict at risk students keeping their first year grades into account. </a:t>
            </a:r>
          </a:p>
          <a:p>
            <a:pPr marL="0" indent="0">
              <a:buNone/>
            </a:pPr>
            <a:r>
              <a:rPr lang="en-US"/>
              <a:t>We looked at 3 different datasets before settling on the one which we chose which included this information. </a:t>
            </a:r>
          </a:p>
          <a:p>
            <a:pPr marL="0" indent="0">
              <a:buNone/>
            </a:pPr>
            <a:endParaRPr lang="en-US"/>
          </a:p>
          <a:p>
            <a:pPr marL="0" indent="0">
              <a:buNone/>
            </a:pPr>
            <a:r>
              <a:rPr lang="en-US"/>
              <a:t>Then we did some </a:t>
            </a:r>
            <a:r>
              <a:rPr lang="en-US" err="1"/>
              <a:t>prelimnary</a:t>
            </a:r>
            <a:r>
              <a:rPr lang="en-US"/>
              <a:t> analysis on the data to understand its structure, identify missing values, and gain insights into the distribution of features.</a:t>
            </a:r>
          </a:p>
        </p:txBody>
      </p:sp>
    </p:spTree>
    <p:extLst>
      <p:ext uri="{BB962C8B-B14F-4D97-AF65-F5344CB8AC3E}">
        <p14:creationId xmlns:p14="http://schemas.microsoft.com/office/powerpoint/2010/main" val="325951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Our dataset covers a substantial period, ranging from the academic year 2008/09 to 2018/2019. It comprises records from various undergraduate degrees, providing a rich and diverse source of information</a:t>
            </a:r>
          </a:p>
          <a:p>
            <a:pPr>
              <a:buNone/>
            </a:pPr>
            <a:r>
              <a:rPr lang="en-US" dirty="0"/>
              <a:t>The dataset encompasses a wide array of variables, including demographic factors like age, gender, and marital status. Additionally, socio-economic factors such as parent's qualifications.</a:t>
            </a:r>
          </a:p>
          <a:p>
            <a:pPr>
              <a:buNone/>
            </a:pPr>
            <a:r>
              <a:rPr lang="en-US" dirty="0"/>
              <a:t>A significant focus is placed on academic path factors, including admission grade, retention years at high school, and the order of choice for the enrolled course. These factors contribute to understanding student trajectories.</a:t>
            </a:r>
          </a:p>
          <a:p>
            <a:pPr>
              <a:buNone/>
            </a:pPr>
            <a:r>
              <a:rPr lang="en-US" dirty="0"/>
              <a:t>Each record in our study is classified into one of three categories: Graduate, Enrolled  and Dropout. This classification is determined by the time taken by students to obtain their degree.</a:t>
            </a:r>
          </a:p>
          <a:p>
            <a:pPr>
              <a:buNone/>
            </a:pPr>
            <a:endParaRPr lang="en-US" dirty="0"/>
          </a:p>
          <a:p>
            <a:pPr>
              <a:buNone/>
            </a:pPr>
            <a:r>
              <a:rPr lang="en-US" dirty="0"/>
              <a:t>low-risk' for high probability of success, 'medium-risk' indicating potential success with institutional support, and 'high-risk' for those at risk of failure.</a:t>
            </a:r>
            <a:br>
              <a:rPr lang="en-US" dirty="0"/>
            </a:br>
            <a:endParaRPr lang="en-US" dirty="0"/>
          </a:p>
        </p:txBody>
      </p:sp>
    </p:spTree>
    <p:extLst>
      <p:ext uri="{BB962C8B-B14F-4D97-AF65-F5344CB8AC3E}">
        <p14:creationId xmlns:p14="http://schemas.microsoft.com/office/powerpoint/2010/main" val="75399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Explore the dataset to understand its structure, identify missing values, and gain insights into the distribution of features.</a:t>
            </a:r>
          </a:p>
          <a:p>
            <a:pPr>
              <a:buNone/>
            </a:pPr>
            <a:endParaRPr lang="en-US"/>
          </a:p>
          <a:p>
            <a:pPr>
              <a:buNone/>
            </a:pPr>
            <a:r>
              <a:rPr lang="en-US"/>
              <a:t>Summary statistics, information about the dataset, visualizing the distribution of the target variable, visualizing correlations between numerical features, and visualizing the distribution of numerical and categorical features. </a:t>
            </a:r>
          </a:p>
        </p:txBody>
      </p:sp>
    </p:spTree>
    <p:extLst>
      <p:ext uri="{BB962C8B-B14F-4D97-AF65-F5344CB8AC3E}">
        <p14:creationId xmlns:p14="http://schemas.microsoft.com/office/powerpoint/2010/main" val="3311450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But, there is a class imbalance which we will have to take into account. Since, we would like to predict the Dropout class with a higher accuracy we will need to fix the class imbalance to get true results. </a:t>
            </a:r>
          </a:p>
          <a:p>
            <a:pPr>
              <a:buNone/>
            </a:pPr>
            <a:endParaRPr lang="en-US">
              <a:latin typeface="Calibri"/>
              <a:cs typeface="Calibri"/>
            </a:endParaRPr>
          </a:p>
        </p:txBody>
      </p:sp>
    </p:spTree>
    <p:extLst>
      <p:ext uri="{BB962C8B-B14F-4D97-AF65-F5344CB8AC3E}">
        <p14:creationId xmlns:p14="http://schemas.microsoft.com/office/powerpoint/2010/main" val="119146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Feature Engineering: Scaling, and Standardization</a:t>
            </a:r>
          </a:p>
          <a:p>
            <a:pPr>
              <a:buNone/>
            </a:pPr>
            <a:r>
              <a:rPr lang="en-US" dirty="0"/>
              <a:t>These techniques can help to improve model performance, reduce the impact of outliers, and ensure that the data is on the same scale.</a:t>
            </a:r>
          </a:p>
          <a:p>
            <a:pPr>
              <a:buNone/>
            </a:pPr>
            <a:endParaRPr lang="en-US" dirty="0"/>
          </a:p>
          <a:p>
            <a:pPr>
              <a:buNone/>
            </a:pPr>
            <a:r>
              <a:rPr lang="en-US" dirty="0"/>
              <a:t>It is a good practice to fit the scaler on the training data and then use it to transform the testing data. This would avoid any data leakage during the model testing process. Also, the scaling of target values is generally not required.</a:t>
            </a:r>
          </a:p>
          <a:p>
            <a:pPr>
              <a:buNone/>
            </a:pPr>
            <a:endParaRPr lang="en-US" dirty="0"/>
          </a:p>
          <a:p>
            <a:pPr>
              <a:buNone/>
            </a:pPr>
            <a:r>
              <a:rPr lang="en-US" dirty="0"/>
              <a:t>We tested these list of classifiers using this model to check which ones were the best performing. </a:t>
            </a:r>
          </a:p>
          <a:p>
            <a:pPr>
              <a:buNone/>
            </a:pPr>
            <a:endParaRPr lang="en-US" dirty="0">
              <a:latin typeface="Calibri"/>
              <a:cs typeface="Calibri"/>
            </a:endParaRPr>
          </a:p>
        </p:txBody>
      </p:sp>
    </p:spTree>
    <p:extLst>
      <p:ext uri="{BB962C8B-B14F-4D97-AF65-F5344CB8AC3E}">
        <p14:creationId xmlns:p14="http://schemas.microsoft.com/office/powerpoint/2010/main" val="3673274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Feature Engineering: Scaling, and Standardization</a:t>
            </a:r>
          </a:p>
          <a:p>
            <a:pPr>
              <a:buNone/>
            </a:pPr>
            <a:r>
              <a:rPr lang="en-US"/>
              <a:t>These techniques can help to improve model performance, reduce the impact of outliers, and ensure that the data is on the same scale.</a:t>
            </a:r>
          </a:p>
          <a:p>
            <a:pPr>
              <a:buNone/>
            </a:pPr>
            <a:br>
              <a:rPr lang="en-US"/>
            </a:br>
            <a:endParaRPr lang="en-US"/>
          </a:p>
          <a:p>
            <a:pPr>
              <a:buNone/>
            </a:pPr>
            <a:r>
              <a:rPr lang="en-US"/>
              <a:t>It is a good practice to fit the scaler on the training data and then use it to transform the testing data. This would avoid any data leakage during the model testing process. Also, the scaling of target values is generally not required.</a:t>
            </a:r>
          </a:p>
          <a:p>
            <a:pPr>
              <a:buNone/>
            </a:pPr>
            <a:endParaRPr lang="en-US"/>
          </a:p>
          <a:p>
            <a:pPr>
              <a:buNone/>
            </a:pPr>
            <a:r>
              <a:rPr lang="en-US"/>
              <a:t>We tested these list of classifiers using this model to check which ones were the best performing. </a:t>
            </a:r>
          </a:p>
          <a:p>
            <a:pPr>
              <a:buNone/>
            </a:pPr>
            <a:endParaRPr lang="en-US">
              <a:latin typeface="Calibri"/>
              <a:cs typeface="Calibri"/>
            </a:endParaRPr>
          </a:p>
        </p:txBody>
      </p:sp>
    </p:spTree>
    <p:extLst>
      <p:ext uri="{BB962C8B-B14F-4D97-AF65-F5344CB8AC3E}">
        <p14:creationId xmlns:p14="http://schemas.microsoft.com/office/powerpoint/2010/main" val="2056603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Shashank</a:t>
            </a:r>
            <a:endParaRPr/>
          </a:p>
        </p:txBody>
      </p:sp>
    </p:spTree>
    <p:extLst>
      <p:ext uri="{BB962C8B-B14F-4D97-AF65-F5344CB8AC3E}">
        <p14:creationId xmlns:p14="http://schemas.microsoft.com/office/powerpoint/2010/main" val="424979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Shashank</a:t>
            </a:r>
          </a:p>
          <a:p>
            <a:pPr marL="0" indent="0">
              <a:buNone/>
            </a:pPr>
            <a:r>
              <a:rPr lang="en-US"/>
              <a:t>Introduce what we are going to cover today</a:t>
            </a:r>
          </a:p>
          <a:p>
            <a:pPr marL="0" indent="0">
              <a:buNone/>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104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498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The top 4 classifiers were: XGBoost, Random Forest, Logistic Regression and SVM </a:t>
            </a:r>
          </a:p>
          <a:p>
            <a:pPr>
              <a:buNone/>
            </a:pPr>
            <a:r>
              <a:rPr lang="en-US"/>
              <a:t># We will use these to create the ensemble</a:t>
            </a:r>
          </a:p>
          <a:p>
            <a:pPr marL="0" lvl="0" indent="0" algn="l">
              <a:spcBef>
                <a:spcPts val="0"/>
              </a:spcBef>
              <a:spcAft>
                <a:spcPts val="0"/>
              </a:spcAft>
              <a:buNone/>
            </a:pPr>
            <a:endParaRPr/>
          </a:p>
        </p:txBody>
      </p:sp>
    </p:spTree>
    <p:extLst>
      <p:ext uri="{BB962C8B-B14F-4D97-AF65-F5344CB8AC3E}">
        <p14:creationId xmlns:p14="http://schemas.microsoft.com/office/powerpoint/2010/main" val="923414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Shashank</a:t>
            </a:r>
            <a:endParaRPr/>
          </a:p>
        </p:txBody>
      </p:sp>
    </p:spTree>
    <p:extLst>
      <p:ext uri="{BB962C8B-B14F-4D97-AF65-F5344CB8AC3E}">
        <p14:creationId xmlns:p14="http://schemas.microsoft.com/office/powerpoint/2010/main" val="4249798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b="1"/>
              <a:t>Data Size and Generalization:</a:t>
            </a:r>
            <a:endParaRPr lang="en-US"/>
          </a:p>
          <a:p>
            <a:pPr marL="0" indent="0">
              <a:buNone/>
            </a:pPr>
            <a:endParaRPr lang="en-US" b="1"/>
          </a:p>
          <a:p>
            <a:pPr marL="171450" indent="-171450"/>
            <a:r>
              <a:rPr lang="en-US"/>
              <a:t>The study is based on a specific dataset, and the generalization of findings to broader populations may be limited.</a:t>
            </a:r>
          </a:p>
          <a:p>
            <a:pPr marL="171450" indent="-171450"/>
            <a:r>
              <a:rPr lang="en-US"/>
              <a:t>A larger and more diverse dataset could enhance the model's ability to generalize to different contexts.</a:t>
            </a:r>
          </a:p>
          <a:p>
            <a:pPr marL="171450" indent="-171450"/>
            <a:endParaRPr lang="en-US"/>
          </a:p>
          <a:p>
            <a:r>
              <a:rPr lang="en-US" b="1"/>
              <a:t>Assumption of Independence:</a:t>
            </a:r>
            <a:endParaRPr lang="en-US"/>
          </a:p>
          <a:p>
            <a:pPr lvl="1"/>
            <a:r>
              <a:rPr lang="en-US"/>
              <a:t>Models may assume independence between features, which might not hold in real-world scenarios.</a:t>
            </a:r>
          </a:p>
          <a:p>
            <a:pPr lvl="1"/>
            <a:r>
              <a:rPr lang="en-US"/>
              <a:t>Investigating and addressing potential dependencies among features could enhance model accuracy.</a:t>
            </a:r>
          </a:p>
          <a:p>
            <a:r>
              <a:rPr lang="en-US" b="1"/>
              <a:t>Temporal Dynamics:</a:t>
            </a:r>
            <a:endParaRPr lang="en-US"/>
          </a:p>
          <a:p>
            <a:pPr lvl="1"/>
            <a:r>
              <a:rPr lang="en-US"/>
              <a:t>The study may not capture temporal dynamics in student performance.</a:t>
            </a:r>
          </a:p>
          <a:p>
            <a:pPr lvl="1"/>
            <a:r>
              <a:rPr lang="en-US"/>
              <a:t>Future research could explore time-series models to account for trends or changes in academic performance over time.</a:t>
            </a:r>
          </a:p>
          <a:p>
            <a:pPr marL="171450" indent="-171450"/>
            <a:endParaRPr lang="en-US"/>
          </a:p>
          <a:p>
            <a:pPr marL="0" indent="0">
              <a:buNone/>
            </a:pPr>
            <a:endParaRPr lang="en-US"/>
          </a:p>
        </p:txBody>
      </p:sp>
    </p:spTree>
    <p:extLst>
      <p:ext uri="{BB962C8B-B14F-4D97-AF65-F5344CB8AC3E}">
        <p14:creationId xmlns:p14="http://schemas.microsoft.com/office/powerpoint/2010/main" val="66675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b="1"/>
              <a:t>Deep Learning Architectures:</a:t>
            </a:r>
            <a:endParaRPr lang="en-US"/>
          </a:p>
          <a:p>
            <a:pPr marL="1085850" lvl="1" indent="-171450"/>
            <a:r>
              <a:rPr lang="en-US"/>
              <a:t>Explore the application of deep learning architectures, such as neural networks, to capture complex relationships within the data.</a:t>
            </a:r>
          </a:p>
          <a:p>
            <a:pPr marL="171450" indent="-171450"/>
            <a:r>
              <a:rPr lang="en-US" b="1" err="1"/>
              <a:t>Explanbility</a:t>
            </a:r>
            <a:r>
              <a:rPr lang="en-US" b="1"/>
              <a:t> and Interpretability:</a:t>
            </a:r>
            <a:endParaRPr lang="en-US"/>
          </a:p>
          <a:p>
            <a:pPr marL="1085850" lvl="1" indent="-171450"/>
            <a:r>
              <a:rPr lang="en-US"/>
              <a:t>Develop methods for enhancing the interpretability of the models to provide more transparent insights into the factors influencing predictions.</a:t>
            </a:r>
          </a:p>
          <a:p>
            <a:pPr marL="1085850" lvl="1" indent="-171450"/>
            <a:endParaRPr lang="en-US"/>
          </a:p>
          <a:p>
            <a:r>
              <a:rPr lang="en-US" b="1"/>
              <a:t>Transferability to Other Educational Settings:</a:t>
            </a:r>
            <a:endParaRPr lang="en-US"/>
          </a:p>
          <a:p>
            <a:pPr lvl="1"/>
            <a:r>
              <a:rPr lang="en-US"/>
              <a:t>Assess the transferability of the developed models to different educational settings or institutions to enhance the applicability of the findings.</a:t>
            </a:r>
          </a:p>
        </p:txBody>
      </p:sp>
    </p:spTree>
    <p:extLst>
      <p:ext uri="{BB962C8B-B14F-4D97-AF65-F5344CB8AC3E}">
        <p14:creationId xmlns:p14="http://schemas.microsoft.com/office/powerpoint/2010/main" val="4274937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Fan</a:t>
            </a:r>
            <a:endParaRPr/>
          </a:p>
        </p:txBody>
      </p:sp>
    </p:spTree>
    <p:extLst>
      <p:ext uri="{BB962C8B-B14F-4D97-AF65-F5344CB8AC3E}">
        <p14:creationId xmlns:p14="http://schemas.microsoft.com/office/powerpoint/2010/main" val="424979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p:txBody>
      </p:sp>
    </p:spTree>
    <p:extLst>
      <p:ext uri="{BB962C8B-B14F-4D97-AF65-F5344CB8AC3E}">
        <p14:creationId xmlns:p14="http://schemas.microsoft.com/office/powerpoint/2010/main" val="4069597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p:txBody>
      </p:sp>
    </p:spTree>
    <p:extLst>
      <p:ext uri="{BB962C8B-B14F-4D97-AF65-F5344CB8AC3E}">
        <p14:creationId xmlns:p14="http://schemas.microsoft.com/office/powerpoint/2010/main" val="1791121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1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Shashank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Shashank</a:t>
            </a:r>
          </a:p>
          <a:p>
            <a:pPr marL="0" indent="0">
              <a:buNone/>
            </a:pPr>
            <a:endParaRPr lang="en-US"/>
          </a:p>
          <a:p>
            <a:pPr marL="171450" indent="-171450">
              <a:buChar char="•"/>
            </a:pPr>
            <a:r>
              <a:rPr lang="en-US"/>
              <a:t>In the proposal we talked about how important it is for early intervention when it comes to teaching </a:t>
            </a:r>
          </a:p>
          <a:p>
            <a:pPr marL="171450" indent="-171450">
              <a:buChar char="•"/>
            </a:pPr>
            <a:r>
              <a:rPr lang="en-US"/>
              <a:t>Lots of time students can have their performances improved if there is early intervention from the faculty and from the teachers</a:t>
            </a:r>
          </a:p>
          <a:p>
            <a:pPr marL="171450" indent="-171450">
              <a:buChar char="•"/>
            </a:pPr>
            <a:r>
              <a:rPr lang="en-US"/>
              <a:t>This allows teachers to address challenges at an earlier stage to prevent students from failing or dropping out down the line </a:t>
            </a:r>
          </a:p>
          <a:p>
            <a:pPr marL="171450" indent="-171450">
              <a:buChar char="•"/>
            </a:pPr>
            <a:r>
              <a:rPr lang="en-US"/>
              <a:t>Predictive analytics can provide teachers with a look into the future and see which students are at most risk of struggling or failing in school </a:t>
            </a:r>
          </a:p>
          <a:p>
            <a:pPr marL="171450" indent="-171450">
              <a:buChar char="•"/>
            </a:pPr>
            <a:r>
              <a:rPr lang="en-US"/>
              <a:t>There are many features that can exist when looking at what students are at risk and it is important to understand which features provide the most accurate predictive model</a:t>
            </a:r>
          </a:p>
        </p:txBody>
      </p:sp>
    </p:spTree>
    <p:extLst>
      <p:ext uri="{BB962C8B-B14F-4D97-AF65-F5344CB8AC3E}">
        <p14:creationId xmlns:p14="http://schemas.microsoft.com/office/powerpoint/2010/main" val="1337077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Shashank</a:t>
            </a:r>
          </a:p>
          <a:p>
            <a:pPr marL="0" indent="0">
              <a:buNone/>
            </a:pPr>
            <a:endParaRPr lang="en-US"/>
          </a:p>
          <a:p>
            <a:pPr marL="171450" indent="-171450">
              <a:buChar char="•"/>
            </a:pPr>
            <a:r>
              <a:rPr lang="en-US"/>
              <a:t>Now that we have covered a little bit of the background of the issue we want to talk about a little literature that we studied to help us understand the research gap</a:t>
            </a:r>
          </a:p>
          <a:p>
            <a:pPr marL="171450" indent="-171450">
              <a:buChar char="•"/>
            </a:pPr>
            <a:r>
              <a:rPr lang="en-US"/>
              <a:t>We talked about this literature before but we want to cover it briefly again as it will help in understanding what we want to do with our study</a:t>
            </a:r>
          </a:p>
          <a:p>
            <a:pPr marL="171450" indent="-171450">
              <a:buChar char="•"/>
            </a:pPr>
            <a:endParaRPr lang="en-US"/>
          </a:p>
        </p:txBody>
      </p:sp>
    </p:spTree>
    <p:extLst>
      <p:ext uri="{BB962C8B-B14F-4D97-AF65-F5344CB8AC3E}">
        <p14:creationId xmlns:p14="http://schemas.microsoft.com/office/powerpoint/2010/main" val="317606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a:t>Shashank </a:t>
            </a:r>
          </a:p>
          <a:p>
            <a:pPr marL="0" indent="0">
              <a:buNone/>
            </a:pPr>
            <a:endParaRPr lang="en"/>
          </a:p>
          <a:p>
            <a:pPr marL="0" indent="0">
              <a:buNone/>
            </a:pPr>
            <a:r>
              <a:rPr lang="en"/>
              <a:t>Study 1: Covered the difference in making </a:t>
            </a:r>
            <a:r>
              <a:rPr lang="en" err="1"/>
              <a:t>predicitve</a:t>
            </a:r>
            <a:r>
              <a:rPr lang="en"/>
              <a:t> models using academic vs non-academic parameters </a:t>
            </a:r>
          </a:p>
          <a:p>
            <a:pPr marL="0" indent="0">
              <a:buNone/>
            </a:pPr>
            <a:r>
              <a:rPr lang="en"/>
              <a:t>We can clearly see the lack of accuracy when using non-academic parameters vs when using academic parameters at 79.6 vs 93.8 percent</a:t>
            </a:r>
          </a:p>
          <a:p>
            <a:pPr marL="0" indent="0">
              <a:buNone/>
            </a:pPr>
            <a:r>
              <a:rPr lang="en"/>
              <a:t>They used a wide range of classifiers including DT, </a:t>
            </a:r>
            <a:r>
              <a:rPr lang="en" err="1"/>
              <a:t>LR,Multilayer</a:t>
            </a:r>
            <a:r>
              <a:rPr lang="en"/>
              <a:t> perceptron, and Voting meta classifiers; with the last 3 providing the best results</a:t>
            </a:r>
          </a:p>
          <a:p>
            <a:pPr marL="0" indent="0">
              <a:buNone/>
            </a:pPr>
            <a:endParaRPr lang="en"/>
          </a:p>
          <a:p>
            <a:pPr marL="0" indent="0">
              <a:buNone/>
            </a:pPr>
            <a:r>
              <a:rPr lang="en"/>
              <a:t>Study 2: Once again looked to predict the outcome of students based on non-academic parameters</a:t>
            </a:r>
          </a:p>
          <a:p>
            <a:pPr marL="0" indent="0">
              <a:buNone/>
            </a:pPr>
            <a:r>
              <a:rPr lang="en"/>
              <a:t>Used RF, NN, and SVM to make predictions and was only able to achieve a classification accuracy of about 72% on average</a:t>
            </a:r>
          </a:p>
          <a:p>
            <a:pPr marL="0" indent="0">
              <a:buNone/>
            </a:pPr>
            <a:endParaRPr lang="en"/>
          </a:p>
        </p:txBody>
      </p:sp>
    </p:spTree>
    <p:extLst>
      <p:ext uri="{BB962C8B-B14F-4D97-AF65-F5344CB8AC3E}">
        <p14:creationId xmlns:p14="http://schemas.microsoft.com/office/powerpoint/2010/main" val="149842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a:t>Shashank</a:t>
            </a:r>
          </a:p>
          <a:p>
            <a:pPr marL="0" indent="0">
              <a:buNone/>
            </a:pPr>
            <a:endParaRPr lang="en"/>
          </a:p>
          <a:p>
            <a:pPr marL="0" indent="0">
              <a:buNone/>
            </a:pPr>
            <a:r>
              <a:rPr lang="en"/>
              <a:t>Study3: This study , where we got our dataset from, attempted to predict the performance of students in higher education only using non-academic data</a:t>
            </a:r>
          </a:p>
          <a:p>
            <a:pPr marL="0" indent="0">
              <a:buNone/>
            </a:pPr>
            <a:r>
              <a:rPr lang="en"/>
              <a:t>They had access to their first year grades and have the data yet did not attempt to make predictions using this data</a:t>
            </a:r>
          </a:p>
          <a:p>
            <a:pPr marL="0" indent="0">
              <a:buNone/>
            </a:pPr>
            <a:r>
              <a:rPr lang="en"/>
              <a:t>They only wanted to focus on the non-academic data</a:t>
            </a:r>
          </a:p>
          <a:p>
            <a:pPr marL="0" indent="0">
              <a:buNone/>
            </a:pPr>
            <a:r>
              <a:rPr lang="en"/>
              <a:t>Using XG boosting and various other boosting methods they came to an average of about 73% accuracy based on their features they chose</a:t>
            </a:r>
          </a:p>
        </p:txBody>
      </p:sp>
    </p:spTree>
    <p:extLst>
      <p:ext uri="{BB962C8B-B14F-4D97-AF65-F5344CB8AC3E}">
        <p14:creationId xmlns:p14="http://schemas.microsoft.com/office/powerpoint/2010/main" val="2814503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p:txBody>
      </p:sp>
    </p:spTree>
    <p:extLst>
      <p:ext uri="{BB962C8B-B14F-4D97-AF65-F5344CB8AC3E}">
        <p14:creationId xmlns:p14="http://schemas.microsoft.com/office/powerpoint/2010/main" val="79820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Shashank</a:t>
            </a:r>
          </a:p>
          <a:p>
            <a:pPr marL="0" indent="0">
              <a:buNone/>
            </a:pPr>
            <a:endParaRPr lang="en-US"/>
          </a:p>
          <a:p>
            <a:pPr marL="171450" indent="-171450">
              <a:buChar char="•"/>
            </a:pPr>
            <a:r>
              <a:rPr lang="en-US"/>
              <a:t>Based on some of the literature we studied and presented, we can see that a notable gap exists in the examination of the predictive power of first year grades in forecasting</a:t>
            </a:r>
          </a:p>
          <a:p>
            <a:pPr marL="171450" indent="-171450">
              <a:buChar char="•"/>
            </a:pPr>
            <a:r>
              <a:rPr lang="en-US"/>
              <a:t>Using academic performance as a predictor is universally recognized as important, not just within the Machine learning world, but also the education world in general</a:t>
            </a:r>
          </a:p>
          <a:p>
            <a:pPr marL="171450" indent="-171450">
              <a:buChar char="•"/>
            </a:pPr>
            <a:r>
              <a:rPr lang="en-US"/>
              <a:t>However, few studies have systematically explored its role as a predictor which has left a significant void in our understanding of the comprehensive factors influencing student success</a:t>
            </a:r>
          </a:p>
          <a:p>
            <a:pPr marL="171450" indent="-171450">
              <a:buChar char="•"/>
            </a:pPr>
            <a:r>
              <a:rPr lang="en-US"/>
              <a:t>Our study aims to fill the critical gap by investigating the predictive value of first year grades and their potential impact on the targeted outcome</a:t>
            </a:r>
          </a:p>
          <a:p>
            <a:pPr marL="171450" indent="-171450">
              <a:buChar char="•"/>
            </a:pPr>
            <a:endParaRPr lang="en-US"/>
          </a:p>
          <a:p>
            <a:pPr marL="171450" indent="-171450">
              <a:buChar char="•"/>
            </a:pPr>
            <a:endParaRPr lang="en-US"/>
          </a:p>
          <a:p>
            <a:pPr marL="171450" indent="-171450">
              <a:buChar char="•"/>
            </a:pPr>
            <a:endParaRPr lang="en-US"/>
          </a:p>
          <a:p>
            <a:pPr marL="0" indent="0">
              <a:buNone/>
            </a:pPr>
            <a:endParaRPr lang="en-US"/>
          </a:p>
          <a:p>
            <a:pPr marL="0" indent="0">
              <a:buNone/>
            </a:pPr>
            <a:r>
              <a:rPr lang="en-US"/>
              <a:t>For our final project, we wanted to implement a portion of what we mentioned above, with three main points</a:t>
            </a:r>
          </a:p>
          <a:p>
            <a:pPr marL="0" indent="0">
              <a:buNone/>
            </a:pPr>
            <a:endParaRPr lang="en-US"/>
          </a:p>
          <a:p>
            <a:pPr marL="0" indent="0">
              <a:buNone/>
            </a:pPr>
            <a:r>
              <a:rPr lang="en-US"/>
              <a:t>The existing body of literature on academic performance prediction has primarily focused on [specific aspects covered in previous studies, e.g., demographics, test scores, etc.]. However, a notable research gap exists in the examination of the predictive power of first-year grades in forecasting [the specific outcome you are interested in, e.g., overall academic success, graduation rates, etc.]. Despite the recognized importance of first-year academic performance, few studies have systematically explored its role as a predictor, leaving a significant void in our understanding of the comprehensive factors influencing student success. This research aims to fill this critical gap by investigating the predictive value of first-year grades and their potential impact on [the targeted outcome], thereby contributing valuable insights to the field of academic performance prediction."</a:t>
            </a:r>
          </a:p>
          <a:p>
            <a:pPr marL="0" indent="0">
              <a:buNone/>
            </a:pPr>
            <a:endParaRPr lang="en-US"/>
          </a:p>
          <a:p>
            <a:pPr marL="0" indent="0">
              <a:buNone/>
            </a:pPr>
            <a:r>
              <a:rPr lang="en-US"/>
              <a:t>Research Gap: Based on the previous work in this field, we want to see the importance of first year grades being used in predicting the performance outcome for students in a four year college program</a:t>
            </a:r>
          </a:p>
          <a:p>
            <a:pPr marL="0" indent="0">
              <a:buNone/>
            </a:pPr>
            <a:endParaRPr lang="en-US"/>
          </a:p>
          <a:p>
            <a:pPr marL="0" indent="0">
              <a:buNone/>
            </a:pPr>
            <a:r>
              <a:rPr lang="en-GB"/>
              <a:t>How the first-year grades affect the academic performance,</a:t>
            </a:r>
            <a:endParaRPr lang="en-US"/>
          </a:p>
          <a:p>
            <a:pPr marL="0" indent="0">
              <a:buNone/>
            </a:pPr>
            <a:r>
              <a:rPr lang="en-GB"/>
              <a:t>And aiming for a better performance</a:t>
            </a:r>
            <a:endParaRPr lang="en-US"/>
          </a:p>
        </p:txBody>
      </p:sp>
    </p:spTree>
    <p:extLst>
      <p:ext uri="{BB962C8B-B14F-4D97-AF65-F5344CB8AC3E}">
        <p14:creationId xmlns:p14="http://schemas.microsoft.com/office/powerpoint/2010/main" val="106772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535000"/>
            <a:ext cx="7713900" cy="8382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1902450"/>
            <a:ext cx="2583900" cy="669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3382225" y="1902450"/>
            <a:ext cx="5022300" cy="2706000"/>
          </a:xfrm>
          <a:prstGeom prst="rect">
            <a:avLst/>
          </a:prstGeom>
          <a:noFill/>
          <a:ln>
            <a:noFill/>
          </a:ln>
        </p:spPr>
      </p:sp>
      <p:sp>
        <p:nvSpPr>
          <p:cNvPr id="12" name="Google Shape;12;p2"/>
          <p:cNvSpPr/>
          <p:nvPr/>
        </p:nvSpPr>
        <p:spPr>
          <a:xfrm rot="10800000">
            <a:off x="8429000" y="-789600"/>
            <a:ext cx="1505100" cy="1505100"/>
          </a:xfrm>
          <a:prstGeom prst="blockArc">
            <a:avLst>
              <a:gd name="adj1" fmla="val 10156944"/>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4833997" y="2698950"/>
            <a:ext cx="3594900" cy="935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a:spLocks noGrp="1"/>
          </p:cNvSpPr>
          <p:nvPr>
            <p:ph type="subTitle" idx="1"/>
          </p:nvPr>
        </p:nvSpPr>
        <p:spPr>
          <a:xfrm>
            <a:off x="4833950" y="3634100"/>
            <a:ext cx="3594900" cy="9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a:spLocks noGrp="1"/>
          </p:cNvSpPr>
          <p:nvPr>
            <p:ph type="pic" idx="2"/>
          </p:nvPr>
        </p:nvSpPr>
        <p:spPr>
          <a:xfrm>
            <a:off x="715100" y="535000"/>
            <a:ext cx="3857100" cy="2971800"/>
          </a:xfrm>
          <a:prstGeom prst="rect">
            <a:avLst/>
          </a:prstGeom>
          <a:noFill/>
          <a:ln>
            <a:noFill/>
          </a:ln>
        </p:spPr>
      </p:sp>
      <p:sp>
        <p:nvSpPr>
          <p:cNvPr id="73" name="Google Shape;73;p11"/>
          <p:cNvSpPr/>
          <p:nvPr/>
        </p:nvSpPr>
        <p:spPr>
          <a:xfrm rot="3600348">
            <a:off x="-617530" y="4382941"/>
            <a:ext cx="1505064" cy="1505064"/>
          </a:xfrm>
          <a:prstGeom prst="blockArc">
            <a:avLst>
              <a:gd name="adj1" fmla="val 8614954"/>
              <a:gd name="adj2" fmla="val 21580673"/>
              <a:gd name="adj3" fmla="val 130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2" hasCustomPrompt="1"/>
          </p:nvPr>
        </p:nvSpPr>
        <p:spPr>
          <a:xfrm>
            <a:off x="1453025"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3" hasCustomPrompt="1"/>
          </p:nvPr>
        </p:nvSpPr>
        <p:spPr>
          <a:xfrm>
            <a:off x="1453025"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4" hasCustomPrompt="1"/>
          </p:nvPr>
        </p:nvSpPr>
        <p:spPr>
          <a:xfrm>
            <a:off x="4152300"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5" hasCustomPrompt="1"/>
          </p:nvPr>
        </p:nvSpPr>
        <p:spPr>
          <a:xfrm>
            <a:off x="4152300"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6" hasCustomPrompt="1"/>
          </p:nvPr>
        </p:nvSpPr>
        <p:spPr>
          <a:xfrm>
            <a:off x="6851575"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7" hasCustomPrompt="1"/>
          </p:nvPr>
        </p:nvSpPr>
        <p:spPr>
          <a:xfrm>
            <a:off x="6851575"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1"/>
          </p:nvPr>
        </p:nvSpPr>
        <p:spPr>
          <a:xfrm>
            <a:off x="719975"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4" name="Google Shape;84;p13"/>
          <p:cNvSpPr txBox="1">
            <a:spLocks noGrp="1"/>
          </p:cNvSpPr>
          <p:nvPr>
            <p:ph type="subTitle" idx="8"/>
          </p:nvPr>
        </p:nvSpPr>
        <p:spPr>
          <a:xfrm>
            <a:off x="3419250"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5" name="Google Shape;85;p13"/>
          <p:cNvSpPr txBox="1">
            <a:spLocks noGrp="1"/>
          </p:cNvSpPr>
          <p:nvPr>
            <p:ph type="subTitle" idx="9"/>
          </p:nvPr>
        </p:nvSpPr>
        <p:spPr>
          <a:xfrm>
            <a:off x="6118525"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6" name="Google Shape;86;p13"/>
          <p:cNvSpPr txBox="1">
            <a:spLocks noGrp="1"/>
          </p:cNvSpPr>
          <p:nvPr>
            <p:ph type="subTitle" idx="13"/>
          </p:nvPr>
        </p:nvSpPr>
        <p:spPr>
          <a:xfrm>
            <a:off x="719975"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7" name="Google Shape;87;p13"/>
          <p:cNvSpPr txBox="1">
            <a:spLocks noGrp="1"/>
          </p:cNvSpPr>
          <p:nvPr>
            <p:ph type="subTitle" idx="14"/>
          </p:nvPr>
        </p:nvSpPr>
        <p:spPr>
          <a:xfrm>
            <a:off x="3419250"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8" name="Google Shape;88;p13"/>
          <p:cNvSpPr txBox="1">
            <a:spLocks noGrp="1"/>
          </p:cNvSpPr>
          <p:nvPr>
            <p:ph type="subTitle" idx="15"/>
          </p:nvPr>
        </p:nvSpPr>
        <p:spPr>
          <a:xfrm>
            <a:off x="6118525"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89" name="Google Shape;89;p13"/>
          <p:cNvGrpSpPr/>
          <p:nvPr/>
        </p:nvGrpSpPr>
        <p:grpSpPr>
          <a:xfrm rot="10800000" flipH="1">
            <a:off x="114950" y="-914400"/>
            <a:ext cx="9049506" cy="6113600"/>
            <a:chOff x="137219" y="0"/>
            <a:chExt cx="9049506" cy="6113600"/>
          </a:xfrm>
        </p:grpSpPr>
        <p:sp>
          <p:nvSpPr>
            <p:cNvPr id="90" name="Google Shape;90;p13"/>
            <p:cNvSpPr/>
            <p:nvPr/>
          </p:nvSpPr>
          <p:spPr>
            <a:xfrm>
              <a:off x="7681625" y="4608500"/>
              <a:ext cx="1505100" cy="1505100"/>
            </a:xfrm>
            <a:prstGeom prst="blockArc">
              <a:avLst>
                <a:gd name="adj1" fmla="val 10850519"/>
                <a:gd name="adj2" fmla="val 21580673"/>
                <a:gd name="adj3" fmla="val 130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5400000">
              <a:off x="-487681" y="6249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5400000">
              <a:off x="-227331" y="6249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3"/>
        <p:cNvGrpSpPr/>
        <p:nvPr/>
      </p:nvGrpSpPr>
      <p:grpSpPr>
        <a:xfrm>
          <a:off x="0" y="0"/>
          <a:ext cx="0" cy="0"/>
          <a:chOff x="0" y="0"/>
          <a:chExt cx="0" cy="0"/>
        </a:xfrm>
      </p:grpSpPr>
      <p:sp>
        <p:nvSpPr>
          <p:cNvPr id="94" name="Google Shape;94;p14"/>
          <p:cNvSpPr txBox="1">
            <a:spLocks noGrp="1"/>
          </p:cNvSpPr>
          <p:nvPr>
            <p:ph type="title" hasCustomPrompt="1"/>
          </p:nvPr>
        </p:nvSpPr>
        <p:spPr>
          <a:xfrm>
            <a:off x="5081700" y="3348286"/>
            <a:ext cx="2837700" cy="869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95" name="Google Shape;95;p14"/>
          <p:cNvSpPr txBox="1">
            <a:spLocks noGrp="1"/>
          </p:cNvSpPr>
          <p:nvPr>
            <p:ph type="subTitle" idx="1"/>
          </p:nvPr>
        </p:nvSpPr>
        <p:spPr>
          <a:xfrm>
            <a:off x="5081700" y="4217603"/>
            <a:ext cx="2837700" cy="3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6" name="Google Shape;96;p14"/>
          <p:cNvSpPr txBox="1">
            <a:spLocks noGrp="1"/>
          </p:cNvSpPr>
          <p:nvPr>
            <p:ph type="title" idx="2" hasCustomPrompt="1"/>
          </p:nvPr>
        </p:nvSpPr>
        <p:spPr>
          <a:xfrm>
            <a:off x="5081700" y="535000"/>
            <a:ext cx="2837700" cy="869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97" name="Google Shape;97;p14"/>
          <p:cNvSpPr txBox="1">
            <a:spLocks noGrp="1"/>
          </p:cNvSpPr>
          <p:nvPr>
            <p:ph type="subTitle" idx="3"/>
          </p:nvPr>
        </p:nvSpPr>
        <p:spPr>
          <a:xfrm>
            <a:off x="5081700" y="1404393"/>
            <a:ext cx="2837700" cy="3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 name="Google Shape;98;p14"/>
          <p:cNvSpPr txBox="1">
            <a:spLocks noGrp="1"/>
          </p:cNvSpPr>
          <p:nvPr>
            <p:ph type="title" idx="4" hasCustomPrompt="1"/>
          </p:nvPr>
        </p:nvSpPr>
        <p:spPr>
          <a:xfrm>
            <a:off x="5081700" y="1941646"/>
            <a:ext cx="2837700" cy="869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99" name="Google Shape;99;p14"/>
          <p:cNvSpPr txBox="1">
            <a:spLocks noGrp="1"/>
          </p:cNvSpPr>
          <p:nvPr>
            <p:ph type="subTitle" idx="5"/>
          </p:nvPr>
        </p:nvSpPr>
        <p:spPr>
          <a:xfrm>
            <a:off x="5081700" y="2810954"/>
            <a:ext cx="2837700" cy="3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00" name="Google Shape;100;p14"/>
          <p:cNvSpPr>
            <a:spLocks noGrp="1"/>
          </p:cNvSpPr>
          <p:nvPr>
            <p:ph type="pic" idx="6"/>
          </p:nvPr>
        </p:nvSpPr>
        <p:spPr>
          <a:xfrm>
            <a:off x="1066275" y="535000"/>
            <a:ext cx="3154500" cy="4073400"/>
          </a:xfrm>
          <a:prstGeom prst="rect">
            <a:avLst/>
          </a:prstGeom>
          <a:noFill/>
          <a:ln>
            <a:noFill/>
          </a:ln>
        </p:spPr>
      </p:sp>
      <p:grpSp>
        <p:nvGrpSpPr>
          <p:cNvPr id="101" name="Google Shape;101;p14"/>
          <p:cNvGrpSpPr/>
          <p:nvPr/>
        </p:nvGrpSpPr>
        <p:grpSpPr>
          <a:xfrm rot="10800000">
            <a:off x="-559150" y="534575"/>
            <a:ext cx="10166700" cy="4405900"/>
            <a:chOff x="-559150" y="202500"/>
            <a:chExt cx="10166700" cy="4405900"/>
          </a:xfrm>
        </p:grpSpPr>
        <p:grpSp>
          <p:nvGrpSpPr>
            <p:cNvPr id="102" name="Google Shape;102;p14"/>
            <p:cNvGrpSpPr/>
            <p:nvPr/>
          </p:nvGrpSpPr>
          <p:grpSpPr>
            <a:xfrm>
              <a:off x="-559150" y="202500"/>
              <a:ext cx="1394100" cy="665000"/>
              <a:chOff x="6994725" y="130350"/>
              <a:chExt cx="1394100" cy="665000"/>
            </a:xfrm>
          </p:grpSpPr>
          <p:sp>
            <p:nvSpPr>
              <p:cNvPr id="103" name="Google Shape;103;p14"/>
              <p:cNvSpPr/>
              <p:nvPr/>
            </p:nvSpPr>
            <p:spPr>
              <a:xfrm>
                <a:off x="6994725" y="3907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6994725" y="1303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994725" y="6510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4"/>
            <p:cNvSpPr/>
            <p:nvPr/>
          </p:nvSpPr>
          <p:spPr>
            <a:xfrm>
              <a:off x="8681750" y="3682600"/>
              <a:ext cx="925800" cy="92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9" name="Google Shape;109;p15"/>
          <p:cNvGrpSpPr/>
          <p:nvPr/>
        </p:nvGrpSpPr>
        <p:grpSpPr>
          <a:xfrm rot="5400000">
            <a:off x="8244625" y="4178900"/>
            <a:ext cx="404650" cy="1394100"/>
            <a:chOff x="157675" y="0"/>
            <a:chExt cx="404650" cy="1394100"/>
          </a:xfrm>
        </p:grpSpPr>
        <p:sp>
          <p:nvSpPr>
            <p:cNvPr id="110" name="Google Shape;110;p15"/>
            <p:cNvSpPr/>
            <p:nvPr/>
          </p:nvSpPr>
          <p:spPr>
            <a:xfrm rot="5400000">
              <a:off x="-46722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5400000">
              <a:off x="-20687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15"/>
          <p:cNvCxnSpPr/>
          <p:nvPr/>
        </p:nvCxnSpPr>
        <p:spPr>
          <a:xfrm>
            <a:off x="1925" y="267450"/>
            <a:ext cx="2499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5" name="Google Shape;115;p16"/>
          <p:cNvGrpSpPr/>
          <p:nvPr/>
        </p:nvGrpSpPr>
        <p:grpSpPr>
          <a:xfrm>
            <a:off x="715100" y="-1060075"/>
            <a:ext cx="4609442" cy="7205350"/>
            <a:chOff x="715100" y="-1060075"/>
            <a:chExt cx="4609442" cy="7205350"/>
          </a:xfrm>
        </p:grpSpPr>
        <p:sp>
          <p:nvSpPr>
            <p:cNvPr id="116" name="Google Shape;116;p16"/>
            <p:cNvSpPr/>
            <p:nvPr/>
          </p:nvSpPr>
          <p:spPr>
            <a:xfrm rot="10800000">
              <a:off x="3819442" y="-1060075"/>
              <a:ext cx="1505100" cy="1505100"/>
            </a:xfrm>
            <a:prstGeom prst="blockArc">
              <a:avLst>
                <a:gd name="adj1" fmla="val 10230284"/>
                <a:gd name="adj2" fmla="val 21580673"/>
                <a:gd name="adj3" fmla="val 130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715100" y="4640175"/>
              <a:ext cx="1505100" cy="150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16"/>
          <p:cNvCxnSpPr/>
          <p:nvPr/>
        </p:nvCxnSpPr>
        <p:spPr>
          <a:xfrm>
            <a:off x="8786475" y="2549669"/>
            <a:ext cx="0" cy="2595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18925" y="2611850"/>
            <a:ext cx="2896800" cy="1045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720000" y="3713000"/>
            <a:ext cx="28968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7"/>
          <p:cNvSpPr>
            <a:spLocks noGrp="1"/>
          </p:cNvSpPr>
          <p:nvPr>
            <p:ph type="pic" idx="2"/>
          </p:nvPr>
        </p:nvSpPr>
        <p:spPr>
          <a:xfrm>
            <a:off x="6212050" y="535000"/>
            <a:ext cx="2216700" cy="4073400"/>
          </a:xfrm>
          <a:prstGeom prst="rect">
            <a:avLst/>
          </a:prstGeom>
          <a:noFill/>
          <a:ln>
            <a:noFill/>
          </a:ln>
        </p:spPr>
      </p:sp>
      <p:sp>
        <p:nvSpPr>
          <p:cNvPr id="123" name="Google Shape;123;p17"/>
          <p:cNvSpPr>
            <a:spLocks noGrp="1"/>
          </p:cNvSpPr>
          <p:nvPr>
            <p:ph type="pic" idx="3"/>
          </p:nvPr>
        </p:nvSpPr>
        <p:spPr>
          <a:xfrm>
            <a:off x="3905350" y="2097644"/>
            <a:ext cx="2216700" cy="2510700"/>
          </a:xfrm>
          <a:prstGeom prst="rect">
            <a:avLst/>
          </a:prstGeom>
          <a:noFill/>
          <a:ln>
            <a:noFill/>
          </a:ln>
        </p:spPr>
      </p:sp>
      <p:sp>
        <p:nvSpPr>
          <p:cNvPr id="124" name="Google Shape;124;p17"/>
          <p:cNvSpPr>
            <a:spLocks noGrp="1"/>
          </p:cNvSpPr>
          <p:nvPr>
            <p:ph type="pic" idx="4"/>
          </p:nvPr>
        </p:nvSpPr>
        <p:spPr>
          <a:xfrm>
            <a:off x="3905350" y="535000"/>
            <a:ext cx="2216700" cy="1458900"/>
          </a:xfrm>
          <a:prstGeom prst="rect">
            <a:avLst/>
          </a:prstGeom>
          <a:noFill/>
          <a:ln>
            <a:noFill/>
          </a:ln>
        </p:spPr>
      </p:sp>
      <p:grpSp>
        <p:nvGrpSpPr>
          <p:cNvPr id="125" name="Google Shape;125;p17"/>
          <p:cNvGrpSpPr/>
          <p:nvPr/>
        </p:nvGrpSpPr>
        <p:grpSpPr>
          <a:xfrm>
            <a:off x="130312" y="0"/>
            <a:ext cx="8788788" cy="5774100"/>
            <a:chOff x="130312" y="0"/>
            <a:chExt cx="8788788" cy="5774100"/>
          </a:xfrm>
        </p:grpSpPr>
        <p:grpSp>
          <p:nvGrpSpPr>
            <p:cNvPr id="126" name="Google Shape;126;p17"/>
            <p:cNvGrpSpPr/>
            <p:nvPr/>
          </p:nvGrpSpPr>
          <p:grpSpPr>
            <a:xfrm rot="5400000">
              <a:off x="-234238" y="364550"/>
              <a:ext cx="1394100" cy="665000"/>
              <a:chOff x="7754600" y="382638"/>
              <a:chExt cx="1394100" cy="665000"/>
            </a:xfrm>
          </p:grpSpPr>
          <p:sp>
            <p:nvSpPr>
              <p:cNvPr id="127" name="Google Shape;127;p17"/>
              <p:cNvSpPr/>
              <p:nvPr/>
            </p:nvSpPr>
            <p:spPr>
              <a:xfrm>
                <a:off x="7754600" y="642988"/>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7754600" y="382638"/>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7754600" y="903338"/>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7"/>
            <p:cNvSpPr/>
            <p:nvPr/>
          </p:nvSpPr>
          <p:spPr>
            <a:xfrm>
              <a:off x="7938700" y="4793700"/>
              <a:ext cx="980400" cy="98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720000" y="1330650"/>
            <a:ext cx="3714000" cy="1551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18"/>
          <p:cNvSpPr txBox="1">
            <a:spLocks noGrp="1"/>
          </p:cNvSpPr>
          <p:nvPr>
            <p:ph type="subTitle" idx="1"/>
          </p:nvPr>
        </p:nvSpPr>
        <p:spPr>
          <a:xfrm>
            <a:off x="720000" y="2882550"/>
            <a:ext cx="37140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8"/>
          <p:cNvSpPr>
            <a:spLocks noGrp="1"/>
          </p:cNvSpPr>
          <p:nvPr>
            <p:ph type="pic" idx="2"/>
          </p:nvPr>
        </p:nvSpPr>
        <p:spPr>
          <a:xfrm>
            <a:off x="4572000" y="1003700"/>
            <a:ext cx="3857100" cy="3135900"/>
          </a:xfrm>
          <a:prstGeom prst="rect">
            <a:avLst/>
          </a:prstGeom>
          <a:noFill/>
          <a:ln>
            <a:noFill/>
          </a:ln>
        </p:spPr>
      </p:sp>
      <p:grpSp>
        <p:nvGrpSpPr>
          <p:cNvPr id="135" name="Google Shape;135;p18"/>
          <p:cNvGrpSpPr/>
          <p:nvPr/>
        </p:nvGrpSpPr>
        <p:grpSpPr>
          <a:xfrm>
            <a:off x="103581" y="0"/>
            <a:ext cx="5416869" cy="6505100"/>
            <a:chOff x="103581" y="0"/>
            <a:chExt cx="5416869" cy="6505100"/>
          </a:xfrm>
        </p:grpSpPr>
        <p:grpSp>
          <p:nvGrpSpPr>
            <p:cNvPr id="136" name="Google Shape;136;p18"/>
            <p:cNvGrpSpPr/>
            <p:nvPr/>
          </p:nvGrpSpPr>
          <p:grpSpPr>
            <a:xfrm>
              <a:off x="135675" y="0"/>
              <a:ext cx="5384775" cy="6505100"/>
              <a:chOff x="135675" y="0"/>
              <a:chExt cx="5384775" cy="6505100"/>
            </a:xfrm>
          </p:grpSpPr>
          <p:grpSp>
            <p:nvGrpSpPr>
              <p:cNvPr id="137" name="Google Shape;137;p18"/>
              <p:cNvGrpSpPr/>
              <p:nvPr/>
            </p:nvGrpSpPr>
            <p:grpSpPr>
              <a:xfrm>
                <a:off x="135675" y="0"/>
                <a:ext cx="404650" cy="1017900"/>
                <a:chOff x="-8290800" y="0"/>
                <a:chExt cx="404650" cy="1017900"/>
              </a:xfrm>
            </p:grpSpPr>
            <p:sp>
              <p:nvSpPr>
                <p:cNvPr id="138" name="Google Shape;138;p18"/>
                <p:cNvSpPr/>
                <p:nvPr/>
              </p:nvSpPr>
              <p:spPr>
                <a:xfrm rot="5400000">
                  <a:off x="-8727600" y="436800"/>
                  <a:ext cx="10179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rot="5400000">
                  <a:off x="-8467250" y="436800"/>
                  <a:ext cx="10179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8"/>
              <p:cNvSpPr/>
              <p:nvPr/>
            </p:nvSpPr>
            <p:spPr>
              <a:xfrm>
                <a:off x="3623550" y="4608500"/>
                <a:ext cx="1896900" cy="18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8"/>
            <p:cNvSpPr/>
            <p:nvPr/>
          </p:nvSpPr>
          <p:spPr>
            <a:xfrm>
              <a:off x="103581" y="1106975"/>
              <a:ext cx="471600" cy="4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 name="Google Shape;144;p19"/>
          <p:cNvSpPr txBox="1">
            <a:spLocks noGrp="1"/>
          </p:cNvSpPr>
          <p:nvPr>
            <p:ph type="body" idx="1"/>
          </p:nvPr>
        </p:nvSpPr>
        <p:spPr>
          <a:xfrm>
            <a:off x="720000" y="1152475"/>
            <a:ext cx="7704000" cy="294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Nunito Light"/>
              <a:buChar char="●"/>
              <a:defRPr/>
            </a:lvl1pPr>
            <a:lvl2pPr marL="914400" lvl="1" indent="-317500" rtl="0">
              <a:lnSpc>
                <a:spcPct val="115000"/>
              </a:lnSpc>
              <a:spcBef>
                <a:spcPts val="0"/>
              </a:spcBef>
              <a:spcAft>
                <a:spcPts val="0"/>
              </a:spcAft>
              <a:buClr>
                <a:srgbClr val="333333"/>
              </a:buClr>
              <a:buSzPts val="1400"/>
              <a:buFont typeface="Nunito Light"/>
              <a:buChar char="○"/>
              <a:defRPr>
                <a:solidFill>
                  <a:srgbClr val="434343"/>
                </a:solidFill>
              </a:defRPr>
            </a:lvl2pPr>
            <a:lvl3pPr marL="1371600" lvl="2" indent="-317500" rtl="0">
              <a:lnSpc>
                <a:spcPct val="115000"/>
              </a:lnSpc>
              <a:spcBef>
                <a:spcPts val="0"/>
              </a:spcBef>
              <a:spcAft>
                <a:spcPts val="0"/>
              </a:spcAft>
              <a:buClr>
                <a:srgbClr val="333333"/>
              </a:buClr>
              <a:buSzPts val="1400"/>
              <a:buFont typeface="Nunito Light"/>
              <a:buChar char="■"/>
              <a:defRPr>
                <a:solidFill>
                  <a:srgbClr val="434343"/>
                </a:solidFill>
              </a:defRPr>
            </a:lvl3pPr>
            <a:lvl4pPr marL="1828800" lvl="3" indent="-317500" rtl="0">
              <a:lnSpc>
                <a:spcPct val="115000"/>
              </a:lnSpc>
              <a:spcBef>
                <a:spcPts val="0"/>
              </a:spcBef>
              <a:spcAft>
                <a:spcPts val="0"/>
              </a:spcAft>
              <a:buClr>
                <a:srgbClr val="333333"/>
              </a:buClr>
              <a:buSzPts val="1400"/>
              <a:buFont typeface="Nunito Light"/>
              <a:buChar char="●"/>
              <a:defRPr>
                <a:solidFill>
                  <a:srgbClr val="434343"/>
                </a:solidFill>
              </a:defRPr>
            </a:lvl4pPr>
            <a:lvl5pPr marL="2286000" lvl="4" indent="-317500" rtl="0">
              <a:lnSpc>
                <a:spcPct val="115000"/>
              </a:lnSpc>
              <a:spcBef>
                <a:spcPts val="0"/>
              </a:spcBef>
              <a:spcAft>
                <a:spcPts val="0"/>
              </a:spcAft>
              <a:buClr>
                <a:srgbClr val="333333"/>
              </a:buClr>
              <a:buSzPts val="1400"/>
              <a:buFont typeface="Nunito Light"/>
              <a:buChar char="○"/>
              <a:defRPr>
                <a:solidFill>
                  <a:srgbClr val="434343"/>
                </a:solidFill>
              </a:defRPr>
            </a:lvl5pPr>
            <a:lvl6pPr marL="2743200" lvl="5" indent="-317500" rtl="0">
              <a:lnSpc>
                <a:spcPct val="115000"/>
              </a:lnSpc>
              <a:spcBef>
                <a:spcPts val="0"/>
              </a:spcBef>
              <a:spcAft>
                <a:spcPts val="0"/>
              </a:spcAft>
              <a:buClr>
                <a:srgbClr val="333333"/>
              </a:buClr>
              <a:buSzPts val="1400"/>
              <a:buFont typeface="Nunito Light"/>
              <a:buChar char="■"/>
              <a:defRPr>
                <a:solidFill>
                  <a:srgbClr val="434343"/>
                </a:solidFill>
              </a:defRPr>
            </a:lvl6pPr>
            <a:lvl7pPr marL="3200400" lvl="6" indent="-317500" rtl="0">
              <a:lnSpc>
                <a:spcPct val="115000"/>
              </a:lnSpc>
              <a:spcBef>
                <a:spcPts val="0"/>
              </a:spcBef>
              <a:spcAft>
                <a:spcPts val="0"/>
              </a:spcAft>
              <a:buClr>
                <a:srgbClr val="333333"/>
              </a:buClr>
              <a:buSzPts val="1400"/>
              <a:buFont typeface="Nunito Light"/>
              <a:buChar char="●"/>
              <a:defRPr>
                <a:solidFill>
                  <a:srgbClr val="434343"/>
                </a:solidFill>
              </a:defRPr>
            </a:lvl7pPr>
            <a:lvl8pPr marL="3657600" lvl="7" indent="-317500" rtl="0">
              <a:lnSpc>
                <a:spcPct val="115000"/>
              </a:lnSpc>
              <a:spcBef>
                <a:spcPts val="0"/>
              </a:spcBef>
              <a:spcAft>
                <a:spcPts val="0"/>
              </a:spcAft>
              <a:buClr>
                <a:srgbClr val="333333"/>
              </a:buClr>
              <a:buSzPts val="1400"/>
              <a:buFont typeface="Nunito Light"/>
              <a:buChar char="○"/>
              <a:defRPr>
                <a:solidFill>
                  <a:srgbClr val="434343"/>
                </a:solidFill>
              </a:defRPr>
            </a:lvl8pPr>
            <a:lvl9pPr marL="4114800" lvl="8" indent="-317500" rtl="0">
              <a:lnSpc>
                <a:spcPct val="115000"/>
              </a:lnSpc>
              <a:spcBef>
                <a:spcPts val="0"/>
              </a:spcBef>
              <a:spcAft>
                <a:spcPts val="0"/>
              </a:spcAft>
              <a:buClr>
                <a:srgbClr val="333333"/>
              </a:buClr>
              <a:buSzPts val="1400"/>
              <a:buFont typeface="Nunito Light"/>
              <a:buChar char="■"/>
              <a:defRPr>
                <a:solidFill>
                  <a:srgbClr val="434343"/>
                </a:solidFill>
              </a:defRPr>
            </a:lvl9pPr>
          </a:lstStyle>
          <a:p>
            <a:endParaRPr/>
          </a:p>
        </p:txBody>
      </p:sp>
      <p:grpSp>
        <p:nvGrpSpPr>
          <p:cNvPr id="145" name="Google Shape;145;p19"/>
          <p:cNvGrpSpPr/>
          <p:nvPr/>
        </p:nvGrpSpPr>
        <p:grpSpPr>
          <a:xfrm>
            <a:off x="155125" y="0"/>
            <a:ext cx="8700125" cy="5143500"/>
            <a:chOff x="155125" y="0"/>
            <a:chExt cx="8700125" cy="5143500"/>
          </a:xfrm>
        </p:grpSpPr>
        <p:grpSp>
          <p:nvGrpSpPr>
            <p:cNvPr id="146" name="Google Shape;146;p19"/>
            <p:cNvGrpSpPr/>
            <p:nvPr/>
          </p:nvGrpSpPr>
          <p:grpSpPr>
            <a:xfrm>
              <a:off x="155125" y="3749400"/>
              <a:ext cx="404650" cy="1394100"/>
              <a:chOff x="157675" y="0"/>
              <a:chExt cx="404650" cy="1394100"/>
            </a:xfrm>
          </p:grpSpPr>
          <p:sp>
            <p:nvSpPr>
              <p:cNvPr id="147" name="Google Shape;147;p19"/>
              <p:cNvSpPr/>
              <p:nvPr/>
            </p:nvSpPr>
            <p:spPr>
              <a:xfrm rot="5400000">
                <a:off x="-46722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rot="5400000">
                <a:off x="-20687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9"/>
            <p:cNvSpPr/>
            <p:nvPr/>
          </p:nvSpPr>
          <p:spPr>
            <a:xfrm rot="5400000">
              <a:off x="7497750" y="121320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_AND_BODY_1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20"/>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Nunito Light"/>
              <a:buChar char="●"/>
              <a:defRPr/>
            </a:lvl1pPr>
            <a:lvl2pPr marL="914400" lvl="1" indent="-317500" rtl="0">
              <a:lnSpc>
                <a:spcPct val="115000"/>
              </a:lnSpc>
              <a:spcBef>
                <a:spcPts val="0"/>
              </a:spcBef>
              <a:spcAft>
                <a:spcPts val="0"/>
              </a:spcAft>
              <a:buClr>
                <a:srgbClr val="333333"/>
              </a:buClr>
              <a:buSzPts val="1400"/>
              <a:buFont typeface="Nunito Light"/>
              <a:buChar char="○"/>
              <a:defRPr>
                <a:solidFill>
                  <a:srgbClr val="434343"/>
                </a:solidFill>
              </a:defRPr>
            </a:lvl2pPr>
            <a:lvl3pPr marL="1371600" lvl="2" indent="-317500" rtl="0">
              <a:lnSpc>
                <a:spcPct val="115000"/>
              </a:lnSpc>
              <a:spcBef>
                <a:spcPts val="0"/>
              </a:spcBef>
              <a:spcAft>
                <a:spcPts val="0"/>
              </a:spcAft>
              <a:buClr>
                <a:srgbClr val="333333"/>
              </a:buClr>
              <a:buSzPts val="1400"/>
              <a:buFont typeface="Nunito Light"/>
              <a:buChar char="■"/>
              <a:defRPr>
                <a:solidFill>
                  <a:srgbClr val="434343"/>
                </a:solidFill>
              </a:defRPr>
            </a:lvl3pPr>
            <a:lvl4pPr marL="1828800" lvl="3" indent="-317500" rtl="0">
              <a:lnSpc>
                <a:spcPct val="115000"/>
              </a:lnSpc>
              <a:spcBef>
                <a:spcPts val="0"/>
              </a:spcBef>
              <a:spcAft>
                <a:spcPts val="0"/>
              </a:spcAft>
              <a:buClr>
                <a:srgbClr val="333333"/>
              </a:buClr>
              <a:buSzPts val="1400"/>
              <a:buFont typeface="Nunito Light"/>
              <a:buChar char="●"/>
              <a:defRPr>
                <a:solidFill>
                  <a:srgbClr val="434343"/>
                </a:solidFill>
              </a:defRPr>
            </a:lvl4pPr>
            <a:lvl5pPr marL="2286000" lvl="4" indent="-317500" rtl="0">
              <a:lnSpc>
                <a:spcPct val="115000"/>
              </a:lnSpc>
              <a:spcBef>
                <a:spcPts val="0"/>
              </a:spcBef>
              <a:spcAft>
                <a:spcPts val="0"/>
              </a:spcAft>
              <a:buClr>
                <a:srgbClr val="333333"/>
              </a:buClr>
              <a:buSzPts val="1400"/>
              <a:buFont typeface="Nunito Light"/>
              <a:buChar char="○"/>
              <a:defRPr>
                <a:solidFill>
                  <a:srgbClr val="434343"/>
                </a:solidFill>
              </a:defRPr>
            </a:lvl5pPr>
            <a:lvl6pPr marL="2743200" lvl="5" indent="-317500" rtl="0">
              <a:lnSpc>
                <a:spcPct val="115000"/>
              </a:lnSpc>
              <a:spcBef>
                <a:spcPts val="0"/>
              </a:spcBef>
              <a:spcAft>
                <a:spcPts val="0"/>
              </a:spcAft>
              <a:buClr>
                <a:srgbClr val="333333"/>
              </a:buClr>
              <a:buSzPts val="1400"/>
              <a:buFont typeface="Nunito Light"/>
              <a:buChar char="■"/>
              <a:defRPr>
                <a:solidFill>
                  <a:srgbClr val="434343"/>
                </a:solidFill>
              </a:defRPr>
            </a:lvl6pPr>
            <a:lvl7pPr marL="3200400" lvl="6" indent="-317500" rtl="0">
              <a:lnSpc>
                <a:spcPct val="115000"/>
              </a:lnSpc>
              <a:spcBef>
                <a:spcPts val="0"/>
              </a:spcBef>
              <a:spcAft>
                <a:spcPts val="0"/>
              </a:spcAft>
              <a:buClr>
                <a:srgbClr val="333333"/>
              </a:buClr>
              <a:buSzPts val="1400"/>
              <a:buFont typeface="Nunito Light"/>
              <a:buChar char="●"/>
              <a:defRPr>
                <a:solidFill>
                  <a:srgbClr val="434343"/>
                </a:solidFill>
              </a:defRPr>
            </a:lvl7pPr>
            <a:lvl8pPr marL="3657600" lvl="7" indent="-317500" rtl="0">
              <a:lnSpc>
                <a:spcPct val="115000"/>
              </a:lnSpc>
              <a:spcBef>
                <a:spcPts val="0"/>
              </a:spcBef>
              <a:spcAft>
                <a:spcPts val="0"/>
              </a:spcAft>
              <a:buClr>
                <a:srgbClr val="333333"/>
              </a:buClr>
              <a:buSzPts val="1400"/>
              <a:buFont typeface="Nunito Light"/>
              <a:buChar char="○"/>
              <a:defRPr>
                <a:solidFill>
                  <a:srgbClr val="434343"/>
                </a:solidFill>
              </a:defRPr>
            </a:lvl8pPr>
            <a:lvl9pPr marL="4114800" lvl="8" indent="-317500" rtl="0">
              <a:lnSpc>
                <a:spcPct val="115000"/>
              </a:lnSpc>
              <a:spcBef>
                <a:spcPts val="0"/>
              </a:spcBef>
              <a:spcAft>
                <a:spcPts val="0"/>
              </a:spcAft>
              <a:buClr>
                <a:srgbClr val="333333"/>
              </a:buClr>
              <a:buSzPts val="1400"/>
              <a:buFont typeface="Nunito Light"/>
              <a:buChar char="■"/>
              <a:defRPr>
                <a:solidFill>
                  <a:srgbClr val="434343"/>
                </a:solidFill>
              </a:defRPr>
            </a:lvl9pPr>
          </a:lstStyle>
          <a:p>
            <a:endParaRPr/>
          </a:p>
        </p:txBody>
      </p:sp>
      <p:grpSp>
        <p:nvGrpSpPr>
          <p:cNvPr id="153" name="Google Shape;153;p20"/>
          <p:cNvGrpSpPr/>
          <p:nvPr/>
        </p:nvGrpSpPr>
        <p:grpSpPr>
          <a:xfrm>
            <a:off x="-942400" y="-487375"/>
            <a:ext cx="10294100" cy="5759550"/>
            <a:chOff x="-942400" y="-487375"/>
            <a:chExt cx="10294100" cy="5759550"/>
          </a:xfrm>
        </p:grpSpPr>
        <p:sp>
          <p:nvSpPr>
            <p:cNvPr id="154" name="Google Shape;154;p20"/>
            <p:cNvSpPr/>
            <p:nvPr/>
          </p:nvSpPr>
          <p:spPr>
            <a:xfrm>
              <a:off x="8428900" y="4349375"/>
              <a:ext cx="922800" cy="92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5400000">
              <a:off x="-942400" y="-487375"/>
              <a:ext cx="1505100" cy="1505100"/>
            </a:xfrm>
            <a:prstGeom prst="blockArc">
              <a:avLst>
                <a:gd name="adj1" fmla="val 13783198"/>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46675" y="2661550"/>
            <a:ext cx="290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046675" y="1640150"/>
            <a:ext cx="11646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715100" y="535000"/>
            <a:ext cx="3369300" cy="4073400"/>
          </a:xfrm>
          <a:prstGeom prst="rect">
            <a:avLst/>
          </a:prstGeom>
          <a:noFill/>
          <a:ln>
            <a:noFill/>
          </a:ln>
        </p:spPr>
      </p:sp>
      <p:grpSp>
        <p:nvGrpSpPr>
          <p:cNvPr id="17" name="Google Shape;17;p3"/>
          <p:cNvGrpSpPr/>
          <p:nvPr/>
        </p:nvGrpSpPr>
        <p:grpSpPr>
          <a:xfrm>
            <a:off x="-584019" y="130350"/>
            <a:ext cx="9732719" cy="5601737"/>
            <a:chOff x="-584019" y="130350"/>
            <a:chExt cx="9732719" cy="5601737"/>
          </a:xfrm>
        </p:grpSpPr>
        <p:sp>
          <p:nvSpPr>
            <p:cNvPr id="18" name="Google Shape;18;p3"/>
            <p:cNvSpPr/>
            <p:nvPr/>
          </p:nvSpPr>
          <p:spPr>
            <a:xfrm>
              <a:off x="-584019" y="4567487"/>
              <a:ext cx="1164600" cy="116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754600" y="3907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754600" y="1303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754600" y="6510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1"/>
          <p:cNvSpPr txBox="1">
            <a:spLocks noGrp="1"/>
          </p:cNvSpPr>
          <p:nvPr>
            <p:ph type="subTitle" idx="1"/>
          </p:nvPr>
        </p:nvSpPr>
        <p:spPr>
          <a:xfrm>
            <a:off x="715100" y="1137550"/>
            <a:ext cx="7704000" cy="9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59" name="Google Shape;159;p21"/>
          <p:cNvSpPr txBox="1">
            <a:spLocks noGrp="1"/>
          </p:cNvSpPr>
          <p:nvPr>
            <p:ph type="subTitle" idx="2"/>
          </p:nvPr>
        </p:nvSpPr>
        <p:spPr>
          <a:xfrm>
            <a:off x="715100" y="2135100"/>
            <a:ext cx="77040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60" name="Google Shape;160;p21"/>
          <p:cNvSpPr txBox="1">
            <a:spLocks noGrp="1"/>
          </p:cNvSpPr>
          <p:nvPr>
            <p:ph type="subTitle" idx="3"/>
          </p:nvPr>
        </p:nvSpPr>
        <p:spPr>
          <a:xfrm>
            <a:off x="715100" y="3708051"/>
            <a:ext cx="7704000" cy="9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1" name="Google Shape;161;p21"/>
          <p:cNvGrpSpPr/>
          <p:nvPr/>
        </p:nvGrpSpPr>
        <p:grpSpPr>
          <a:xfrm>
            <a:off x="6573300" y="-437338"/>
            <a:ext cx="2570700" cy="5374688"/>
            <a:chOff x="6573300" y="-437338"/>
            <a:chExt cx="2570700" cy="5374688"/>
          </a:xfrm>
        </p:grpSpPr>
        <p:grpSp>
          <p:nvGrpSpPr>
            <p:cNvPr id="162" name="Google Shape;162;p21"/>
            <p:cNvGrpSpPr/>
            <p:nvPr/>
          </p:nvGrpSpPr>
          <p:grpSpPr>
            <a:xfrm>
              <a:off x="8668925" y="-437338"/>
              <a:ext cx="404650" cy="1394100"/>
              <a:chOff x="8671475" y="-4186738"/>
              <a:chExt cx="404650" cy="1394100"/>
            </a:xfrm>
          </p:grpSpPr>
          <p:sp>
            <p:nvSpPr>
              <p:cNvPr id="163" name="Google Shape;163;p21"/>
              <p:cNvSpPr/>
              <p:nvPr/>
            </p:nvSpPr>
            <p:spPr>
              <a:xfrm rot="-5400000">
                <a:off x="8306925" y="-3561838"/>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rot="-5400000">
                <a:off x="8046575" y="-3561838"/>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1"/>
            <p:cNvSpPr/>
            <p:nvPr/>
          </p:nvSpPr>
          <p:spPr>
            <a:xfrm rot="10800000">
              <a:off x="6573300" y="479305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6" name="Google Shape;166;p21"/>
          <p:cNvCxnSpPr/>
          <p:nvPr/>
        </p:nvCxnSpPr>
        <p:spPr>
          <a:xfrm rot="10800000">
            <a:off x="0" y="221600"/>
            <a:ext cx="4214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1" name="Google Shape;181;p23"/>
          <p:cNvSpPr txBox="1">
            <a:spLocks noGrp="1"/>
          </p:cNvSpPr>
          <p:nvPr>
            <p:ph type="subTitle" idx="1"/>
          </p:nvPr>
        </p:nvSpPr>
        <p:spPr>
          <a:xfrm>
            <a:off x="1038849" y="1399175"/>
            <a:ext cx="3180900" cy="43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82" name="Google Shape;182;p23"/>
          <p:cNvSpPr txBox="1">
            <a:spLocks noGrp="1"/>
          </p:cNvSpPr>
          <p:nvPr>
            <p:ph type="subTitle" idx="2"/>
          </p:nvPr>
        </p:nvSpPr>
        <p:spPr>
          <a:xfrm>
            <a:off x="1038849" y="1756175"/>
            <a:ext cx="318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3"/>
          <p:cNvSpPr txBox="1">
            <a:spLocks noGrp="1"/>
          </p:cNvSpPr>
          <p:nvPr>
            <p:ph type="subTitle" idx="3"/>
          </p:nvPr>
        </p:nvSpPr>
        <p:spPr>
          <a:xfrm>
            <a:off x="4924251" y="1756175"/>
            <a:ext cx="318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3"/>
          <p:cNvSpPr txBox="1">
            <a:spLocks noGrp="1"/>
          </p:cNvSpPr>
          <p:nvPr>
            <p:ph type="subTitle" idx="4"/>
          </p:nvPr>
        </p:nvSpPr>
        <p:spPr>
          <a:xfrm>
            <a:off x="1038849" y="3504500"/>
            <a:ext cx="318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23"/>
          <p:cNvSpPr txBox="1">
            <a:spLocks noGrp="1"/>
          </p:cNvSpPr>
          <p:nvPr>
            <p:ph type="subTitle" idx="5"/>
          </p:nvPr>
        </p:nvSpPr>
        <p:spPr>
          <a:xfrm>
            <a:off x="4924251" y="3504500"/>
            <a:ext cx="318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23"/>
          <p:cNvSpPr txBox="1">
            <a:spLocks noGrp="1"/>
          </p:cNvSpPr>
          <p:nvPr>
            <p:ph type="subTitle" idx="6"/>
          </p:nvPr>
        </p:nvSpPr>
        <p:spPr>
          <a:xfrm>
            <a:off x="1038849" y="3147625"/>
            <a:ext cx="3180900" cy="43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87" name="Google Shape;187;p23"/>
          <p:cNvSpPr txBox="1">
            <a:spLocks noGrp="1"/>
          </p:cNvSpPr>
          <p:nvPr>
            <p:ph type="subTitle" idx="7"/>
          </p:nvPr>
        </p:nvSpPr>
        <p:spPr>
          <a:xfrm>
            <a:off x="4924250" y="1399175"/>
            <a:ext cx="3180900" cy="43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88" name="Google Shape;188;p23"/>
          <p:cNvSpPr txBox="1">
            <a:spLocks noGrp="1"/>
          </p:cNvSpPr>
          <p:nvPr>
            <p:ph type="subTitle" idx="8"/>
          </p:nvPr>
        </p:nvSpPr>
        <p:spPr>
          <a:xfrm>
            <a:off x="4924250" y="3147625"/>
            <a:ext cx="3180900" cy="43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grpSp>
        <p:nvGrpSpPr>
          <p:cNvPr id="189" name="Google Shape;189;p23"/>
          <p:cNvGrpSpPr/>
          <p:nvPr/>
        </p:nvGrpSpPr>
        <p:grpSpPr>
          <a:xfrm>
            <a:off x="276700" y="0"/>
            <a:ext cx="9607825" cy="5931400"/>
            <a:chOff x="276700" y="0"/>
            <a:chExt cx="9607825" cy="5931400"/>
          </a:xfrm>
        </p:grpSpPr>
        <p:sp>
          <p:nvSpPr>
            <p:cNvPr id="190" name="Google Shape;190;p23"/>
            <p:cNvSpPr/>
            <p:nvPr/>
          </p:nvSpPr>
          <p:spPr>
            <a:xfrm rot="-5400000">
              <a:off x="8379425" y="4426300"/>
              <a:ext cx="1505100" cy="1505100"/>
            </a:xfrm>
            <a:prstGeom prst="blockArc">
              <a:avLst>
                <a:gd name="adj1" fmla="val 10627758"/>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rot="5400000">
              <a:off x="-932750" y="1209450"/>
              <a:ext cx="25632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4" name="Google Shape;194;p24"/>
          <p:cNvSpPr txBox="1">
            <a:spLocks noGrp="1"/>
          </p:cNvSpPr>
          <p:nvPr>
            <p:ph type="subTitle" idx="1"/>
          </p:nvPr>
        </p:nvSpPr>
        <p:spPr>
          <a:xfrm>
            <a:off x="872400" y="1756175"/>
            <a:ext cx="20835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24"/>
          <p:cNvSpPr txBox="1">
            <a:spLocks noGrp="1"/>
          </p:cNvSpPr>
          <p:nvPr>
            <p:ph type="subTitle" idx="2"/>
          </p:nvPr>
        </p:nvSpPr>
        <p:spPr>
          <a:xfrm>
            <a:off x="3530250" y="1756175"/>
            <a:ext cx="20835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24"/>
          <p:cNvSpPr txBox="1">
            <a:spLocks noGrp="1"/>
          </p:cNvSpPr>
          <p:nvPr>
            <p:ph type="subTitle" idx="3"/>
          </p:nvPr>
        </p:nvSpPr>
        <p:spPr>
          <a:xfrm>
            <a:off x="872400" y="3504500"/>
            <a:ext cx="20835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4"/>
          <p:cNvSpPr txBox="1">
            <a:spLocks noGrp="1"/>
          </p:cNvSpPr>
          <p:nvPr>
            <p:ph type="subTitle" idx="4"/>
          </p:nvPr>
        </p:nvSpPr>
        <p:spPr>
          <a:xfrm>
            <a:off x="3530250" y="3504500"/>
            <a:ext cx="20835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4"/>
          <p:cNvSpPr txBox="1">
            <a:spLocks noGrp="1"/>
          </p:cNvSpPr>
          <p:nvPr>
            <p:ph type="subTitle" idx="5"/>
          </p:nvPr>
        </p:nvSpPr>
        <p:spPr>
          <a:xfrm>
            <a:off x="6188100" y="1756175"/>
            <a:ext cx="20835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4"/>
          <p:cNvSpPr txBox="1">
            <a:spLocks noGrp="1"/>
          </p:cNvSpPr>
          <p:nvPr>
            <p:ph type="subTitle" idx="6"/>
          </p:nvPr>
        </p:nvSpPr>
        <p:spPr>
          <a:xfrm>
            <a:off x="6188100" y="3504500"/>
            <a:ext cx="20835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4"/>
          <p:cNvSpPr txBox="1">
            <a:spLocks noGrp="1"/>
          </p:cNvSpPr>
          <p:nvPr>
            <p:ph type="subTitle" idx="7"/>
          </p:nvPr>
        </p:nvSpPr>
        <p:spPr>
          <a:xfrm>
            <a:off x="876300" y="1399175"/>
            <a:ext cx="2083500" cy="43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1" name="Google Shape;201;p24"/>
          <p:cNvSpPr txBox="1">
            <a:spLocks noGrp="1"/>
          </p:cNvSpPr>
          <p:nvPr>
            <p:ph type="subTitle" idx="8"/>
          </p:nvPr>
        </p:nvSpPr>
        <p:spPr>
          <a:xfrm>
            <a:off x="3530250" y="1399175"/>
            <a:ext cx="2083500" cy="43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2" name="Google Shape;202;p24"/>
          <p:cNvSpPr txBox="1">
            <a:spLocks noGrp="1"/>
          </p:cNvSpPr>
          <p:nvPr>
            <p:ph type="subTitle" idx="9"/>
          </p:nvPr>
        </p:nvSpPr>
        <p:spPr>
          <a:xfrm>
            <a:off x="6184200" y="1399175"/>
            <a:ext cx="2083500" cy="43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3" name="Google Shape;203;p24"/>
          <p:cNvSpPr txBox="1">
            <a:spLocks noGrp="1"/>
          </p:cNvSpPr>
          <p:nvPr>
            <p:ph type="subTitle" idx="13"/>
          </p:nvPr>
        </p:nvSpPr>
        <p:spPr>
          <a:xfrm>
            <a:off x="876300" y="3147625"/>
            <a:ext cx="2083500" cy="43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4" name="Google Shape;204;p24"/>
          <p:cNvSpPr txBox="1">
            <a:spLocks noGrp="1"/>
          </p:cNvSpPr>
          <p:nvPr>
            <p:ph type="subTitle" idx="14"/>
          </p:nvPr>
        </p:nvSpPr>
        <p:spPr>
          <a:xfrm>
            <a:off x="3530250" y="3147625"/>
            <a:ext cx="2083500" cy="43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5" name="Google Shape;205;p24"/>
          <p:cNvSpPr txBox="1">
            <a:spLocks noGrp="1"/>
          </p:cNvSpPr>
          <p:nvPr>
            <p:ph type="subTitle" idx="15"/>
          </p:nvPr>
        </p:nvSpPr>
        <p:spPr>
          <a:xfrm>
            <a:off x="6184200" y="3147625"/>
            <a:ext cx="2083500" cy="43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206" name="Google Shape;206;p24"/>
          <p:cNvGrpSpPr/>
          <p:nvPr/>
        </p:nvGrpSpPr>
        <p:grpSpPr>
          <a:xfrm>
            <a:off x="7460650" y="81771"/>
            <a:ext cx="1683350" cy="477900"/>
            <a:chOff x="7460650" y="4167225"/>
            <a:chExt cx="1683350" cy="477900"/>
          </a:xfrm>
        </p:grpSpPr>
        <p:sp>
          <p:nvSpPr>
            <p:cNvPr id="207" name="Google Shape;207;p24"/>
            <p:cNvSpPr/>
            <p:nvPr/>
          </p:nvSpPr>
          <p:spPr>
            <a:xfrm>
              <a:off x="7460650" y="4167225"/>
              <a:ext cx="477900" cy="47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4"/>
            <p:cNvGrpSpPr/>
            <p:nvPr/>
          </p:nvGrpSpPr>
          <p:grpSpPr>
            <a:xfrm>
              <a:off x="8086500" y="4203850"/>
              <a:ext cx="1057500" cy="404650"/>
              <a:chOff x="8086500" y="4203850"/>
              <a:chExt cx="1057500" cy="404650"/>
            </a:xfrm>
          </p:grpSpPr>
          <p:sp>
            <p:nvSpPr>
              <p:cNvPr id="209" name="Google Shape;209;p24"/>
              <p:cNvSpPr/>
              <p:nvPr/>
            </p:nvSpPr>
            <p:spPr>
              <a:xfrm>
                <a:off x="8086500" y="4464200"/>
                <a:ext cx="10575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8086500" y="4203850"/>
                <a:ext cx="10575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11"/>
        <p:cNvGrpSpPr/>
        <p:nvPr/>
      </p:nvGrpSpPr>
      <p:grpSpPr>
        <a:xfrm>
          <a:off x="0" y="0"/>
          <a:ext cx="0" cy="0"/>
          <a:chOff x="0" y="0"/>
          <a:chExt cx="0" cy="0"/>
        </a:xfrm>
      </p:grpSpPr>
      <p:sp>
        <p:nvSpPr>
          <p:cNvPr id="212" name="Google Shape;212;p25"/>
          <p:cNvSpPr txBox="1">
            <a:spLocks noGrp="1"/>
          </p:cNvSpPr>
          <p:nvPr>
            <p:ph type="ctrTitle"/>
          </p:nvPr>
        </p:nvSpPr>
        <p:spPr>
          <a:xfrm>
            <a:off x="4572000" y="677900"/>
            <a:ext cx="38571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3" name="Google Shape;213;p25"/>
          <p:cNvSpPr txBox="1">
            <a:spLocks noGrp="1"/>
          </p:cNvSpPr>
          <p:nvPr>
            <p:ph type="subTitle" idx="1"/>
          </p:nvPr>
        </p:nvSpPr>
        <p:spPr>
          <a:xfrm>
            <a:off x="4572000" y="1675700"/>
            <a:ext cx="3857100" cy="94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4" name="Google Shape;214;p25"/>
          <p:cNvSpPr>
            <a:spLocks noGrp="1"/>
          </p:cNvSpPr>
          <p:nvPr>
            <p:ph type="pic" idx="2"/>
          </p:nvPr>
        </p:nvSpPr>
        <p:spPr>
          <a:xfrm>
            <a:off x="715100" y="535000"/>
            <a:ext cx="3200400" cy="4073400"/>
          </a:xfrm>
          <a:prstGeom prst="rect">
            <a:avLst/>
          </a:prstGeom>
          <a:noFill/>
          <a:ln>
            <a:noFill/>
          </a:ln>
        </p:spPr>
      </p:sp>
      <p:sp>
        <p:nvSpPr>
          <p:cNvPr id="215" name="Google Shape;215;p25"/>
          <p:cNvSpPr txBox="1"/>
          <p:nvPr/>
        </p:nvSpPr>
        <p:spPr>
          <a:xfrm>
            <a:off x="4572000" y="3557750"/>
            <a:ext cx="38571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Rubik"/>
                <a:ea typeface="Rubik"/>
                <a:cs typeface="Rubik"/>
                <a:sym typeface="Rubik"/>
              </a:rPr>
              <a:t>CREDITS: This presentation template was created by </a:t>
            </a:r>
            <a:r>
              <a:rPr lang="en" sz="1000" b="1" u="sng">
                <a:solidFill>
                  <a:schemeClr val="dk1"/>
                </a:solid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 sz="1000" u="sng">
                <a:solidFill>
                  <a:schemeClr val="dk1"/>
                </a:solidFill>
                <a:latin typeface="Rubik"/>
                <a:ea typeface="Rubik"/>
                <a:cs typeface="Rubik"/>
                <a:sym typeface="Rubik"/>
              </a:rPr>
              <a:t>,</a:t>
            </a:r>
            <a:r>
              <a:rPr lang="en" sz="1000">
                <a:solidFill>
                  <a:schemeClr val="dk1"/>
                </a:solidFill>
                <a:latin typeface="Rubik"/>
                <a:ea typeface="Rubik"/>
                <a:cs typeface="Rubik"/>
                <a:sym typeface="Rubik"/>
              </a:rPr>
              <a:t> and includes icons by </a:t>
            </a:r>
            <a:r>
              <a:rPr lang="en" sz="1000" b="1" u="sng">
                <a:solidFill>
                  <a:schemeClr val="dk1"/>
                </a:solid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1000" b="1">
                <a:solidFill>
                  <a:schemeClr val="dk1"/>
                </a:solidFill>
                <a:latin typeface="Rubik"/>
                <a:ea typeface="Rubik"/>
                <a:cs typeface="Rubik"/>
                <a:sym typeface="Rubik"/>
              </a:rPr>
              <a:t> </a:t>
            </a:r>
            <a:r>
              <a:rPr lang="en" sz="1000">
                <a:solidFill>
                  <a:schemeClr val="dk1"/>
                </a:solidFill>
                <a:latin typeface="Rubik"/>
                <a:ea typeface="Rubik"/>
                <a:cs typeface="Rubik"/>
                <a:sym typeface="Rubik"/>
              </a:rPr>
              <a:t>and infographics &amp; images by </a:t>
            </a:r>
            <a:r>
              <a:rPr lang="en" sz="1000" b="1" u="sng">
                <a:solidFill>
                  <a:schemeClr val="dk1"/>
                </a:solidFill>
                <a:latin typeface="Rubik"/>
                <a:ea typeface="Rubik"/>
                <a:cs typeface="Rubik"/>
                <a:sym typeface="Rubik"/>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Rubik"/>
              <a:ea typeface="Rubik"/>
              <a:cs typeface="Rubik"/>
              <a:sym typeface="Rubik"/>
            </a:endParaRPr>
          </a:p>
        </p:txBody>
      </p:sp>
      <p:grpSp>
        <p:nvGrpSpPr>
          <p:cNvPr id="216" name="Google Shape;216;p25"/>
          <p:cNvGrpSpPr/>
          <p:nvPr/>
        </p:nvGrpSpPr>
        <p:grpSpPr>
          <a:xfrm>
            <a:off x="-927675" y="535000"/>
            <a:ext cx="10973375" cy="4082938"/>
            <a:chOff x="-927675" y="535000"/>
            <a:chExt cx="10973375" cy="4082938"/>
          </a:xfrm>
        </p:grpSpPr>
        <p:sp>
          <p:nvSpPr>
            <p:cNvPr id="217" name="Google Shape;217;p25"/>
            <p:cNvSpPr/>
            <p:nvPr/>
          </p:nvSpPr>
          <p:spPr>
            <a:xfrm rot="5400000">
              <a:off x="-927675" y="535000"/>
              <a:ext cx="1505100" cy="1505100"/>
            </a:xfrm>
            <a:prstGeom prst="blockArc">
              <a:avLst>
                <a:gd name="adj1" fmla="val 10850519"/>
                <a:gd name="adj2" fmla="val 21580673"/>
                <a:gd name="adj3" fmla="val 130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8540600" y="3113138"/>
              <a:ext cx="1505100" cy="150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9"/>
        <p:cNvGrpSpPr/>
        <p:nvPr/>
      </p:nvGrpSpPr>
      <p:grpSpPr>
        <a:xfrm>
          <a:off x="0" y="0"/>
          <a:ext cx="0" cy="0"/>
          <a:chOff x="0" y="0"/>
          <a:chExt cx="0" cy="0"/>
        </a:xfrm>
      </p:grpSpPr>
      <p:grpSp>
        <p:nvGrpSpPr>
          <p:cNvPr id="220" name="Google Shape;220;p26"/>
          <p:cNvGrpSpPr/>
          <p:nvPr/>
        </p:nvGrpSpPr>
        <p:grpSpPr>
          <a:xfrm>
            <a:off x="154000" y="-698812"/>
            <a:ext cx="9675400" cy="5842312"/>
            <a:chOff x="154000" y="-698812"/>
            <a:chExt cx="9675400" cy="5842312"/>
          </a:xfrm>
        </p:grpSpPr>
        <p:grpSp>
          <p:nvGrpSpPr>
            <p:cNvPr id="221" name="Google Shape;221;p26"/>
            <p:cNvGrpSpPr/>
            <p:nvPr/>
          </p:nvGrpSpPr>
          <p:grpSpPr>
            <a:xfrm rot="5400000">
              <a:off x="-210550" y="4113950"/>
              <a:ext cx="1394100" cy="665000"/>
              <a:chOff x="7754600" y="358950"/>
              <a:chExt cx="1394100" cy="665000"/>
            </a:xfrm>
          </p:grpSpPr>
          <p:sp>
            <p:nvSpPr>
              <p:cNvPr id="222" name="Google Shape;222;p26"/>
              <p:cNvSpPr/>
              <p:nvPr/>
            </p:nvSpPr>
            <p:spPr>
              <a:xfrm>
                <a:off x="7754600" y="6193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7754600" y="3589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7754600" y="8796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6"/>
            <p:cNvSpPr/>
            <p:nvPr/>
          </p:nvSpPr>
          <p:spPr>
            <a:xfrm>
              <a:off x="8324300" y="-698812"/>
              <a:ext cx="1505100" cy="150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6"/>
        <p:cNvGrpSpPr/>
        <p:nvPr/>
      </p:nvGrpSpPr>
      <p:grpSpPr>
        <a:xfrm>
          <a:off x="0" y="0"/>
          <a:ext cx="0" cy="0"/>
          <a:chOff x="0" y="0"/>
          <a:chExt cx="0" cy="0"/>
        </a:xfrm>
      </p:grpSpPr>
      <p:grpSp>
        <p:nvGrpSpPr>
          <p:cNvPr id="227" name="Google Shape;227;p27"/>
          <p:cNvGrpSpPr/>
          <p:nvPr/>
        </p:nvGrpSpPr>
        <p:grpSpPr>
          <a:xfrm>
            <a:off x="0" y="180900"/>
            <a:ext cx="6077100" cy="5932700"/>
            <a:chOff x="0" y="180900"/>
            <a:chExt cx="6077100" cy="5932700"/>
          </a:xfrm>
        </p:grpSpPr>
        <p:sp>
          <p:nvSpPr>
            <p:cNvPr id="228" name="Google Shape;228;p27"/>
            <p:cNvSpPr/>
            <p:nvPr/>
          </p:nvSpPr>
          <p:spPr>
            <a:xfrm>
              <a:off x="0" y="18090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572000" y="4608500"/>
              <a:ext cx="1505100" cy="1505100"/>
            </a:xfrm>
            <a:prstGeom prst="blockArc">
              <a:avLst>
                <a:gd name="adj1" fmla="val 10861763"/>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0" name="Google Shape;230;p27"/>
          <p:cNvCxnSpPr/>
          <p:nvPr/>
        </p:nvCxnSpPr>
        <p:spPr>
          <a:xfrm>
            <a:off x="8771775" y="-39500"/>
            <a:ext cx="0" cy="2612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22"/>
          <p:cNvSpPr txBox="1">
            <a:spLocks noGrp="1"/>
          </p:cNvSpPr>
          <p:nvPr>
            <p:ph type="subTitle" idx="1"/>
          </p:nvPr>
        </p:nvSpPr>
        <p:spPr>
          <a:xfrm>
            <a:off x="825112" y="2421750"/>
            <a:ext cx="2324100" cy="162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22"/>
          <p:cNvSpPr txBox="1">
            <a:spLocks noGrp="1"/>
          </p:cNvSpPr>
          <p:nvPr>
            <p:ph type="subTitle" idx="2"/>
          </p:nvPr>
        </p:nvSpPr>
        <p:spPr>
          <a:xfrm>
            <a:off x="3409944" y="2421750"/>
            <a:ext cx="2324100" cy="162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2"/>
          <p:cNvSpPr txBox="1">
            <a:spLocks noGrp="1"/>
          </p:cNvSpPr>
          <p:nvPr>
            <p:ph type="subTitle" idx="3"/>
          </p:nvPr>
        </p:nvSpPr>
        <p:spPr>
          <a:xfrm>
            <a:off x="5994775" y="2421750"/>
            <a:ext cx="2324100" cy="162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2"/>
          <p:cNvSpPr txBox="1">
            <a:spLocks noGrp="1"/>
          </p:cNvSpPr>
          <p:nvPr>
            <p:ph type="subTitle" idx="4"/>
          </p:nvPr>
        </p:nvSpPr>
        <p:spPr>
          <a:xfrm>
            <a:off x="825112" y="2036250"/>
            <a:ext cx="23241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73" name="Google Shape;173;p22"/>
          <p:cNvSpPr txBox="1">
            <a:spLocks noGrp="1"/>
          </p:cNvSpPr>
          <p:nvPr>
            <p:ph type="subTitle" idx="5"/>
          </p:nvPr>
        </p:nvSpPr>
        <p:spPr>
          <a:xfrm>
            <a:off x="3409949" y="2036250"/>
            <a:ext cx="23241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74" name="Google Shape;174;p22"/>
          <p:cNvSpPr txBox="1">
            <a:spLocks noGrp="1"/>
          </p:cNvSpPr>
          <p:nvPr>
            <p:ph type="subTitle" idx="6"/>
          </p:nvPr>
        </p:nvSpPr>
        <p:spPr>
          <a:xfrm>
            <a:off x="5994785" y="2036250"/>
            <a:ext cx="23241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175" name="Google Shape;175;p22"/>
          <p:cNvGrpSpPr/>
          <p:nvPr/>
        </p:nvGrpSpPr>
        <p:grpSpPr>
          <a:xfrm>
            <a:off x="8490275" y="1422275"/>
            <a:ext cx="1672325" cy="1902025"/>
            <a:chOff x="8490275" y="1422275"/>
            <a:chExt cx="1672325" cy="1902025"/>
          </a:xfrm>
        </p:grpSpPr>
        <p:sp>
          <p:nvSpPr>
            <p:cNvPr id="176" name="Google Shape;176;p22"/>
            <p:cNvSpPr/>
            <p:nvPr/>
          </p:nvSpPr>
          <p:spPr>
            <a:xfrm rot="-5400000">
              <a:off x="8657500" y="1819200"/>
              <a:ext cx="1505100" cy="1505100"/>
            </a:xfrm>
            <a:prstGeom prst="blockArc">
              <a:avLst>
                <a:gd name="adj1" fmla="val 10850519"/>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8490275" y="1422275"/>
              <a:ext cx="387000" cy="38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22"/>
          <p:cNvCxnSpPr/>
          <p:nvPr/>
        </p:nvCxnSpPr>
        <p:spPr>
          <a:xfrm rot="10800000">
            <a:off x="348850" y="2177050"/>
            <a:ext cx="0" cy="29799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6825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720000" y="1152475"/>
            <a:ext cx="7704000" cy="3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grpSp>
        <p:nvGrpSpPr>
          <p:cNvPr id="25" name="Google Shape;25;p4"/>
          <p:cNvGrpSpPr/>
          <p:nvPr/>
        </p:nvGrpSpPr>
        <p:grpSpPr>
          <a:xfrm>
            <a:off x="-942400" y="-487375"/>
            <a:ext cx="10580475" cy="5048125"/>
            <a:chOff x="-942400" y="-487375"/>
            <a:chExt cx="10580475" cy="5048125"/>
          </a:xfrm>
        </p:grpSpPr>
        <p:sp>
          <p:nvSpPr>
            <p:cNvPr id="26" name="Google Shape;26;p4"/>
            <p:cNvSpPr/>
            <p:nvPr/>
          </p:nvSpPr>
          <p:spPr>
            <a:xfrm>
              <a:off x="8715275" y="3637950"/>
              <a:ext cx="922800" cy="92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942400" y="-487375"/>
              <a:ext cx="1505100" cy="1505100"/>
            </a:xfrm>
            <a:prstGeom prst="blockArc">
              <a:avLst>
                <a:gd name="adj1" fmla="val 10667045"/>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txBox="1">
            <a:spLocks noGrp="1"/>
          </p:cNvSpPr>
          <p:nvPr>
            <p:ph type="subTitle" idx="1"/>
          </p:nvPr>
        </p:nvSpPr>
        <p:spPr>
          <a:xfrm>
            <a:off x="5234988" y="2421751"/>
            <a:ext cx="2567700" cy="15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2"/>
          </p:nvPr>
        </p:nvSpPr>
        <p:spPr>
          <a:xfrm>
            <a:off x="1341313" y="2421750"/>
            <a:ext cx="2567700" cy="15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3"/>
          </p:nvPr>
        </p:nvSpPr>
        <p:spPr>
          <a:xfrm>
            <a:off x="1341313" y="2036250"/>
            <a:ext cx="25677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3" name="Google Shape;33;p5"/>
          <p:cNvSpPr txBox="1">
            <a:spLocks noGrp="1"/>
          </p:cNvSpPr>
          <p:nvPr>
            <p:ph type="subTitle" idx="4"/>
          </p:nvPr>
        </p:nvSpPr>
        <p:spPr>
          <a:xfrm>
            <a:off x="5234988" y="2036250"/>
            <a:ext cx="25677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34" name="Google Shape;34;p5"/>
          <p:cNvGrpSpPr/>
          <p:nvPr/>
        </p:nvGrpSpPr>
        <p:grpSpPr>
          <a:xfrm rot="10800000" flipH="1">
            <a:off x="157675" y="-1451575"/>
            <a:ext cx="5362850" cy="6595075"/>
            <a:chOff x="157675" y="-10000"/>
            <a:chExt cx="5362850" cy="6595075"/>
          </a:xfrm>
        </p:grpSpPr>
        <p:sp>
          <p:nvSpPr>
            <p:cNvPr id="35" name="Google Shape;35;p5"/>
            <p:cNvSpPr/>
            <p:nvPr/>
          </p:nvSpPr>
          <p:spPr>
            <a:xfrm>
              <a:off x="3623625" y="4688475"/>
              <a:ext cx="1896900" cy="18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157675" y="-10000"/>
              <a:ext cx="404650" cy="1017900"/>
              <a:chOff x="157675" y="-10000"/>
              <a:chExt cx="404650" cy="1017900"/>
            </a:xfrm>
          </p:grpSpPr>
          <p:sp>
            <p:nvSpPr>
              <p:cNvPr id="37" name="Google Shape;37;p5"/>
              <p:cNvSpPr/>
              <p:nvPr/>
            </p:nvSpPr>
            <p:spPr>
              <a:xfrm rot="5400000">
                <a:off x="-279125" y="426800"/>
                <a:ext cx="10179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400000">
                <a:off x="-18775" y="426800"/>
                <a:ext cx="10179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9" name="Google Shape;39;p5"/>
          <p:cNvCxnSpPr/>
          <p:nvPr/>
        </p:nvCxnSpPr>
        <p:spPr>
          <a:xfrm rot="10800000">
            <a:off x="8784000" y="-4100"/>
            <a:ext cx="0" cy="3951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2" name="Google Shape;42;p6"/>
          <p:cNvGrpSpPr/>
          <p:nvPr/>
        </p:nvGrpSpPr>
        <p:grpSpPr>
          <a:xfrm>
            <a:off x="-383550" y="-832675"/>
            <a:ext cx="10292992" cy="5809825"/>
            <a:chOff x="-383550" y="-832675"/>
            <a:chExt cx="10292992" cy="5809825"/>
          </a:xfrm>
        </p:grpSpPr>
        <p:sp>
          <p:nvSpPr>
            <p:cNvPr id="43" name="Google Shape;43;p6"/>
            <p:cNvSpPr/>
            <p:nvPr/>
          </p:nvSpPr>
          <p:spPr>
            <a:xfrm rot="10800000">
              <a:off x="8404342" y="-832675"/>
              <a:ext cx="1505100" cy="1505100"/>
            </a:xfrm>
            <a:prstGeom prst="blockArc">
              <a:avLst>
                <a:gd name="adj1" fmla="val 10648351"/>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383550" y="4239750"/>
              <a:ext cx="737400" cy="73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20000" y="819600"/>
            <a:ext cx="3629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7"/>
          <p:cNvSpPr txBox="1">
            <a:spLocks noGrp="1"/>
          </p:cNvSpPr>
          <p:nvPr>
            <p:ph type="body" idx="1"/>
          </p:nvPr>
        </p:nvSpPr>
        <p:spPr>
          <a:xfrm>
            <a:off x="720000" y="1762202"/>
            <a:ext cx="3629400" cy="256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8" name="Google Shape;48;p7"/>
          <p:cNvSpPr>
            <a:spLocks noGrp="1"/>
          </p:cNvSpPr>
          <p:nvPr>
            <p:ph type="pic" idx="2"/>
          </p:nvPr>
        </p:nvSpPr>
        <p:spPr>
          <a:xfrm>
            <a:off x="4576900" y="819600"/>
            <a:ext cx="3852000" cy="3504300"/>
          </a:xfrm>
          <a:prstGeom prst="rect">
            <a:avLst/>
          </a:prstGeom>
          <a:noFill/>
          <a:ln>
            <a:noFill/>
          </a:ln>
        </p:spPr>
      </p:sp>
      <p:grpSp>
        <p:nvGrpSpPr>
          <p:cNvPr id="49" name="Google Shape;49;p7"/>
          <p:cNvGrpSpPr/>
          <p:nvPr/>
        </p:nvGrpSpPr>
        <p:grpSpPr>
          <a:xfrm>
            <a:off x="-785100" y="-828050"/>
            <a:ext cx="9641250" cy="5971650"/>
            <a:chOff x="-785100" y="-828050"/>
            <a:chExt cx="9641250" cy="5971650"/>
          </a:xfrm>
        </p:grpSpPr>
        <p:sp>
          <p:nvSpPr>
            <p:cNvPr id="50" name="Google Shape;50;p7"/>
            <p:cNvSpPr/>
            <p:nvPr/>
          </p:nvSpPr>
          <p:spPr>
            <a:xfrm rot="5400000">
              <a:off x="-785100" y="-828050"/>
              <a:ext cx="1505100" cy="1505100"/>
            </a:xfrm>
            <a:prstGeom prst="blockArc">
              <a:avLst>
                <a:gd name="adj1" fmla="val 10511055"/>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7502400" y="3789850"/>
              <a:ext cx="25632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52;p7"/>
          <p:cNvCxnSpPr/>
          <p:nvPr/>
        </p:nvCxnSpPr>
        <p:spPr>
          <a:xfrm>
            <a:off x="-24150" y="4879450"/>
            <a:ext cx="4373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grpSp>
        <p:nvGrpSpPr>
          <p:cNvPr id="55" name="Google Shape;55;p8"/>
          <p:cNvGrpSpPr/>
          <p:nvPr/>
        </p:nvGrpSpPr>
        <p:grpSpPr>
          <a:xfrm>
            <a:off x="-886233" y="4447825"/>
            <a:ext cx="10030233" cy="2057275"/>
            <a:chOff x="-886233" y="4447825"/>
            <a:chExt cx="10030233" cy="2057275"/>
          </a:xfrm>
        </p:grpSpPr>
        <p:sp>
          <p:nvSpPr>
            <p:cNvPr id="56" name="Google Shape;56;p8"/>
            <p:cNvSpPr/>
            <p:nvPr/>
          </p:nvSpPr>
          <p:spPr>
            <a:xfrm>
              <a:off x="7247100" y="4608500"/>
              <a:ext cx="1896900" cy="18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886233" y="4447825"/>
              <a:ext cx="1505100" cy="1505100"/>
            </a:xfrm>
            <a:prstGeom prst="blockArc">
              <a:avLst>
                <a:gd name="adj1" fmla="val 10611263"/>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Google Shape;58;p8"/>
          <p:cNvCxnSpPr/>
          <p:nvPr/>
        </p:nvCxnSpPr>
        <p:spPr>
          <a:xfrm>
            <a:off x="1925" y="267450"/>
            <a:ext cx="2499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01813" y="17591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61" name="Google Shape;61;p9"/>
          <p:cNvSpPr txBox="1">
            <a:spLocks noGrp="1"/>
          </p:cNvSpPr>
          <p:nvPr>
            <p:ph type="subTitle" idx="1"/>
          </p:nvPr>
        </p:nvSpPr>
        <p:spPr>
          <a:xfrm>
            <a:off x="2201888" y="2602226"/>
            <a:ext cx="47403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62" name="Google Shape;62;p9"/>
          <p:cNvGrpSpPr/>
          <p:nvPr/>
        </p:nvGrpSpPr>
        <p:grpSpPr>
          <a:xfrm flipH="1">
            <a:off x="5275" y="0"/>
            <a:ext cx="8986325" cy="6113600"/>
            <a:chOff x="157675" y="0"/>
            <a:chExt cx="8986325" cy="6113600"/>
          </a:xfrm>
        </p:grpSpPr>
        <p:sp>
          <p:nvSpPr>
            <p:cNvPr id="63" name="Google Shape;63;p9"/>
            <p:cNvSpPr/>
            <p:nvPr/>
          </p:nvSpPr>
          <p:spPr>
            <a:xfrm>
              <a:off x="7638900" y="4608500"/>
              <a:ext cx="1505100" cy="1505100"/>
            </a:xfrm>
            <a:prstGeom prst="blockArc">
              <a:avLst>
                <a:gd name="adj1" fmla="val 10850519"/>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5400000">
              <a:off x="-46722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20687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6875" y="0"/>
            <a:ext cx="9144000" cy="5157300"/>
          </a:xfrm>
          <a:prstGeom prst="rect">
            <a:avLst/>
          </a:prstGeom>
          <a:noFill/>
          <a:ln>
            <a:noFill/>
          </a:ln>
        </p:spPr>
      </p:sp>
      <p:sp>
        <p:nvSpPr>
          <p:cNvPr id="68" name="Google Shape;68;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ubik"/>
              <a:buNone/>
              <a:defRPr sz="3000">
                <a:solidFill>
                  <a:schemeClr val="dk1"/>
                </a:solidFill>
                <a:latin typeface="Rubik"/>
                <a:ea typeface="Rubik"/>
                <a:cs typeface="Rubik"/>
                <a:sym typeface="Rubik"/>
              </a:defRPr>
            </a:lvl1pPr>
            <a:lvl2pPr lvl="1"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2pPr>
            <a:lvl3pPr lvl="2"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3pPr>
            <a:lvl4pPr lvl="3"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4pPr>
            <a:lvl5pPr lvl="4"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5pPr>
            <a:lvl6pPr lvl="5"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6pPr>
            <a:lvl7pPr lvl="6"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7pPr>
            <a:lvl8pPr lvl="7"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8pPr>
            <a:lvl9pPr lvl="8"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 id="2147483670" r:id="rId22"/>
    <p:sldLayoutId id="2147483671" r:id="rId23"/>
    <p:sldLayoutId id="2147483672" r:id="rId24"/>
    <p:sldLayoutId id="2147483673" r:id="rId25"/>
    <p:sldLayoutId id="2147483678"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5815/ijisa.2015.01.05" TargetMode="External"/><Relationship Id="rId2" Type="http://schemas.openxmlformats.org/officeDocument/2006/relationships/notesSlide" Target="../notesSlides/notesSlide27.xml"/><Relationship Id="rId1" Type="http://schemas.openxmlformats.org/officeDocument/2006/relationships/slideLayout" Target="../slideLayouts/slideLayout26.xml"/><Relationship Id="rId6" Type="http://schemas.openxmlformats.org/officeDocument/2006/relationships/hyperlink" Target="https://doi.org/10.1093/iwc/iwab001" TargetMode="External"/><Relationship Id="rId5" Type="http://schemas.openxmlformats.org/officeDocument/2006/relationships/hyperlink" Target="https://ieeexplore.ieee.org/abstract/document/6603862?casa_token=jPQPTYI1NQwAAAAA:Vf_nndQFSLgQ1lKoKUfpEktyGXtPDDEpXwPcP8oZnKtKmTNo7cx76rdsD1p8Jop4DkySvo2X2w" TargetMode="External"/><Relationship Id="rId4" Type="http://schemas.openxmlformats.org/officeDocument/2006/relationships/hyperlink" Target="https://doi.org/10.1007/s11256-010-0166-6"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20853/30-2-583" TargetMode="External"/><Relationship Id="rId7" Type="http://schemas.openxmlformats.org/officeDocument/2006/relationships/hyperlink" Target="https://doi.org/10.1016/j.edurev.2020.100339" TargetMode="External"/><Relationship Id="rId2" Type="http://schemas.openxmlformats.org/officeDocument/2006/relationships/notesSlide" Target="../notesSlides/notesSlide28.xml"/><Relationship Id="rId1" Type="http://schemas.openxmlformats.org/officeDocument/2006/relationships/slideLayout" Target="../slideLayouts/slideLayout26.xml"/><Relationship Id="rId6" Type="http://schemas.openxmlformats.org/officeDocument/2006/relationships/hyperlink" Target="https://doi.org/10.1111/jcal.12031" TargetMode="External"/><Relationship Id="rId5" Type="http://schemas.openxmlformats.org/officeDocument/2006/relationships/hyperlink" Target="https://doi.org/10.1080/0305764x.2019.1625867" TargetMode="External"/><Relationship Id="rId4" Type="http://schemas.openxmlformats.org/officeDocument/2006/relationships/hyperlink" Target="https://doi.org/10.3102/01623737020004253"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1"/>
          <p:cNvSpPr txBox="1">
            <a:spLocks noGrp="1"/>
          </p:cNvSpPr>
          <p:nvPr>
            <p:ph type="ctrTitle"/>
          </p:nvPr>
        </p:nvSpPr>
        <p:spPr>
          <a:xfrm>
            <a:off x="715100" y="535000"/>
            <a:ext cx="7713900" cy="838200"/>
          </a:xfrm>
          <a:prstGeom prst="rect">
            <a:avLst/>
          </a:prstGeom>
        </p:spPr>
        <p:txBody>
          <a:bodyPr spcFirstLastPara="1" wrap="square" lIns="91425" tIns="91425" rIns="91425" bIns="91425" anchor="b" anchorCtr="0">
            <a:noAutofit/>
          </a:bodyPr>
          <a:lstStyle/>
          <a:p>
            <a:pPr algn="ctr"/>
            <a:r>
              <a:rPr lang="en-US" sz="2800">
                <a:solidFill>
                  <a:srgbClr val="37545A"/>
                </a:solidFill>
              </a:rPr>
              <a:t>Navigating Success: Harnessing Academic Data for Student Outcome Projections</a:t>
            </a:r>
            <a:endParaRPr lang="en-US"/>
          </a:p>
        </p:txBody>
      </p:sp>
      <p:sp>
        <p:nvSpPr>
          <p:cNvPr id="243" name="Google Shape;243;p31"/>
          <p:cNvSpPr txBox="1">
            <a:spLocks noGrp="1"/>
          </p:cNvSpPr>
          <p:nvPr>
            <p:ph type="subTitle" idx="1"/>
          </p:nvPr>
        </p:nvSpPr>
        <p:spPr>
          <a:xfrm>
            <a:off x="1023581" y="2019348"/>
            <a:ext cx="7412425" cy="669300"/>
          </a:xfrm>
          <a:prstGeom prst="rect">
            <a:avLst/>
          </a:prstGeom>
        </p:spPr>
        <p:txBody>
          <a:bodyPr spcFirstLastPara="1" wrap="square" lIns="91425" tIns="91425" rIns="91425" bIns="91425" anchor="t" anchorCtr="0">
            <a:noAutofit/>
          </a:bodyPr>
          <a:lstStyle/>
          <a:p>
            <a:pPr marL="0" indent="0"/>
            <a:r>
              <a:rPr lang="en"/>
              <a:t>Team Members: Isha </a:t>
            </a:r>
            <a:r>
              <a:rPr lang="en" err="1"/>
              <a:t>Mahadalkar</a:t>
            </a:r>
            <a:r>
              <a:rPr lang="en"/>
              <a:t>, Shashank </a:t>
            </a:r>
            <a:r>
              <a:rPr lang="en" err="1"/>
              <a:t>Thandri</a:t>
            </a:r>
            <a:r>
              <a:rPr lang="en"/>
              <a:t>, Fan Yang </a:t>
            </a:r>
          </a:p>
          <a:p>
            <a:pPr marL="0" indent="0"/>
            <a:r>
              <a:rPr lang="en"/>
              <a:t>CNIT 62300</a:t>
            </a:r>
          </a:p>
        </p:txBody>
      </p:sp>
      <p:cxnSp>
        <p:nvCxnSpPr>
          <p:cNvPr id="244" name="Google Shape;244;p31"/>
          <p:cNvCxnSpPr/>
          <p:nvPr/>
        </p:nvCxnSpPr>
        <p:spPr>
          <a:xfrm>
            <a:off x="-17300" y="1561625"/>
            <a:ext cx="8421900" cy="0"/>
          </a:xfrm>
          <a:prstGeom prst="straightConnector1">
            <a:avLst/>
          </a:prstGeom>
          <a:noFill/>
          <a:ln w="19050" cap="flat" cmpd="sng">
            <a:solidFill>
              <a:schemeClr val="dk1"/>
            </a:solidFill>
            <a:prstDash val="solid"/>
            <a:round/>
            <a:headEnd type="none" w="med" len="med"/>
            <a:tailEnd type="none" w="med" len="med"/>
          </a:ln>
        </p:spPr>
      </p:cxnSp>
      <p:grpSp>
        <p:nvGrpSpPr>
          <p:cNvPr id="245" name="Google Shape;245;p31"/>
          <p:cNvGrpSpPr/>
          <p:nvPr/>
        </p:nvGrpSpPr>
        <p:grpSpPr>
          <a:xfrm>
            <a:off x="-17300" y="4167225"/>
            <a:ext cx="2081350" cy="477900"/>
            <a:chOff x="-17300" y="4167225"/>
            <a:chExt cx="2081350" cy="477900"/>
          </a:xfrm>
        </p:grpSpPr>
        <p:sp>
          <p:nvSpPr>
            <p:cNvPr id="246" name="Google Shape;246;p31"/>
            <p:cNvSpPr/>
            <p:nvPr/>
          </p:nvSpPr>
          <p:spPr>
            <a:xfrm>
              <a:off x="1586150" y="4167225"/>
              <a:ext cx="477900" cy="47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31"/>
            <p:cNvGrpSpPr/>
            <p:nvPr/>
          </p:nvGrpSpPr>
          <p:grpSpPr>
            <a:xfrm>
              <a:off x="-17300" y="4203850"/>
              <a:ext cx="1394100" cy="404650"/>
              <a:chOff x="-17300" y="4203850"/>
              <a:chExt cx="1394100" cy="404650"/>
            </a:xfrm>
          </p:grpSpPr>
          <p:sp>
            <p:nvSpPr>
              <p:cNvPr id="248" name="Google Shape;248;p31"/>
              <p:cNvSpPr/>
              <p:nvPr/>
            </p:nvSpPr>
            <p:spPr>
              <a:xfrm>
                <a:off x="-17300" y="44642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17300" y="420385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PROBLEM  STATEMENT</a:t>
            </a:r>
          </a:p>
        </p:txBody>
      </p:sp>
      <p:sp>
        <p:nvSpPr>
          <p:cNvPr id="9" name="Google Shape;421;p46">
            <a:extLst>
              <a:ext uri="{FF2B5EF4-FFF2-40B4-BE49-F238E27FC236}">
                <a16:creationId xmlns:a16="http://schemas.microsoft.com/office/drawing/2014/main" id="{D6F30A42-1A63-D4CC-81B2-E9B6AB0FF7A5}"/>
              </a:ext>
            </a:extLst>
          </p:cNvPr>
          <p:cNvSpPr txBox="1">
            <a:spLocks/>
          </p:cNvSpPr>
          <p:nvPr/>
        </p:nvSpPr>
        <p:spPr>
          <a:xfrm>
            <a:off x="753724" y="2431363"/>
            <a:ext cx="6524224" cy="71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lgn="just">
              <a:buNone/>
            </a:pPr>
            <a:r>
              <a:rPr lang="en-US" sz="1400">
                <a:solidFill>
                  <a:schemeClr val="tx1"/>
                </a:solidFill>
              </a:rPr>
              <a:t>In the below study on predicting student performance, various models were employed to classify student academic outcomes effectively. However, the study lacked an analysis of key parameters influencing academic success. Furthermore, it only considered pre-enrollment data, overlooking first-semester performance post-enrollment, which is also likely significant for academic results.</a:t>
            </a:r>
            <a:endParaRPr lang="en-US">
              <a:solidFill>
                <a:schemeClr val="tx1"/>
              </a:solidFill>
            </a:endParaRPr>
          </a:p>
          <a:p>
            <a:pPr marL="0" indent="0" algn="just">
              <a:buNone/>
            </a:pPr>
            <a:endParaRPr lang="en-US" sz="1400"/>
          </a:p>
          <a:p>
            <a:pPr marL="0" indent="0" algn="just">
              <a:buNone/>
            </a:pPr>
            <a:r>
              <a:rPr lang="en-US" sz="1000">
                <a:solidFill>
                  <a:srgbClr val="222222"/>
                </a:solidFill>
                <a:latin typeface="Arial"/>
                <a:cs typeface="Arial"/>
              </a:rPr>
              <a:t>Martins, M. V., </a:t>
            </a:r>
            <a:r>
              <a:rPr lang="en-US" sz="1000" err="1">
                <a:solidFill>
                  <a:srgbClr val="222222"/>
                </a:solidFill>
                <a:latin typeface="Arial"/>
                <a:cs typeface="Arial"/>
              </a:rPr>
              <a:t>Tolledo</a:t>
            </a:r>
            <a:r>
              <a:rPr lang="en-US" sz="1000">
                <a:solidFill>
                  <a:srgbClr val="222222"/>
                </a:solidFill>
                <a:latin typeface="Arial"/>
                <a:cs typeface="Arial"/>
              </a:rPr>
              <a:t>, D., Machado, J., Baptista, L. M., &amp; </a:t>
            </a:r>
            <a:r>
              <a:rPr lang="en-US" sz="1000" err="1">
                <a:solidFill>
                  <a:srgbClr val="222222"/>
                </a:solidFill>
                <a:latin typeface="Arial"/>
                <a:cs typeface="Arial"/>
              </a:rPr>
              <a:t>Realinho</a:t>
            </a:r>
            <a:r>
              <a:rPr lang="en-US" sz="1000">
                <a:solidFill>
                  <a:srgbClr val="222222"/>
                </a:solidFill>
                <a:latin typeface="Arial"/>
                <a:cs typeface="Arial"/>
              </a:rPr>
              <a:t>, V. (2021). Early Prediction of Student’s Performance in Higher Education: A Case Study. In </a:t>
            </a:r>
            <a:r>
              <a:rPr lang="en-US" sz="1000" i="1">
                <a:solidFill>
                  <a:srgbClr val="222222"/>
                </a:solidFill>
                <a:latin typeface="Arial"/>
                <a:cs typeface="Arial"/>
              </a:rPr>
              <a:t>Trends and Applications in Information Systems and Technologies: Volume 1 9</a:t>
            </a:r>
            <a:r>
              <a:rPr lang="en-US" sz="1000">
                <a:solidFill>
                  <a:srgbClr val="222222"/>
                </a:solidFill>
                <a:latin typeface="Arial"/>
                <a:cs typeface="Arial"/>
              </a:rPr>
              <a:t> (pp. 166-175). Springer International Publishing.</a:t>
            </a:r>
            <a:endParaRPr lang="en-US"/>
          </a:p>
          <a:p>
            <a:pPr marL="0" indent="0">
              <a:buNone/>
            </a:pPr>
            <a:endParaRPr lang="en-US" sz="1400"/>
          </a:p>
        </p:txBody>
      </p:sp>
    </p:spTree>
    <p:extLst>
      <p:ext uri="{BB962C8B-B14F-4D97-AF65-F5344CB8AC3E}">
        <p14:creationId xmlns:p14="http://schemas.microsoft.com/office/powerpoint/2010/main" val="417477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RESEARCH  QUESTION</a:t>
            </a:r>
            <a:endParaRPr lang="en-US"/>
          </a:p>
        </p:txBody>
      </p:sp>
      <p:sp>
        <p:nvSpPr>
          <p:cNvPr id="9" name="Google Shape;421;p46">
            <a:extLst>
              <a:ext uri="{FF2B5EF4-FFF2-40B4-BE49-F238E27FC236}">
                <a16:creationId xmlns:a16="http://schemas.microsoft.com/office/drawing/2014/main" id="{D6F30A42-1A63-D4CC-81B2-E9B6AB0FF7A5}"/>
              </a:ext>
            </a:extLst>
          </p:cNvPr>
          <p:cNvSpPr txBox="1">
            <a:spLocks/>
          </p:cNvSpPr>
          <p:nvPr/>
        </p:nvSpPr>
        <p:spPr>
          <a:xfrm>
            <a:off x="807779" y="1219884"/>
            <a:ext cx="6806870" cy="2631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285750" indent="-285750"/>
            <a:r>
              <a:rPr lang="en-US" sz="1400"/>
              <a:t>What are the most effective features and factors in predicting a student's academic performance?</a:t>
            </a:r>
          </a:p>
          <a:p>
            <a:pPr marL="0" indent="0">
              <a:buNone/>
            </a:pPr>
            <a:endParaRPr lang="en-US" sz="1400"/>
          </a:p>
          <a:p>
            <a:pPr marL="285750" indent="-285750"/>
            <a:r>
              <a:rPr lang="en-US" sz="1400"/>
              <a:t>Does performance during the first year of enrollment affects a student's final academic outcome?</a:t>
            </a:r>
            <a:endParaRPr lang="en-US"/>
          </a:p>
          <a:p>
            <a:pPr marL="285750" indent="-285750"/>
            <a:endParaRPr lang="en-US" sz="1400"/>
          </a:p>
          <a:p>
            <a:pPr marL="0" indent="0">
              <a:buNone/>
            </a:pPr>
            <a:endParaRPr lang="en-US" sz="1400"/>
          </a:p>
        </p:txBody>
      </p:sp>
    </p:spTree>
    <p:extLst>
      <p:ext uri="{BB962C8B-B14F-4D97-AF65-F5344CB8AC3E}">
        <p14:creationId xmlns:p14="http://schemas.microsoft.com/office/powerpoint/2010/main" val="347536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046675" y="2661550"/>
            <a:ext cx="4044105" cy="835306"/>
          </a:xfrm>
          <a:prstGeom prst="rect">
            <a:avLst/>
          </a:prstGeom>
        </p:spPr>
        <p:txBody>
          <a:bodyPr spcFirstLastPara="1" wrap="square" lIns="91425" tIns="91425" rIns="91425" bIns="91425" anchor="t" anchorCtr="0">
            <a:noAutofit/>
          </a:bodyPr>
          <a:lstStyle/>
          <a:p>
            <a:r>
              <a:rPr lang="en"/>
              <a:t>METHODOLOGY</a:t>
            </a:r>
            <a:endParaRPr lang="en-US"/>
          </a:p>
        </p:txBody>
      </p:sp>
      <p:sp>
        <p:nvSpPr>
          <p:cNvPr id="281" name="Google Shape;281;p34"/>
          <p:cNvSpPr txBox="1">
            <a:spLocks noGrp="1"/>
          </p:cNvSpPr>
          <p:nvPr>
            <p:ph type="title" idx="2"/>
          </p:nvPr>
        </p:nvSpPr>
        <p:spPr>
          <a:xfrm>
            <a:off x="5046675" y="1640150"/>
            <a:ext cx="1164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lang="en-US"/>
          </a:p>
        </p:txBody>
      </p:sp>
      <p:cxnSp>
        <p:nvCxnSpPr>
          <p:cNvPr id="283" name="Google Shape;283;p34"/>
          <p:cNvCxnSpPr/>
          <p:nvPr/>
        </p:nvCxnSpPr>
        <p:spPr>
          <a:xfrm>
            <a:off x="5092500" y="3503350"/>
            <a:ext cx="4051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6965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389" name="Google Shape;389;p45"/>
          <p:cNvSpPr txBox="1"/>
          <p:nvPr/>
        </p:nvSpPr>
        <p:spPr>
          <a:xfrm flipH="1">
            <a:off x="720000" y="1366525"/>
            <a:ext cx="1812300" cy="572700"/>
          </a:xfrm>
          <a:prstGeom prst="rect">
            <a:avLst/>
          </a:prstGeom>
          <a:noFill/>
          <a:ln>
            <a:noFill/>
          </a:ln>
        </p:spPr>
        <p:txBody>
          <a:bodyPr spcFirstLastPara="1" wrap="square" lIns="91425" tIns="91425" rIns="91425" bIns="91425" anchor="b" anchorCtr="0">
            <a:noAutofit/>
          </a:bodyPr>
          <a:lstStyle/>
          <a:p>
            <a:pPr algn="ctr"/>
            <a:r>
              <a:rPr lang="en" sz="1200">
                <a:solidFill>
                  <a:schemeClr val="dk1"/>
                </a:solidFill>
                <a:latin typeface="Rubik"/>
                <a:cs typeface="Rubik"/>
              </a:rPr>
              <a:t>Data Sourcing</a:t>
            </a:r>
            <a:endParaRPr lang="en-US"/>
          </a:p>
        </p:txBody>
      </p:sp>
      <p:sp>
        <p:nvSpPr>
          <p:cNvPr id="390" name="Google Shape;390;p45"/>
          <p:cNvSpPr txBox="1"/>
          <p:nvPr/>
        </p:nvSpPr>
        <p:spPr>
          <a:xfrm flipH="1">
            <a:off x="2683900" y="1366525"/>
            <a:ext cx="1812300" cy="572700"/>
          </a:xfrm>
          <a:prstGeom prst="rect">
            <a:avLst/>
          </a:prstGeom>
          <a:noFill/>
          <a:ln>
            <a:noFill/>
          </a:ln>
        </p:spPr>
        <p:txBody>
          <a:bodyPr spcFirstLastPara="1" wrap="square" lIns="91425" tIns="91425" rIns="91425" bIns="91425" anchor="b" anchorCtr="0">
            <a:noAutofit/>
          </a:bodyPr>
          <a:lstStyle/>
          <a:p>
            <a:pPr algn="ctr"/>
            <a:r>
              <a:rPr lang="en" sz="1200">
                <a:solidFill>
                  <a:schemeClr val="dk1"/>
                </a:solidFill>
                <a:sym typeface="Rubik"/>
              </a:rPr>
              <a:t>Data Preprocessing</a:t>
            </a:r>
          </a:p>
        </p:txBody>
      </p:sp>
      <p:sp>
        <p:nvSpPr>
          <p:cNvPr id="391" name="Google Shape;391;p45"/>
          <p:cNvSpPr txBox="1"/>
          <p:nvPr/>
        </p:nvSpPr>
        <p:spPr>
          <a:xfrm flipH="1">
            <a:off x="4647800" y="1366525"/>
            <a:ext cx="1812300" cy="572700"/>
          </a:xfrm>
          <a:prstGeom prst="rect">
            <a:avLst/>
          </a:prstGeom>
          <a:noFill/>
          <a:ln>
            <a:noFill/>
          </a:ln>
        </p:spPr>
        <p:txBody>
          <a:bodyPr spcFirstLastPara="1" wrap="square" lIns="91425" tIns="91425" rIns="91425" bIns="91425" anchor="b" anchorCtr="0">
            <a:noAutofit/>
          </a:bodyPr>
          <a:lstStyle/>
          <a:p>
            <a:pPr algn="ctr"/>
            <a:r>
              <a:rPr lang="en" sz="1200">
                <a:solidFill>
                  <a:schemeClr val="dk1"/>
                </a:solidFill>
              </a:rPr>
              <a:t>Exploratory Data Analysis (EDA)</a:t>
            </a:r>
            <a:endParaRPr lang="en-US">
              <a:solidFill>
                <a:schemeClr val="dk1"/>
              </a:solidFill>
            </a:endParaRPr>
          </a:p>
        </p:txBody>
      </p:sp>
      <p:sp>
        <p:nvSpPr>
          <p:cNvPr id="392" name="Google Shape;392;p45"/>
          <p:cNvSpPr txBox="1"/>
          <p:nvPr/>
        </p:nvSpPr>
        <p:spPr>
          <a:xfrm flipH="1">
            <a:off x="6611700" y="1366525"/>
            <a:ext cx="1812300" cy="572700"/>
          </a:xfrm>
          <a:prstGeom prst="rect">
            <a:avLst/>
          </a:prstGeom>
          <a:noFill/>
          <a:ln>
            <a:noFill/>
          </a:ln>
        </p:spPr>
        <p:txBody>
          <a:bodyPr spcFirstLastPara="1" wrap="square" lIns="91425" tIns="91425" rIns="91425" bIns="91425" anchor="b" anchorCtr="0">
            <a:noAutofit/>
          </a:bodyPr>
          <a:lstStyle/>
          <a:p>
            <a:pPr algn="ctr"/>
            <a:r>
              <a:rPr lang="en" sz="1200">
                <a:solidFill>
                  <a:schemeClr val="dk1"/>
                </a:solidFill>
                <a:latin typeface="Rubik"/>
                <a:cs typeface="Rubik"/>
                <a:sym typeface="Rubik"/>
              </a:rPr>
              <a:t>Baseline Modeling</a:t>
            </a:r>
            <a:endParaRPr lang="en" sz="1200">
              <a:solidFill>
                <a:schemeClr val="dk1"/>
              </a:solidFill>
              <a:latin typeface="Rubik"/>
              <a:cs typeface="Rubik"/>
            </a:endParaRPr>
          </a:p>
        </p:txBody>
      </p:sp>
      <p:sp>
        <p:nvSpPr>
          <p:cNvPr id="393" name="Google Shape;393;p45"/>
          <p:cNvSpPr txBox="1"/>
          <p:nvPr/>
        </p:nvSpPr>
        <p:spPr>
          <a:xfrm flipH="1">
            <a:off x="720000" y="3773776"/>
            <a:ext cx="1812300" cy="572700"/>
          </a:xfrm>
          <a:prstGeom prst="rect">
            <a:avLst/>
          </a:prstGeom>
          <a:noFill/>
          <a:ln>
            <a:noFill/>
          </a:ln>
        </p:spPr>
        <p:txBody>
          <a:bodyPr spcFirstLastPara="1" wrap="square" lIns="91425" tIns="91425" rIns="91425" bIns="91425" anchor="t" anchorCtr="0">
            <a:noAutofit/>
          </a:bodyPr>
          <a:lstStyle/>
          <a:p>
            <a:pPr algn="ctr"/>
            <a:r>
              <a:rPr lang="en" sz="1200">
                <a:solidFill>
                  <a:schemeClr val="dk1"/>
                </a:solidFill>
                <a:latin typeface="Rubik"/>
                <a:cs typeface="Rubik"/>
                <a:sym typeface="Rubik"/>
              </a:rPr>
              <a:t>Feature Importance</a:t>
            </a:r>
            <a:endParaRPr lang="en-US"/>
          </a:p>
        </p:txBody>
      </p:sp>
      <p:sp>
        <p:nvSpPr>
          <p:cNvPr id="394" name="Google Shape;394;p45"/>
          <p:cNvSpPr txBox="1"/>
          <p:nvPr/>
        </p:nvSpPr>
        <p:spPr>
          <a:xfrm flipH="1">
            <a:off x="2683900" y="3773776"/>
            <a:ext cx="1812300" cy="572700"/>
          </a:xfrm>
          <a:prstGeom prst="rect">
            <a:avLst/>
          </a:prstGeom>
          <a:noFill/>
          <a:ln>
            <a:noFill/>
          </a:ln>
        </p:spPr>
        <p:txBody>
          <a:bodyPr spcFirstLastPara="1" wrap="square" lIns="91425" tIns="91425" rIns="91425" bIns="91425" anchor="t" anchorCtr="0">
            <a:noAutofit/>
          </a:bodyPr>
          <a:lstStyle/>
          <a:p>
            <a:pPr algn="ctr"/>
            <a:r>
              <a:rPr lang="en" sz="1200">
                <a:solidFill>
                  <a:schemeClr val="dk1"/>
                </a:solidFill>
                <a:latin typeface="Rubik"/>
                <a:cs typeface="Rubik"/>
                <a:sym typeface="Rubik"/>
              </a:rPr>
              <a:t>Advanced Modeling</a:t>
            </a:r>
            <a:endParaRPr lang="en-US"/>
          </a:p>
        </p:txBody>
      </p:sp>
      <p:sp>
        <p:nvSpPr>
          <p:cNvPr id="395" name="Google Shape;395;p45"/>
          <p:cNvSpPr txBox="1"/>
          <p:nvPr/>
        </p:nvSpPr>
        <p:spPr>
          <a:xfrm flipH="1">
            <a:off x="4647800" y="3773776"/>
            <a:ext cx="1812300" cy="572700"/>
          </a:xfrm>
          <a:prstGeom prst="rect">
            <a:avLst/>
          </a:prstGeom>
          <a:noFill/>
          <a:ln>
            <a:noFill/>
          </a:ln>
        </p:spPr>
        <p:txBody>
          <a:bodyPr spcFirstLastPara="1" wrap="square" lIns="91425" tIns="91425" rIns="91425" bIns="91425" anchor="t" anchorCtr="0">
            <a:noAutofit/>
          </a:bodyPr>
          <a:lstStyle/>
          <a:p>
            <a:pPr algn="ctr"/>
            <a:r>
              <a:rPr lang="en" sz="1200">
                <a:solidFill>
                  <a:schemeClr val="dk1"/>
                </a:solidFill>
                <a:latin typeface="Rubik"/>
                <a:cs typeface="Rubik"/>
                <a:sym typeface="Rubik"/>
              </a:rPr>
              <a:t>Hyperparameter Tuning</a:t>
            </a:r>
            <a:endParaRPr lang="en-US">
              <a:solidFill>
                <a:schemeClr val="dk1"/>
              </a:solidFill>
            </a:endParaRPr>
          </a:p>
        </p:txBody>
      </p:sp>
      <p:sp>
        <p:nvSpPr>
          <p:cNvPr id="396" name="Google Shape;396;p45"/>
          <p:cNvSpPr txBox="1"/>
          <p:nvPr/>
        </p:nvSpPr>
        <p:spPr>
          <a:xfrm flipH="1">
            <a:off x="6611700" y="3773776"/>
            <a:ext cx="1812300" cy="572700"/>
          </a:xfrm>
          <a:prstGeom prst="rect">
            <a:avLst/>
          </a:prstGeom>
          <a:noFill/>
          <a:ln>
            <a:noFill/>
          </a:ln>
        </p:spPr>
        <p:txBody>
          <a:bodyPr spcFirstLastPara="1" wrap="square" lIns="91425" tIns="91425" rIns="91425" bIns="91425" anchor="t" anchorCtr="0">
            <a:noAutofit/>
          </a:bodyPr>
          <a:lstStyle/>
          <a:p>
            <a:pPr algn="ctr"/>
            <a:r>
              <a:rPr lang="en" sz="1200">
                <a:solidFill>
                  <a:schemeClr val="dk1"/>
                </a:solidFill>
                <a:latin typeface="Rubik"/>
                <a:cs typeface="Rubik"/>
                <a:sym typeface="Rubik"/>
              </a:rPr>
              <a:t>Model Evaluation</a:t>
            </a:r>
            <a:endParaRPr lang="en-US"/>
          </a:p>
        </p:txBody>
      </p:sp>
      <p:sp>
        <p:nvSpPr>
          <p:cNvPr id="397" name="Google Shape;397;p45"/>
          <p:cNvSpPr txBox="1"/>
          <p:nvPr/>
        </p:nvSpPr>
        <p:spPr>
          <a:xfrm flipH="1">
            <a:off x="1243775" y="1939226"/>
            <a:ext cx="764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01</a:t>
            </a:r>
            <a:endParaRPr sz="3500">
              <a:solidFill>
                <a:schemeClr val="dk1"/>
              </a:solidFill>
              <a:latin typeface="Rubik"/>
              <a:ea typeface="Rubik"/>
              <a:cs typeface="Rubik"/>
              <a:sym typeface="Rubik"/>
            </a:endParaRPr>
          </a:p>
        </p:txBody>
      </p:sp>
      <p:sp>
        <p:nvSpPr>
          <p:cNvPr id="398" name="Google Shape;398;p45"/>
          <p:cNvSpPr txBox="1"/>
          <p:nvPr/>
        </p:nvSpPr>
        <p:spPr>
          <a:xfrm flipH="1">
            <a:off x="3207700" y="1939226"/>
            <a:ext cx="764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02</a:t>
            </a:r>
            <a:endParaRPr sz="3500">
              <a:solidFill>
                <a:schemeClr val="dk1"/>
              </a:solidFill>
              <a:latin typeface="Rubik"/>
              <a:ea typeface="Rubik"/>
              <a:cs typeface="Rubik"/>
              <a:sym typeface="Rubik"/>
            </a:endParaRPr>
          </a:p>
        </p:txBody>
      </p:sp>
      <p:sp>
        <p:nvSpPr>
          <p:cNvPr id="399" name="Google Shape;399;p45"/>
          <p:cNvSpPr txBox="1"/>
          <p:nvPr/>
        </p:nvSpPr>
        <p:spPr>
          <a:xfrm flipH="1">
            <a:off x="5171600" y="1939226"/>
            <a:ext cx="764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03</a:t>
            </a:r>
            <a:endParaRPr sz="3500">
              <a:solidFill>
                <a:schemeClr val="dk1"/>
              </a:solidFill>
              <a:latin typeface="Rubik"/>
              <a:ea typeface="Rubik"/>
              <a:cs typeface="Rubik"/>
              <a:sym typeface="Rubik"/>
            </a:endParaRPr>
          </a:p>
        </p:txBody>
      </p:sp>
      <p:sp>
        <p:nvSpPr>
          <p:cNvPr id="400" name="Google Shape;400;p45"/>
          <p:cNvSpPr txBox="1"/>
          <p:nvPr/>
        </p:nvSpPr>
        <p:spPr>
          <a:xfrm flipH="1">
            <a:off x="7135500" y="1939226"/>
            <a:ext cx="764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04</a:t>
            </a:r>
            <a:endParaRPr sz="3500">
              <a:solidFill>
                <a:schemeClr val="dk1"/>
              </a:solidFill>
              <a:latin typeface="Rubik"/>
              <a:ea typeface="Rubik"/>
              <a:cs typeface="Rubik"/>
              <a:sym typeface="Rubik"/>
            </a:endParaRPr>
          </a:p>
        </p:txBody>
      </p:sp>
      <p:sp>
        <p:nvSpPr>
          <p:cNvPr id="401" name="Google Shape;401;p45"/>
          <p:cNvSpPr txBox="1"/>
          <p:nvPr/>
        </p:nvSpPr>
        <p:spPr>
          <a:xfrm flipH="1">
            <a:off x="1243775" y="3201075"/>
            <a:ext cx="764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05</a:t>
            </a:r>
            <a:endParaRPr sz="3500">
              <a:solidFill>
                <a:schemeClr val="dk1"/>
              </a:solidFill>
              <a:latin typeface="Rubik"/>
              <a:ea typeface="Rubik"/>
              <a:cs typeface="Rubik"/>
              <a:sym typeface="Rubik"/>
            </a:endParaRPr>
          </a:p>
        </p:txBody>
      </p:sp>
      <p:sp>
        <p:nvSpPr>
          <p:cNvPr id="402" name="Google Shape;402;p45"/>
          <p:cNvSpPr txBox="1"/>
          <p:nvPr/>
        </p:nvSpPr>
        <p:spPr>
          <a:xfrm flipH="1">
            <a:off x="3207700" y="3201075"/>
            <a:ext cx="764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06</a:t>
            </a:r>
            <a:endParaRPr sz="3500">
              <a:solidFill>
                <a:schemeClr val="dk1"/>
              </a:solidFill>
              <a:latin typeface="Rubik"/>
              <a:ea typeface="Rubik"/>
              <a:cs typeface="Rubik"/>
              <a:sym typeface="Rubik"/>
            </a:endParaRPr>
          </a:p>
        </p:txBody>
      </p:sp>
      <p:sp>
        <p:nvSpPr>
          <p:cNvPr id="403" name="Google Shape;403;p45"/>
          <p:cNvSpPr txBox="1"/>
          <p:nvPr/>
        </p:nvSpPr>
        <p:spPr>
          <a:xfrm flipH="1">
            <a:off x="5171600" y="3201075"/>
            <a:ext cx="764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07</a:t>
            </a:r>
            <a:endParaRPr sz="3500">
              <a:solidFill>
                <a:schemeClr val="dk1"/>
              </a:solidFill>
              <a:latin typeface="Rubik"/>
              <a:ea typeface="Rubik"/>
              <a:cs typeface="Rubik"/>
              <a:sym typeface="Rubik"/>
            </a:endParaRPr>
          </a:p>
        </p:txBody>
      </p:sp>
      <p:sp>
        <p:nvSpPr>
          <p:cNvPr id="404" name="Google Shape;404;p45"/>
          <p:cNvSpPr txBox="1"/>
          <p:nvPr/>
        </p:nvSpPr>
        <p:spPr>
          <a:xfrm flipH="1">
            <a:off x="7135500" y="3201075"/>
            <a:ext cx="764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latin typeface="Rubik"/>
                <a:ea typeface="Rubik"/>
                <a:cs typeface="Rubik"/>
                <a:sym typeface="Rubik"/>
              </a:rPr>
              <a:t>08</a:t>
            </a:r>
            <a:endParaRPr sz="3500">
              <a:solidFill>
                <a:schemeClr val="dk1"/>
              </a:solidFill>
              <a:latin typeface="Rubik"/>
              <a:ea typeface="Rubik"/>
              <a:cs typeface="Rubik"/>
              <a:sym typeface="Rubik"/>
            </a:endParaRPr>
          </a:p>
        </p:txBody>
      </p:sp>
      <p:cxnSp>
        <p:nvCxnSpPr>
          <p:cNvPr id="405" name="Google Shape;405;p45"/>
          <p:cNvCxnSpPr>
            <a:stCxn id="397" idx="1"/>
            <a:endCxn id="398" idx="3"/>
          </p:cNvCxnSpPr>
          <p:nvPr/>
        </p:nvCxnSpPr>
        <p:spPr>
          <a:xfrm>
            <a:off x="2008475" y="2225576"/>
            <a:ext cx="1199100" cy="0"/>
          </a:xfrm>
          <a:prstGeom prst="straightConnector1">
            <a:avLst/>
          </a:prstGeom>
          <a:noFill/>
          <a:ln w="19050" cap="flat" cmpd="sng">
            <a:solidFill>
              <a:schemeClr val="dk1"/>
            </a:solidFill>
            <a:prstDash val="solid"/>
            <a:round/>
            <a:headEnd type="none" w="med" len="med"/>
            <a:tailEnd type="oval" w="med" len="med"/>
          </a:ln>
        </p:spPr>
      </p:cxnSp>
      <p:cxnSp>
        <p:nvCxnSpPr>
          <p:cNvPr id="406" name="Google Shape;406;p45"/>
          <p:cNvCxnSpPr>
            <a:stCxn id="398" idx="1"/>
            <a:endCxn id="399" idx="3"/>
          </p:cNvCxnSpPr>
          <p:nvPr/>
        </p:nvCxnSpPr>
        <p:spPr>
          <a:xfrm>
            <a:off x="3972400" y="2225576"/>
            <a:ext cx="1199100" cy="0"/>
          </a:xfrm>
          <a:prstGeom prst="straightConnector1">
            <a:avLst/>
          </a:prstGeom>
          <a:noFill/>
          <a:ln w="19050" cap="flat" cmpd="sng">
            <a:solidFill>
              <a:schemeClr val="dk1"/>
            </a:solidFill>
            <a:prstDash val="solid"/>
            <a:round/>
            <a:headEnd type="none" w="med" len="med"/>
            <a:tailEnd type="oval" w="med" len="med"/>
          </a:ln>
        </p:spPr>
      </p:cxnSp>
      <p:cxnSp>
        <p:nvCxnSpPr>
          <p:cNvPr id="407" name="Google Shape;407;p45"/>
          <p:cNvCxnSpPr>
            <a:stCxn id="399" idx="1"/>
            <a:endCxn id="400" idx="3"/>
          </p:cNvCxnSpPr>
          <p:nvPr/>
        </p:nvCxnSpPr>
        <p:spPr>
          <a:xfrm>
            <a:off x="5936300" y="2225576"/>
            <a:ext cx="1199100" cy="0"/>
          </a:xfrm>
          <a:prstGeom prst="straightConnector1">
            <a:avLst/>
          </a:prstGeom>
          <a:noFill/>
          <a:ln w="19050" cap="flat" cmpd="sng">
            <a:solidFill>
              <a:schemeClr val="dk1"/>
            </a:solidFill>
            <a:prstDash val="solid"/>
            <a:round/>
            <a:headEnd type="none" w="med" len="med"/>
            <a:tailEnd type="oval" w="med" len="med"/>
          </a:ln>
        </p:spPr>
      </p:cxnSp>
      <p:cxnSp>
        <p:nvCxnSpPr>
          <p:cNvPr id="408" name="Google Shape;408;p45"/>
          <p:cNvCxnSpPr>
            <a:stCxn id="401" idx="1"/>
            <a:endCxn id="402" idx="3"/>
          </p:cNvCxnSpPr>
          <p:nvPr/>
        </p:nvCxnSpPr>
        <p:spPr>
          <a:xfrm>
            <a:off x="2008475" y="3487425"/>
            <a:ext cx="1199100" cy="0"/>
          </a:xfrm>
          <a:prstGeom prst="straightConnector1">
            <a:avLst/>
          </a:prstGeom>
          <a:noFill/>
          <a:ln w="19050" cap="flat" cmpd="sng">
            <a:solidFill>
              <a:schemeClr val="dk1"/>
            </a:solidFill>
            <a:prstDash val="solid"/>
            <a:round/>
            <a:headEnd type="none" w="med" len="med"/>
            <a:tailEnd type="oval" w="med" len="med"/>
          </a:ln>
        </p:spPr>
      </p:cxnSp>
      <p:cxnSp>
        <p:nvCxnSpPr>
          <p:cNvPr id="409" name="Google Shape;409;p45"/>
          <p:cNvCxnSpPr>
            <a:stCxn id="402" idx="1"/>
            <a:endCxn id="403" idx="3"/>
          </p:cNvCxnSpPr>
          <p:nvPr/>
        </p:nvCxnSpPr>
        <p:spPr>
          <a:xfrm>
            <a:off x="3972400" y="3487425"/>
            <a:ext cx="1199100" cy="0"/>
          </a:xfrm>
          <a:prstGeom prst="straightConnector1">
            <a:avLst/>
          </a:prstGeom>
          <a:noFill/>
          <a:ln w="19050" cap="flat" cmpd="sng">
            <a:solidFill>
              <a:schemeClr val="dk1"/>
            </a:solidFill>
            <a:prstDash val="solid"/>
            <a:round/>
            <a:headEnd type="none" w="med" len="med"/>
            <a:tailEnd type="oval" w="med" len="med"/>
          </a:ln>
        </p:spPr>
      </p:cxnSp>
      <p:cxnSp>
        <p:nvCxnSpPr>
          <p:cNvPr id="410" name="Google Shape;410;p45"/>
          <p:cNvCxnSpPr>
            <a:endCxn id="404" idx="3"/>
          </p:cNvCxnSpPr>
          <p:nvPr/>
        </p:nvCxnSpPr>
        <p:spPr>
          <a:xfrm>
            <a:off x="5936400" y="3487425"/>
            <a:ext cx="1199100" cy="0"/>
          </a:xfrm>
          <a:prstGeom prst="straightConnector1">
            <a:avLst/>
          </a:prstGeom>
          <a:noFill/>
          <a:ln w="19050" cap="flat" cmpd="sng">
            <a:solidFill>
              <a:schemeClr val="dk1"/>
            </a:solidFill>
            <a:prstDash val="solid"/>
            <a:round/>
            <a:headEnd type="none" w="med" len="med"/>
            <a:tailEnd type="oval" w="med" len="med"/>
          </a:ln>
        </p:spPr>
      </p:cxnSp>
      <p:cxnSp>
        <p:nvCxnSpPr>
          <p:cNvPr id="411" name="Google Shape;411;p45"/>
          <p:cNvCxnSpPr>
            <a:stCxn id="400" idx="2"/>
            <a:endCxn id="401" idx="0"/>
          </p:cNvCxnSpPr>
          <p:nvPr/>
        </p:nvCxnSpPr>
        <p:spPr>
          <a:xfrm rot="5400000">
            <a:off x="4227450" y="-89374"/>
            <a:ext cx="689100" cy="5891700"/>
          </a:xfrm>
          <a:prstGeom prst="bentConnector3">
            <a:avLst>
              <a:gd name="adj1" fmla="val 50004"/>
            </a:avLst>
          </a:prstGeom>
          <a:noFill/>
          <a:ln w="19050"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165414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B3AA-D8E8-B664-A5BD-78096B7E82B7}"/>
              </a:ext>
            </a:extLst>
          </p:cNvPr>
          <p:cNvSpPr>
            <a:spLocks noGrp="1"/>
          </p:cNvSpPr>
          <p:nvPr>
            <p:ph type="title"/>
          </p:nvPr>
        </p:nvSpPr>
        <p:spPr/>
        <p:txBody>
          <a:bodyPr/>
          <a:lstStyle/>
          <a:p>
            <a:r>
              <a:rPr lang="en-US"/>
              <a:t>Data</a:t>
            </a:r>
          </a:p>
        </p:txBody>
      </p:sp>
      <p:sp>
        <p:nvSpPr>
          <p:cNvPr id="5" name="Google Shape;430;p47">
            <a:extLst>
              <a:ext uri="{FF2B5EF4-FFF2-40B4-BE49-F238E27FC236}">
                <a16:creationId xmlns:a16="http://schemas.microsoft.com/office/drawing/2014/main" id="{8B7FB516-7357-F198-D436-F5BA7A989061}"/>
              </a:ext>
            </a:extLst>
          </p:cNvPr>
          <p:cNvSpPr txBox="1">
            <a:spLocks/>
          </p:cNvSpPr>
          <p:nvPr/>
        </p:nvSpPr>
        <p:spPr>
          <a:xfrm>
            <a:off x="1162161" y="1215185"/>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Polytechnic Institute of Portalegre, Portugal</a:t>
            </a:r>
            <a:endParaRPr lang="en-US"/>
          </a:p>
        </p:txBody>
      </p:sp>
      <p:sp>
        <p:nvSpPr>
          <p:cNvPr id="9" name="Google Shape;423;p46">
            <a:extLst>
              <a:ext uri="{FF2B5EF4-FFF2-40B4-BE49-F238E27FC236}">
                <a16:creationId xmlns:a16="http://schemas.microsoft.com/office/drawing/2014/main" id="{ACC5CC2F-2B50-BE29-BC2C-CBB9062D62DB}"/>
              </a:ext>
            </a:extLst>
          </p:cNvPr>
          <p:cNvSpPr/>
          <p:nvPr/>
        </p:nvSpPr>
        <p:spPr>
          <a:xfrm>
            <a:off x="864187" y="121618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1.</a:t>
            </a:r>
          </a:p>
        </p:txBody>
      </p:sp>
      <p:sp>
        <p:nvSpPr>
          <p:cNvPr id="11" name="Google Shape;430;p47">
            <a:extLst>
              <a:ext uri="{FF2B5EF4-FFF2-40B4-BE49-F238E27FC236}">
                <a16:creationId xmlns:a16="http://schemas.microsoft.com/office/drawing/2014/main" id="{9FDCB896-06A6-F606-A9B3-0486D7D24901}"/>
              </a:ext>
            </a:extLst>
          </p:cNvPr>
          <p:cNvSpPr txBox="1">
            <a:spLocks/>
          </p:cNvSpPr>
          <p:nvPr/>
        </p:nvSpPr>
        <p:spPr>
          <a:xfrm>
            <a:off x="1154922" y="1646103"/>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solidFill>
                  <a:srgbClr val="37545A"/>
                </a:solidFill>
                <a:latin typeface="Rubik SemiBold"/>
                <a:cs typeface="Rubik SemiBold"/>
              </a:rPr>
              <a:t>4424 records and 37 independent variables.</a:t>
            </a:r>
            <a:endParaRPr lang="en-US"/>
          </a:p>
        </p:txBody>
      </p:sp>
      <p:sp>
        <p:nvSpPr>
          <p:cNvPr id="13" name="Google Shape;423;p46">
            <a:extLst>
              <a:ext uri="{FF2B5EF4-FFF2-40B4-BE49-F238E27FC236}">
                <a16:creationId xmlns:a16="http://schemas.microsoft.com/office/drawing/2014/main" id="{CC5509B0-D870-04BF-CE44-AAD4831990F3}"/>
              </a:ext>
            </a:extLst>
          </p:cNvPr>
          <p:cNvSpPr/>
          <p:nvPr/>
        </p:nvSpPr>
        <p:spPr>
          <a:xfrm>
            <a:off x="856948" y="1647100"/>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2.</a:t>
            </a:r>
          </a:p>
        </p:txBody>
      </p:sp>
      <p:sp>
        <p:nvSpPr>
          <p:cNvPr id="15" name="Google Shape;430;p47">
            <a:extLst>
              <a:ext uri="{FF2B5EF4-FFF2-40B4-BE49-F238E27FC236}">
                <a16:creationId xmlns:a16="http://schemas.microsoft.com/office/drawing/2014/main" id="{87A37257-CEDE-C1CC-7A32-AE8757369656}"/>
              </a:ext>
            </a:extLst>
          </p:cNvPr>
          <p:cNvSpPr txBox="1">
            <a:spLocks/>
          </p:cNvSpPr>
          <p:nvPr/>
        </p:nvSpPr>
        <p:spPr>
          <a:xfrm>
            <a:off x="1146061" y="2093556"/>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solidFill>
                  <a:srgbClr val="37545A"/>
                </a:solidFill>
                <a:latin typeface="Rubik SemiBold"/>
                <a:cs typeface="Rubik SemiBold"/>
              </a:rPr>
              <a:t>Demographic, socio-economic, and academic path factors are included.</a:t>
            </a:r>
            <a:endParaRPr lang="en-US"/>
          </a:p>
        </p:txBody>
      </p:sp>
      <p:sp>
        <p:nvSpPr>
          <p:cNvPr id="17" name="Google Shape;431;p47">
            <a:extLst>
              <a:ext uri="{FF2B5EF4-FFF2-40B4-BE49-F238E27FC236}">
                <a16:creationId xmlns:a16="http://schemas.microsoft.com/office/drawing/2014/main" id="{C7E6B160-DD1A-6CBB-52AE-D60F4EA09463}"/>
              </a:ext>
            </a:extLst>
          </p:cNvPr>
          <p:cNvSpPr txBox="1">
            <a:spLocks/>
          </p:cNvSpPr>
          <p:nvPr/>
        </p:nvSpPr>
        <p:spPr>
          <a:xfrm>
            <a:off x="1039735" y="2476661"/>
            <a:ext cx="5471163" cy="814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r>
              <a:rPr lang="en" sz="1000">
                <a:latin typeface="Arial"/>
                <a:cs typeface="Arial"/>
              </a:rPr>
              <a:t>Age, Gender, Marital Status</a:t>
            </a:r>
            <a:endParaRPr lang="en-US" sz="1000">
              <a:latin typeface="Arial"/>
              <a:cs typeface="Arial"/>
            </a:endParaRPr>
          </a:p>
          <a:p>
            <a:pPr marL="323850" indent="-171450"/>
            <a:r>
              <a:rPr lang="en" sz="1000">
                <a:latin typeface="Arial"/>
                <a:cs typeface="Arial"/>
              </a:rPr>
              <a:t>Parents Qualifications, Loans, Scholarships</a:t>
            </a:r>
            <a:endParaRPr lang="en-US" sz="1000">
              <a:latin typeface="Arial"/>
              <a:cs typeface="Arial"/>
            </a:endParaRPr>
          </a:p>
          <a:p>
            <a:pPr marL="323850" indent="-171450"/>
            <a:r>
              <a:rPr lang="en" sz="1000">
                <a:latin typeface="Arial"/>
                <a:cs typeface="Arial"/>
              </a:rPr>
              <a:t>First year curriculum and grades</a:t>
            </a:r>
          </a:p>
        </p:txBody>
      </p:sp>
      <p:sp>
        <p:nvSpPr>
          <p:cNvPr id="19" name="Google Shape;423;p46">
            <a:extLst>
              <a:ext uri="{FF2B5EF4-FFF2-40B4-BE49-F238E27FC236}">
                <a16:creationId xmlns:a16="http://schemas.microsoft.com/office/drawing/2014/main" id="{68775AB5-AB40-88C1-6861-0313E6763409}"/>
              </a:ext>
            </a:extLst>
          </p:cNvPr>
          <p:cNvSpPr/>
          <p:nvPr/>
        </p:nvSpPr>
        <p:spPr>
          <a:xfrm>
            <a:off x="851333" y="209455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3.</a:t>
            </a:r>
          </a:p>
        </p:txBody>
      </p:sp>
      <p:sp>
        <p:nvSpPr>
          <p:cNvPr id="20" name="Google Shape;430;p47">
            <a:extLst>
              <a:ext uri="{FF2B5EF4-FFF2-40B4-BE49-F238E27FC236}">
                <a16:creationId xmlns:a16="http://schemas.microsoft.com/office/drawing/2014/main" id="{1897A063-891A-A77F-9F34-40BD8B8BA66E}"/>
              </a:ext>
            </a:extLst>
          </p:cNvPr>
          <p:cNvSpPr txBox="1">
            <a:spLocks/>
          </p:cNvSpPr>
          <p:nvPr/>
        </p:nvSpPr>
        <p:spPr>
          <a:xfrm>
            <a:off x="1105814" y="3164112"/>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solidFill>
                  <a:srgbClr val="37545A"/>
                </a:solidFill>
                <a:latin typeface="Rubik SemiBold"/>
                <a:cs typeface="Rubik SemiBold"/>
              </a:rPr>
              <a:t>Target Variable</a:t>
            </a:r>
            <a:endParaRPr lang="en-US"/>
          </a:p>
        </p:txBody>
      </p:sp>
      <p:sp>
        <p:nvSpPr>
          <p:cNvPr id="21" name="Google Shape;431;p47">
            <a:extLst>
              <a:ext uri="{FF2B5EF4-FFF2-40B4-BE49-F238E27FC236}">
                <a16:creationId xmlns:a16="http://schemas.microsoft.com/office/drawing/2014/main" id="{16A33920-2F00-5FCF-F637-CC3D7912E7C1}"/>
              </a:ext>
            </a:extLst>
          </p:cNvPr>
          <p:cNvSpPr txBox="1">
            <a:spLocks/>
          </p:cNvSpPr>
          <p:nvPr/>
        </p:nvSpPr>
        <p:spPr>
          <a:xfrm>
            <a:off x="999488" y="3547217"/>
            <a:ext cx="5471163" cy="814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r>
              <a:rPr lang="en" sz="1000">
                <a:latin typeface="Arial"/>
                <a:cs typeface="Arial"/>
              </a:rPr>
              <a:t>Graduate, Enrolled, Dropout</a:t>
            </a:r>
            <a:endParaRPr lang="en-US" sz="1000">
              <a:latin typeface="Arial"/>
              <a:cs typeface="Arial"/>
            </a:endParaRPr>
          </a:p>
          <a:p>
            <a:pPr marL="323850" indent="-171450"/>
            <a:r>
              <a:rPr lang="en" sz="1000">
                <a:solidFill>
                  <a:srgbClr val="37545A"/>
                </a:solidFill>
                <a:latin typeface="Arial"/>
                <a:cs typeface="Arial"/>
              </a:rPr>
              <a:t>Classifications represent 'low-risk,' 'medium-risk,' and 'high-risk' students.</a:t>
            </a:r>
            <a:endParaRPr lang="en-US" sz="1000">
              <a:latin typeface="Arial"/>
              <a:cs typeface="Arial"/>
            </a:endParaRPr>
          </a:p>
          <a:p>
            <a:pPr marL="323850" indent="-171450"/>
            <a:r>
              <a:rPr lang="en" sz="1000">
                <a:latin typeface="Arial"/>
                <a:cs typeface="Arial"/>
              </a:rPr>
              <a:t>First year curriculum and grades</a:t>
            </a:r>
          </a:p>
        </p:txBody>
      </p:sp>
      <p:sp>
        <p:nvSpPr>
          <p:cNvPr id="22" name="Google Shape;423;p46">
            <a:extLst>
              <a:ext uri="{FF2B5EF4-FFF2-40B4-BE49-F238E27FC236}">
                <a16:creationId xmlns:a16="http://schemas.microsoft.com/office/drawing/2014/main" id="{2886AE32-68B3-AC57-96DE-A4E3FCFD94C8}"/>
              </a:ext>
            </a:extLst>
          </p:cNvPr>
          <p:cNvSpPr/>
          <p:nvPr/>
        </p:nvSpPr>
        <p:spPr>
          <a:xfrm>
            <a:off x="843282" y="3165109"/>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4.</a:t>
            </a:r>
          </a:p>
        </p:txBody>
      </p:sp>
    </p:spTree>
    <p:extLst>
      <p:ext uri="{BB962C8B-B14F-4D97-AF65-F5344CB8AC3E}">
        <p14:creationId xmlns:p14="http://schemas.microsoft.com/office/powerpoint/2010/main" val="364164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F81-6A27-1F27-A183-5360F13EBBD1}"/>
              </a:ext>
            </a:extLst>
          </p:cNvPr>
          <p:cNvSpPr>
            <a:spLocks noGrp="1"/>
          </p:cNvSpPr>
          <p:nvPr>
            <p:ph type="title"/>
          </p:nvPr>
        </p:nvSpPr>
        <p:spPr/>
        <p:txBody>
          <a:bodyPr/>
          <a:lstStyle/>
          <a:p>
            <a:r>
              <a:rPr lang="en-US"/>
              <a:t>Data Preprocessing</a:t>
            </a:r>
          </a:p>
        </p:txBody>
      </p:sp>
      <p:sp>
        <p:nvSpPr>
          <p:cNvPr id="5" name="Google Shape;430;p47">
            <a:extLst>
              <a:ext uri="{FF2B5EF4-FFF2-40B4-BE49-F238E27FC236}">
                <a16:creationId xmlns:a16="http://schemas.microsoft.com/office/drawing/2014/main" id="{CDB5930D-F1AB-9395-6BEC-4F9EB4AB4E60}"/>
              </a:ext>
            </a:extLst>
          </p:cNvPr>
          <p:cNvSpPr txBox="1">
            <a:spLocks/>
          </p:cNvSpPr>
          <p:nvPr/>
        </p:nvSpPr>
        <p:spPr>
          <a:xfrm>
            <a:off x="1162161" y="1215185"/>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Handling Missing Data</a:t>
            </a:r>
            <a:endParaRPr lang="en-US"/>
          </a:p>
        </p:txBody>
      </p:sp>
      <p:sp>
        <p:nvSpPr>
          <p:cNvPr id="7" name="Google Shape;431;p47">
            <a:extLst>
              <a:ext uri="{FF2B5EF4-FFF2-40B4-BE49-F238E27FC236}">
                <a16:creationId xmlns:a16="http://schemas.microsoft.com/office/drawing/2014/main" id="{56325369-3709-ECB8-202D-64D4C6B41160}"/>
              </a:ext>
            </a:extLst>
          </p:cNvPr>
          <p:cNvSpPr txBox="1">
            <a:spLocks/>
          </p:cNvSpPr>
          <p:nvPr/>
        </p:nvSpPr>
        <p:spPr>
          <a:xfrm>
            <a:off x="1055835" y="1574144"/>
            <a:ext cx="5471163" cy="532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r>
              <a:rPr lang="en"/>
              <a:t>Null Values</a:t>
            </a:r>
          </a:p>
          <a:p>
            <a:pPr marL="323850" indent="-171450"/>
            <a:r>
              <a:rPr lang="en"/>
              <a:t>Duplicate Rows</a:t>
            </a:r>
          </a:p>
        </p:txBody>
      </p:sp>
      <p:sp>
        <p:nvSpPr>
          <p:cNvPr id="9" name="Google Shape;423;p46">
            <a:extLst>
              <a:ext uri="{FF2B5EF4-FFF2-40B4-BE49-F238E27FC236}">
                <a16:creationId xmlns:a16="http://schemas.microsoft.com/office/drawing/2014/main" id="{DFD8A79A-BF0A-EEA6-E5E6-1E75E76FDEB6}"/>
              </a:ext>
            </a:extLst>
          </p:cNvPr>
          <p:cNvSpPr/>
          <p:nvPr/>
        </p:nvSpPr>
        <p:spPr>
          <a:xfrm>
            <a:off x="864187" y="121618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1.</a:t>
            </a:r>
          </a:p>
        </p:txBody>
      </p:sp>
      <p:sp>
        <p:nvSpPr>
          <p:cNvPr id="10" name="Google Shape;430;p47">
            <a:extLst>
              <a:ext uri="{FF2B5EF4-FFF2-40B4-BE49-F238E27FC236}">
                <a16:creationId xmlns:a16="http://schemas.microsoft.com/office/drawing/2014/main" id="{D1993099-A22A-C097-95A2-17D66A39B850}"/>
              </a:ext>
            </a:extLst>
          </p:cNvPr>
          <p:cNvSpPr txBox="1">
            <a:spLocks/>
          </p:cNvSpPr>
          <p:nvPr/>
        </p:nvSpPr>
        <p:spPr>
          <a:xfrm>
            <a:off x="1171021" y="2185406"/>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Rename Columns</a:t>
            </a:r>
            <a:endParaRPr lang="en-US"/>
          </a:p>
        </p:txBody>
      </p:sp>
      <p:sp>
        <p:nvSpPr>
          <p:cNvPr id="11" name="Google Shape;431;p47">
            <a:extLst>
              <a:ext uri="{FF2B5EF4-FFF2-40B4-BE49-F238E27FC236}">
                <a16:creationId xmlns:a16="http://schemas.microsoft.com/office/drawing/2014/main" id="{2E1C8154-8E16-746B-4844-EFECA90E9D9A}"/>
              </a:ext>
            </a:extLst>
          </p:cNvPr>
          <p:cNvSpPr txBox="1">
            <a:spLocks/>
          </p:cNvSpPr>
          <p:nvPr/>
        </p:nvSpPr>
        <p:spPr>
          <a:xfrm>
            <a:off x="1064695" y="2544364"/>
            <a:ext cx="5471163" cy="532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endParaRPr lang="en"/>
          </a:p>
        </p:txBody>
      </p:sp>
      <p:sp>
        <p:nvSpPr>
          <p:cNvPr id="12" name="Google Shape;423;p46">
            <a:extLst>
              <a:ext uri="{FF2B5EF4-FFF2-40B4-BE49-F238E27FC236}">
                <a16:creationId xmlns:a16="http://schemas.microsoft.com/office/drawing/2014/main" id="{FC959806-F7CC-181F-9BB9-D410FEB2FC70}"/>
              </a:ext>
            </a:extLst>
          </p:cNvPr>
          <p:cNvSpPr/>
          <p:nvPr/>
        </p:nvSpPr>
        <p:spPr>
          <a:xfrm>
            <a:off x="873047" y="218640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2.</a:t>
            </a:r>
          </a:p>
        </p:txBody>
      </p:sp>
      <p:sp>
        <p:nvSpPr>
          <p:cNvPr id="13" name="Google Shape;430;p47">
            <a:extLst>
              <a:ext uri="{FF2B5EF4-FFF2-40B4-BE49-F238E27FC236}">
                <a16:creationId xmlns:a16="http://schemas.microsoft.com/office/drawing/2014/main" id="{F7731B1D-FC2C-6006-378D-465A296DD317}"/>
              </a:ext>
            </a:extLst>
          </p:cNvPr>
          <p:cNvSpPr txBox="1">
            <a:spLocks/>
          </p:cNvSpPr>
          <p:nvPr/>
        </p:nvSpPr>
        <p:spPr>
          <a:xfrm>
            <a:off x="1162160" y="2632859"/>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Encoding Categorical Variables</a:t>
            </a:r>
            <a:endParaRPr lang="en-US"/>
          </a:p>
        </p:txBody>
      </p:sp>
      <p:sp>
        <p:nvSpPr>
          <p:cNvPr id="14" name="Google Shape;431;p47">
            <a:extLst>
              <a:ext uri="{FF2B5EF4-FFF2-40B4-BE49-F238E27FC236}">
                <a16:creationId xmlns:a16="http://schemas.microsoft.com/office/drawing/2014/main" id="{D3C901D3-C693-1850-5D29-9E84760C90CF}"/>
              </a:ext>
            </a:extLst>
          </p:cNvPr>
          <p:cNvSpPr txBox="1">
            <a:spLocks/>
          </p:cNvSpPr>
          <p:nvPr/>
        </p:nvSpPr>
        <p:spPr>
          <a:xfrm>
            <a:off x="1055834" y="2991817"/>
            <a:ext cx="5471163" cy="532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152400" indent="0">
              <a:buNone/>
            </a:pPr>
            <a:r>
              <a:rPr lang="en">
                <a:latin typeface="Arial"/>
                <a:cs typeface="Arial"/>
              </a:rPr>
              <a:t>There are 3 unique values in target column:</a:t>
            </a:r>
            <a:endParaRPr lang="en-US">
              <a:latin typeface="Arial"/>
              <a:cs typeface="Arial"/>
            </a:endParaRPr>
          </a:p>
          <a:p>
            <a:pPr marL="323850" indent="-171450"/>
            <a:r>
              <a:rPr lang="en" sz="1000">
                <a:latin typeface="Arial"/>
                <a:cs typeface="Arial"/>
              </a:rPr>
              <a:t>Graduate - 0</a:t>
            </a:r>
            <a:endParaRPr lang="en-US" sz="1000">
              <a:latin typeface="Arial"/>
              <a:cs typeface="Arial"/>
            </a:endParaRPr>
          </a:p>
          <a:p>
            <a:pPr marL="323850" indent="-171450"/>
            <a:r>
              <a:rPr lang="en" sz="1000">
                <a:latin typeface="Arial"/>
                <a:cs typeface="Arial"/>
              </a:rPr>
              <a:t>Enrolled – 1</a:t>
            </a:r>
            <a:endParaRPr lang="en-US" sz="1000">
              <a:latin typeface="Arial"/>
              <a:cs typeface="Arial"/>
            </a:endParaRPr>
          </a:p>
          <a:p>
            <a:pPr marL="323850" indent="-171450"/>
            <a:r>
              <a:rPr lang="en" sz="1000">
                <a:latin typeface="Arial"/>
                <a:cs typeface="Arial"/>
              </a:rPr>
              <a:t>Dropout – 2</a:t>
            </a:r>
            <a:endParaRPr lang="en-US" sz="1000">
              <a:latin typeface="Arial"/>
              <a:cs typeface="Arial"/>
            </a:endParaRPr>
          </a:p>
          <a:p>
            <a:pPr marL="152400" indent="0">
              <a:buNone/>
            </a:pPr>
            <a:endParaRPr lang="en" sz="1000">
              <a:latin typeface="Arial"/>
              <a:cs typeface="Arial"/>
            </a:endParaRPr>
          </a:p>
          <a:p>
            <a:pPr marL="152400" indent="0">
              <a:buNone/>
            </a:pPr>
            <a:r>
              <a:rPr lang="en" sz="1000"/>
              <a:t>Other Categorical Variables </a:t>
            </a:r>
          </a:p>
          <a:p>
            <a:pPr marL="323850" indent="-171450"/>
            <a:r>
              <a:rPr lang="en" sz="1000"/>
              <a:t>One Hot Encoding</a:t>
            </a:r>
            <a:endParaRPr lang="en-US" sz="1000"/>
          </a:p>
          <a:p>
            <a:pPr marL="323850" indent="-171450"/>
            <a:endParaRPr lang="en"/>
          </a:p>
        </p:txBody>
      </p:sp>
      <p:sp>
        <p:nvSpPr>
          <p:cNvPr id="15" name="Google Shape;423;p46">
            <a:extLst>
              <a:ext uri="{FF2B5EF4-FFF2-40B4-BE49-F238E27FC236}">
                <a16:creationId xmlns:a16="http://schemas.microsoft.com/office/drawing/2014/main" id="{DB4DC69F-E85C-0C98-B88E-FCECBA599AA0}"/>
              </a:ext>
            </a:extLst>
          </p:cNvPr>
          <p:cNvSpPr/>
          <p:nvPr/>
        </p:nvSpPr>
        <p:spPr>
          <a:xfrm>
            <a:off x="899628" y="2633856"/>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3.</a:t>
            </a:r>
          </a:p>
        </p:txBody>
      </p:sp>
      <p:sp>
        <p:nvSpPr>
          <p:cNvPr id="3" name="Google Shape;430;p47">
            <a:extLst>
              <a:ext uri="{FF2B5EF4-FFF2-40B4-BE49-F238E27FC236}">
                <a16:creationId xmlns:a16="http://schemas.microsoft.com/office/drawing/2014/main" id="{10B448C5-F771-5268-8D99-80716B167553}"/>
              </a:ext>
            </a:extLst>
          </p:cNvPr>
          <p:cNvSpPr txBox="1">
            <a:spLocks/>
          </p:cNvSpPr>
          <p:nvPr/>
        </p:nvSpPr>
        <p:spPr>
          <a:xfrm>
            <a:off x="1187666" y="4205076"/>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Scaling Numerical Variables</a:t>
            </a:r>
            <a:endParaRPr lang="en-US"/>
          </a:p>
        </p:txBody>
      </p:sp>
      <p:sp>
        <p:nvSpPr>
          <p:cNvPr id="4" name="Google Shape;423;p46">
            <a:extLst>
              <a:ext uri="{FF2B5EF4-FFF2-40B4-BE49-F238E27FC236}">
                <a16:creationId xmlns:a16="http://schemas.microsoft.com/office/drawing/2014/main" id="{D446A5AC-C8B7-8B4B-F3E9-DC7A22166198}"/>
              </a:ext>
            </a:extLst>
          </p:cNvPr>
          <p:cNvSpPr/>
          <p:nvPr/>
        </p:nvSpPr>
        <p:spPr>
          <a:xfrm>
            <a:off x="889693" y="420607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4.</a:t>
            </a:r>
          </a:p>
        </p:txBody>
      </p:sp>
    </p:spTree>
    <p:extLst>
      <p:ext uri="{BB962C8B-B14F-4D97-AF65-F5344CB8AC3E}">
        <p14:creationId xmlns:p14="http://schemas.microsoft.com/office/powerpoint/2010/main" val="6623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F81-6A27-1F27-A183-5360F13EBBD1}"/>
              </a:ext>
            </a:extLst>
          </p:cNvPr>
          <p:cNvSpPr>
            <a:spLocks noGrp="1"/>
          </p:cNvSpPr>
          <p:nvPr>
            <p:ph type="title"/>
          </p:nvPr>
        </p:nvSpPr>
        <p:spPr/>
        <p:txBody>
          <a:bodyPr/>
          <a:lstStyle/>
          <a:p>
            <a:r>
              <a:rPr lang="en-US"/>
              <a:t>Exploratory Data Analysis</a:t>
            </a:r>
          </a:p>
        </p:txBody>
      </p:sp>
      <p:sp>
        <p:nvSpPr>
          <p:cNvPr id="5" name="Google Shape;430;p47">
            <a:extLst>
              <a:ext uri="{FF2B5EF4-FFF2-40B4-BE49-F238E27FC236}">
                <a16:creationId xmlns:a16="http://schemas.microsoft.com/office/drawing/2014/main" id="{CDB5930D-F1AB-9395-6BEC-4F9EB4AB4E60}"/>
              </a:ext>
            </a:extLst>
          </p:cNvPr>
          <p:cNvSpPr txBox="1">
            <a:spLocks/>
          </p:cNvSpPr>
          <p:nvPr/>
        </p:nvSpPr>
        <p:spPr>
          <a:xfrm>
            <a:off x="4746219" y="1356952"/>
            <a:ext cx="350022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Target Variable</a:t>
            </a:r>
          </a:p>
          <a:p>
            <a:pPr marL="171450" indent="-171450"/>
            <a:r>
              <a:rPr lang="en">
                <a:cs typeface="Rubik SemiBold"/>
              </a:rPr>
              <a:t>Unbalanced Classes</a:t>
            </a:r>
          </a:p>
        </p:txBody>
      </p:sp>
      <p:sp>
        <p:nvSpPr>
          <p:cNvPr id="9" name="Google Shape;423;p46">
            <a:extLst>
              <a:ext uri="{FF2B5EF4-FFF2-40B4-BE49-F238E27FC236}">
                <a16:creationId xmlns:a16="http://schemas.microsoft.com/office/drawing/2014/main" id="{DFD8A79A-BF0A-EEA6-E5E6-1E75E76FDEB6}"/>
              </a:ext>
            </a:extLst>
          </p:cNvPr>
          <p:cNvSpPr/>
          <p:nvPr/>
        </p:nvSpPr>
        <p:spPr>
          <a:xfrm>
            <a:off x="4448245" y="1357950"/>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2.</a:t>
            </a:r>
          </a:p>
        </p:txBody>
      </p:sp>
      <p:pic>
        <p:nvPicPr>
          <p:cNvPr id="3" name="Picture 2" descr="A pie chart with text on it">
            <a:extLst>
              <a:ext uri="{FF2B5EF4-FFF2-40B4-BE49-F238E27FC236}">
                <a16:creationId xmlns:a16="http://schemas.microsoft.com/office/drawing/2014/main" id="{7A7E1A54-3C31-198F-A239-C86827C8530F}"/>
              </a:ext>
            </a:extLst>
          </p:cNvPr>
          <p:cNvPicPr>
            <a:picLocks noChangeAspect="1"/>
          </p:cNvPicPr>
          <p:nvPr/>
        </p:nvPicPr>
        <p:blipFill>
          <a:blip r:embed="rId3"/>
          <a:stretch>
            <a:fillRect/>
          </a:stretch>
        </p:blipFill>
        <p:spPr>
          <a:xfrm>
            <a:off x="4420713" y="2089165"/>
            <a:ext cx="4005429" cy="2223615"/>
          </a:xfrm>
          <a:prstGeom prst="rect">
            <a:avLst/>
          </a:prstGeom>
        </p:spPr>
      </p:pic>
      <p:sp>
        <p:nvSpPr>
          <p:cNvPr id="4" name="Google Shape;430;p47">
            <a:extLst>
              <a:ext uri="{FF2B5EF4-FFF2-40B4-BE49-F238E27FC236}">
                <a16:creationId xmlns:a16="http://schemas.microsoft.com/office/drawing/2014/main" id="{FAB4ADCE-ED7D-1812-1148-ED65D87982EA}"/>
              </a:ext>
            </a:extLst>
          </p:cNvPr>
          <p:cNvSpPr txBox="1">
            <a:spLocks/>
          </p:cNvSpPr>
          <p:nvPr/>
        </p:nvSpPr>
        <p:spPr>
          <a:xfrm>
            <a:off x="1077987" y="1303789"/>
            <a:ext cx="350022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Feature Correlation</a:t>
            </a:r>
          </a:p>
          <a:p>
            <a:pPr marL="171450" indent="-171450"/>
            <a:r>
              <a:rPr lang="en">
                <a:cs typeface="Rubik SemiBold"/>
              </a:rPr>
              <a:t>First Year Curriculum Data is highly important</a:t>
            </a:r>
          </a:p>
        </p:txBody>
      </p:sp>
      <p:sp>
        <p:nvSpPr>
          <p:cNvPr id="6" name="Google Shape;423;p46">
            <a:extLst>
              <a:ext uri="{FF2B5EF4-FFF2-40B4-BE49-F238E27FC236}">
                <a16:creationId xmlns:a16="http://schemas.microsoft.com/office/drawing/2014/main" id="{2CB0912D-745F-87B2-3E89-02B7FA6F5A50}"/>
              </a:ext>
            </a:extLst>
          </p:cNvPr>
          <p:cNvSpPr/>
          <p:nvPr/>
        </p:nvSpPr>
        <p:spPr>
          <a:xfrm>
            <a:off x="780013" y="1304787"/>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1.</a:t>
            </a:r>
          </a:p>
        </p:txBody>
      </p:sp>
      <p:pic>
        <p:nvPicPr>
          <p:cNvPr id="17" name="Picture 16" descr="A graph of a bar graph&#10;&#10;Description automatically generated">
            <a:extLst>
              <a:ext uri="{FF2B5EF4-FFF2-40B4-BE49-F238E27FC236}">
                <a16:creationId xmlns:a16="http://schemas.microsoft.com/office/drawing/2014/main" id="{05D0FD5C-3ADD-2493-65DF-7F391E6B409C}"/>
              </a:ext>
            </a:extLst>
          </p:cNvPr>
          <p:cNvPicPr>
            <a:picLocks noChangeAspect="1"/>
          </p:cNvPicPr>
          <p:nvPr/>
        </p:nvPicPr>
        <p:blipFill>
          <a:blip r:embed="rId4"/>
          <a:stretch>
            <a:fillRect/>
          </a:stretch>
        </p:blipFill>
        <p:spPr>
          <a:xfrm>
            <a:off x="781493" y="1986302"/>
            <a:ext cx="2743200" cy="3155639"/>
          </a:xfrm>
          <a:prstGeom prst="rect">
            <a:avLst/>
          </a:prstGeom>
        </p:spPr>
      </p:pic>
    </p:spTree>
    <p:extLst>
      <p:ext uri="{BB962C8B-B14F-4D97-AF65-F5344CB8AC3E}">
        <p14:creationId xmlns:p14="http://schemas.microsoft.com/office/powerpoint/2010/main" val="195267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F81-6A27-1F27-A183-5360F13EBBD1}"/>
              </a:ext>
            </a:extLst>
          </p:cNvPr>
          <p:cNvSpPr>
            <a:spLocks noGrp="1"/>
          </p:cNvSpPr>
          <p:nvPr>
            <p:ph type="title"/>
          </p:nvPr>
        </p:nvSpPr>
        <p:spPr/>
        <p:txBody>
          <a:bodyPr/>
          <a:lstStyle/>
          <a:p>
            <a:r>
              <a:rPr lang="en-US"/>
              <a:t>Baseline Modelling</a:t>
            </a:r>
          </a:p>
        </p:txBody>
      </p:sp>
      <p:sp>
        <p:nvSpPr>
          <p:cNvPr id="5" name="Google Shape;430;p47">
            <a:extLst>
              <a:ext uri="{FF2B5EF4-FFF2-40B4-BE49-F238E27FC236}">
                <a16:creationId xmlns:a16="http://schemas.microsoft.com/office/drawing/2014/main" id="{CDB5930D-F1AB-9395-6BEC-4F9EB4AB4E60}"/>
              </a:ext>
            </a:extLst>
          </p:cNvPr>
          <p:cNvSpPr txBox="1">
            <a:spLocks/>
          </p:cNvSpPr>
          <p:nvPr/>
        </p:nvSpPr>
        <p:spPr>
          <a:xfrm>
            <a:off x="1162161" y="1215185"/>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Splitting the data</a:t>
            </a:r>
            <a:endParaRPr lang="en"/>
          </a:p>
        </p:txBody>
      </p:sp>
      <p:sp>
        <p:nvSpPr>
          <p:cNvPr id="7" name="Google Shape;431;p47">
            <a:extLst>
              <a:ext uri="{FF2B5EF4-FFF2-40B4-BE49-F238E27FC236}">
                <a16:creationId xmlns:a16="http://schemas.microsoft.com/office/drawing/2014/main" id="{56325369-3709-ECB8-202D-64D4C6B41160}"/>
              </a:ext>
            </a:extLst>
          </p:cNvPr>
          <p:cNvSpPr txBox="1">
            <a:spLocks/>
          </p:cNvSpPr>
          <p:nvPr/>
        </p:nvSpPr>
        <p:spPr>
          <a:xfrm>
            <a:off x="1055835" y="1574144"/>
            <a:ext cx="5471163" cy="993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r>
              <a:rPr lang="en"/>
              <a:t>Training set size: 3539 (80%)</a:t>
            </a:r>
            <a:endParaRPr lang="en-US"/>
          </a:p>
          <a:p>
            <a:r>
              <a:rPr lang="en"/>
              <a:t>Testing set size: 221 (5%)</a:t>
            </a:r>
          </a:p>
          <a:p>
            <a:r>
              <a:rPr lang="en"/>
              <a:t>Validation set size: 222 (5%)</a:t>
            </a:r>
          </a:p>
          <a:p>
            <a:pPr marL="323850" indent="-171450"/>
            <a:r>
              <a:rPr lang="en"/>
              <a:t>    Holdout set size: 442 (10%)</a:t>
            </a:r>
          </a:p>
        </p:txBody>
      </p:sp>
      <p:sp>
        <p:nvSpPr>
          <p:cNvPr id="9" name="Google Shape;423;p46">
            <a:extLst>
              <a:ext uri="{FF2B5EF4-FFF2-40B4-BE49-F238E27FC236}">
                <a16:creationId xmlns:a16="http://schemas.microsoft.com/office/drawing/2014/main" id="{DFD8A79A-BF0A-EEA6-E5E6-1E75E76FDEB6}"/>
              </a:ext>
            </a:extLst>
          </p:cNvPr>
          <p:cNvSpPr/>
          <p:nvPr/>
        </p:nvSpPr>
        <p:spPr>
          <a:xfrm>
            <a:off x="864187" y="121618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1.</a:t>
            </a:r>
          </a:p>
        </p:txBody>
      </p:sp>
      <p:sp>
        <p:nvSpPr>
          <p:cNvPr id="10" name="Google Shape;430;p47">
            <a:extLst>
              <a:ext uri="{FF2B5EF4-FFF2-40B4-BE49-F238E27FC236}">
                <a16:creationId xmlns:a16="http://schemas.microsoft.com/office/drawing/2014/main" id="{D1993099-A22A-C097-95A2-17D66A39B850}"/>
              </a:ext>
            </a:extLst>
          </p:cNvPr>
          <p:cNvSpPr txBox="1">
            <a:spLocks/>
          </p:cNvSpPr>
          <p:nvPr/>
        </p:nvSpPr>
        <p:spPr>
          <a:xfrm>
            <a:off x="1126719" y="2606278"/>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Logistic Regression </a:t>
            </a:r>
            <a:r>
              <a:rPr lang="en"/>
              <a:t>(Martins et al., 2021)</a:t>
            </a:r>
            <a:r>
              <a:rPr lang="en">
                <a:latin typeface="Rubik SemiBold"/>
                <a:cs typeface="Rubik SemiBold"/>
              </a:rPr>
              <a:t> </a:t>
            </a:r>
            <a:endParaRPr lang="en"/>
          </a:p>
        </p:txBody>
      </p:sp>
      <p:sp>
        <p:nvSpPr>
          <p:cNvPr id="11" name="Google Shape;431;p47">
            <a:extLst>
              <a:ext uri="{FF2B5EF4-FFF2-40B4-BE49-F238E27FC236}">
                <a16:creationId xmlns:a16="http://schemas.microsoft.com/office/drawing/2014/main" id="{2E1C8154-8E16-746B-4844-EFECA90E9D9A}"/>
              </a:ext>
            </a:extLst>
          </p:cNvPr>
          <p:cNvSpPr txBox="1">
            <a:spLocks/>
          </p:cNvSpPr>
          <p:nvPr/>
        </p:nvSpPr>
        <p:spPr>
          <a:xfrm>
            <a:off x="1077986" y="2920934"/>
            <a:ext cx="5262943" cy="532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lvl="0" rtl="0"/>
            <a:r>
              <a:rPr lang="en-US" sz="1200" baseline="0">
                <a:solidFill>
                  <a:srgbClr val="37545A"/>
                </a:solidFill>
                <a:latin typeface="Arial"/>
                <a:ea typeface="Arial"/>
                <a:cs typeface="Arial"/>
              </a:rPr>
              <a:t>Accuracy: 0.68</a:t>
            </a:r>
            <a:r>
              <a:rPr lang="en-US" sz="1200">
                <a:solidFill>
                  <a:srgbClr val="37545A"/>
                </a:solidFill>
                <a:latin typeface="Arial"/>
                <a:ea typeface="Arial"/>
                <a:cs typeface="Arial"/>
              </a:rPr>
              <a:t>​</a:t>
            </a:r>
            <a:endParaRPr lang="en-US"/>
          </a:p>
          <a:p>
            <a:pPr marL="323850" indent="-171450"/>
            <a:r>
              <a:rPr lang="en-US">
                <a:solidFill>
                  <a:srgbClr val="37545A"/>
                </a:solidFill>
                <a:latin typeface="Arial"/>
                <a:ea typeface="Arial"/>
                <a:cs typeface="Arial"/>
              </a:rPr>
              <a:t>   </a:t>
            </a:r>
            <a:r>
              <a:rPr lang="en-US" sz="1200" baseline="0">
                <a:solidFill>
                  <a:srgbClr val="37545A"/>
                </a:solidFill>
                <a:latin typeface="Arial"/>
                <a:ea typeface="Arial"/>
                <a:cs typeface="Arial"/>
              </a:rPr>
              <a:t>Avg. F1 Score: 0.49</a:t>
            </a:r>
            <a:r>
              <a:rPr lang="en-US" sz="1200">
                <a:solidFill>
                  <a:srgbClr val="37545A"/>
                </a:solidFill>
                <a:latin typeface="Arial"/>
                <a:ea typeface="Arial"/>
                <a:cs typeface="Arial"/>
              </a:rPr>
              <a:t>​</a:t>
            </a:r>
          </a:p>
        </p:txBody>
      </p:sp>
      <p:sp>
        <p:nvSpPr>
          <p:cNvPr id="12" name="Google Shape;423;p46">
            <a:extLst>
              <a:ext uri="{FF2B5EF4-FFF2-40B4-BE49-F238E27FC236}">
                <a16:creationId xmlns:a16="http://schemas.microsoft.com/office/drawing/2014/main" id="{FC959806-F7CC-181F-9BB9-D410FEB2FC70}"/>
              </a:ext>
            </a:extLst>
          </p:cNvPr>
          <p:cNvSpPr/>
          <p:nvPr/>
        </p:nvSpPr>
        <p:spPr>
          <a:xfrm>
            <a:off x="828745" y="2607275"/>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2.</a:t>
            </a:r>
          </a:p>
        </p:txBody>
      </p:sp>
      <p:sp>
        <p:nvSpPr>
          <p:cNvPr id="3" name="Google Shape;430;p47">
            <a:extLst>
              <a:ext uri="{FF2B5EF4-FFF2-40B4-BE49-F238E27FC236}">
                <a16:creationId xmlns:a16="http://schemas.microsoft.com/office/drawing/2014/main" id="{566E1D04-2117-3DA2-2C03-254C5F1A8D68}"/>
              </a:ext>
            </a:extLst>
          </p:cNvPr>
          <p:cNvSpPr txBox="1">
            <a:spLocks/>
          </p:cNvSpPr>
          <p:nvPr/>
        </p:nvSpPr>
        <p:spPr>
          <a:xfrm>
            <a:off x="1153300" y="3474603"/>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Logistic Regression </a:t>
            </a:r>
            <a:r>
              <a:rPr lang="en"/>
              <a:t>w/ curriculum data</a:t>
            </a:r>
          </a:p>
        </p:txBody>
      </p:sp>
      <p:sp>
        <p:nvSpPr>
          <p:cNvPr id="4" name="Google Shape;431;p47">
            <a:extLst>
              <a:ext uri="{FF2B5EF4-FFF2-40B4-BE49-F238E27FC236}">
                <a16:creationId xmlns:a16="http://schemas.microsoft.com/office/drawing/2014/main" id="{979036E9-E008-613C-49D3-3C4F56C735C3}"/>
              </a:ext>
            </a:extLst>
          </p:cNvPr>
          <p:cNvSpPr txBox="1">
            <a:spLocks/>
          </p:cNvSpPr>
          <p:nvPr/>
        </p:nvSpPr>
        <p:spPr>
          <a:xfrm>
            <a:off x="1104567" y="3789259"/>
            <a:ext cx="5262943" cy="532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r>
              <a:rPr lang="en-US">
                <a:solidFill>
                  <a:srgbClr val="37545A"/>
                </a:solidFill>
                <a:latin typeface="Arial"/>
                <a:ea typeface="Arial"/>
                <a:cs typeface="Arial"/>
              </a:rPr>
              <a:t>For our analysis, we include the first and second semester curriculum data since we want to test early intervention.</a:t>
            </a:r>
            <a:endParaRPr lang="en-US" sz="1200">
              <a:solidFill>
                <a:srgbClr val="37545A"/>
              </a:solidFill>
              <a:latin typeface="Arial"/>
              <a:ea typeface="Arial"/>
              <a:cs typeface="Arial"/>
            </a:endParaRPr>
          </a:p>
        </p:txBody>
      </p:sp>
      <p:sp>
        <p:nvSpPr>
          <p:cNvPr id="6" name="Google Shape;423;p46">
            <a:extLst>
              <a:ext uri="{FF2B5EF4-FFF2-40B4-BE49-F238E27FC236}">
                <a16:creationId xmlns:a16="http://schemas.microsoft.com/office/drawing/2014/main" id="{47C811AA-725E-159D-1DAB-58E85C689303}"/>
              </a:ext>
            </a:extLst>
          </p:cNvPr>
          <p:cNvSpPr/>
          <p:nvPr/>
        </p:nvSpPr>
        <p:spPr>
          <a:xfrm>
            <a:off x="855326" y="3475600"/>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3.</a:t>
            </a:r>
          </a:p>
        </p:txBody>
      </p:sp>
    </p:spTree>
    <p:extLst>
      <p:ext uri="{BB962C8B-B14F-4D97-AF65-F5344CB8AC3E}">
        <p14:creationId xmlns:p14="http://schemas.microsoft.com/office/powerpoint/2010/main" val="275274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F81-6A27-1F27-A183-5360F13EBBD1}"/>
              </a:ext>
            </a:extLst>
          </p:cNvPr>
          <p:cNvSpPr>
            <a:spLocks noGrp="1"/>
          </p:cNvSpPr>
          <p:nvPr>
            <p:ph type="title"/>
          </p:nvPr>
        </p:nvSpPr>
        <p:spPr/>
        <p:txBody>
          <a:bodyPr/>
          <a:lstStyle/>
          <a:p>
            <a:r>
              <a:rPr lang="en-US"/>
              <a:t>Building our Model</a:t>
            </a:r>
          </a:p>
        </p:txBody>
      </p:sp>
      <p:sp>
        <p:nvSpPr>
          <p:cNvPr id="5" name="Google Shape;430;p47">
            <a:extLst>
              <a:ext uri="{FF2B5EF4-FFF2-40B4-BE49-F238E27FC236}">
                <a16:creationId xmlns:a16="http://schemas.microsoft.com/office/drawing/2014/main" id="{CDB5930D-F1AB-9395-6BEC-4F9EB4AB4E60}"/>
              </a:ext>
            </a:extLst>
          </p:cNvPr>
          <p:cNvSpPr txBox="1">
            <a:spLocks/>
          </p:cNvSpPr>
          <p:nvPr/>
        </p:nvSpPr>
        <p:spPr>
          <a:xfrm>
            <a:off x="1162161" y="1215185"/>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Handling Class Imbalance</a:t>
            </a:r>
            <a:endParaRPr lang="en"/>
          </a:p>
        </p:txBody>
      </p:sp>
      <p:sp>
        <p:nvSpPr>
          <p:cNvPr id="7" name="Google Shape;431;p47">
            <a:extLst>
              <a:ext uri="{FF2B5EF4-FFF2-40B4-BE49-F238E27FC236}">
                <a16:creationId xmlns:a16="http://schemas.microsoft.com/office/drawing/2014/main" id="{56325369-3709-ECB8-202D-64D4C6B41160}"/>
              </a:ext>
            </a:extLst>
          </p:cNvPr>
          <p:cNvSpPr txBox="1">
            <a:spLocks/>
          </p:cNvSpPr>
          <p:nvPr/>
        </p:nvSpPr>
        <p:spPr>
          <a:xfrm>
            <a:off x="1050287" y="1574144"/>
            <a:ext cx="5476711" cy="460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r>
              <a:rPr lang="en"/>
              <a:t>SMOTE: 1791 data points for each Target class.</a:t>
            </a:r>
          </a:p>
        </p:txBody>
      </p:sp>
      <p:sp>
        <p:nvSpPr>
          <p:cNvPr id="9" name="Google Shape;423;p46">
            <a:extLst>
              <a:ext uri="{FF2B5EF4-FFF2-40B4-BE49-F238E27FC236}">
                <a16:creationId xmlns:a16="http://schemas.microsoft.com/office/drawing/2014/main" id="{DFD8A79A-BF0A-EEA6-E5E6-1E75E76FDEB6}"/>
              </a:ext>
            </a:extLst>
          </p:cNvPr>
          <p:cNvSpPr/>
          <p:nvPr/>
        </p:nvSpPr>
        <p:spPr>
          <a:xfrm>
            <a:off x="864187" y="1216183"/>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1.</a:t>
            </a:r>
          </a:p>
        </p:txBody>
      </p:sp>
      <p:sp>
        <p:nvSpPr>
          <p:cNvPr id="13" name="Google Shape;430;p47">
            <a:extLst>
              <a:ext uri="{FF2B5EF4-FFF2-40B4-BE49-F238E27FC236}">
                <a16:creationId xmlns:a16="http://schemas.microsoft.com/office/drawing/2014/main" id="{A93CF541-8E24-CC25-B60C-3BB1BC1860F4}"/>
              </a:ext>
            </a:extLst>
          </p:cNvPr>
          <p:cNvSpPr txBox="1">
            <a:spLocks/>
          </p:cNvSpPr>
          <p:nvPr/>
        </p:nvSpPr>
        <p:spPr>
          <a:xfrm>
            <a:off x="1198042" y="1972376"/>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dirty="0">
                <a:latin typeface="Rubik SemiBold"/>
                <a:cs typeface="Rubik SemiBold"/>
              </a:rPr>
              <a:t>Feature Selection</a:t>
            </a:r>
          </a:p>
        </p:txBody>
      </p:sp>
      <p:sp>
        <p:nvSpPr>
          <p:cNvPr id="15" name="Google Shape;431;p47">
            <a:extLst>
              <a:ext uri="{FF2B5EF4-FFF2-40B4-BE49-F238E27FC236}">
                <a16:creationId xmlns:a16="http://schemas.microsoft.com/office/drawing/2014/main" id="{A18AD7C7-FB7F-DBD9-3B0D-69030183010F}"/>
              </a:ext>
            </a:extLst>
          </p:cNvPr>
          <p:cNvSpPr txBox="1">
            <a:spLocks/>
          </p:cNvSpPr>
          <p:nvPr/>
        </p:nvSpPr>
        <p:spPr>
          <a:xfrm>
            <a:off x="1055835" y="2239969"/>
            <a:ext cx="5471163" cy="993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r>
              <a:rPr lang="en-US" dirty="0">
                <a:solidFill>
                  <a:schemeClr val="tx1"/>
                </a:solidFill>
                <a:latin typeface="Söhne"/>
                <a:ea typeface="Söhne"/>
                <a:cs typeface="Söhne"/>
              </a:rPr>
              <a:t>Manually select 3-4 features.</a:t>
            </a:r>
            <a:endParaRPr lang="en-US" dirty="0">
              <a:solidFill>
                <a:schemeClr val="tx1"/>
              </a:solidFill>
            </a:endParaRPr>
          </a:p>
          <a:p>
            <a:r>
              <a:rPr lang="en-US" dirty="0">
                <a:solidFill>
                  <a:schemeClr val="tx1"/>
                </a:solidFill>
                <a:latin typeface="Söhne"/>
                <a:ea typeface="Söhne"/>
                <a:cs typeface="Söhne"/>
              </a:rPr>
              <a:t>Considering relevance to the problem, correlation with the target variable, and domain knowledge.</a:t>
            </a:r>
          </a:p>
          <a:p>
            <a:r>
              <a:rPr lang="en-US" dirty="0">
                <a:solidFill>
                  <a:schemeClr val="tx1"/>
                </a:solidFill>
                <a:latin typeface="Söhne"/>
              </a:rPr>
              <a:t>Repeat</a:t>
            </a:r>
          </a:p>
        </p:txBody>
      </p:sp>
      <p:sp>
        <p:nvSpPr>
          <p:cNvPr id="17" name="Google Shape;423;p46">
            <a:extLst>
              <a:ext uri="{FF2B5EF4-FFF2-40B4-BE49-F238E27FC236}">
                <a16:creationId xmlns:a16="http://schemas.microsoft.com/office/drawing/2014/main" id="{341A9513-FE6A-2065-D78D-30EA42BC66E4}"/>
              </a:ext>
            </a:extLst>
          </p:cNvPr>
          <p:cNvSpPr/>
          <p:nvPr/>
        </p:nvSpPr>
        <p:spPr>
          <a:xfrm>
            <a:off x="900068" y="1973374"/>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2.</a:t>
            </a:r>
          </a:p>
        </p:txBody>
      </p:sp>
      <p:sp>
        <p:nvSpPr>
          <p:cNvPr id="19" name="Google Shape;430;p47">
            <a:extLst>
              <a:ext uri="{FF2B5EF4-FFF2-40B4-BE49-F238E27FC236}">
                <a16:creationId xmlns:a16="http://schemas.microsoft.com/office/drawing/2014/main" id="{D40A5E73-2105-433F-0177-07BB59D57E8B}"/>
              </a:ext>
            </a:extLst>
          </p:cNvPr>
          <p:cNvSpPr txBox="1">
            <a:spLocks/>
          </p:cNvSpPr>
          <p:nvPr/>
        </p:nvSpPr>
        <p:spPr>
          <a:xfrm>
            <a:off x="1175494" y="3224919"/>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a:latin typeface="Rubik SemiBold"/>
                <a:cs typeface="Rubik SemiBold"/>
              </a:rPr>
              <a:t>Drop 8-10 features</a:t>
            </a:r>
            <a:endParaRPr lang="en-US"/>
          </a:p>
        </p:txBody>
      </p:sp>
      <p:sp>
        <p:nvSpPr>
          <p:cNvPr id="21" name="Google Shape;431;p47">
            <a:extLst>
              <a:ext uri="{FF2B5EF4-FFF2-40B4-BE49-F238E27FC236}">
                <a16:creationId xmlns:a16="http://schemas.microsoft.com/office/drawing/2014/main" id="{EC60FBF6-1D5E-E005-A5BE-D3C2C82EEC62}"/>
              </a:ext>
            </a:extLst>
          </p:cNvPr>
          <p:cNvSpPr txBox="1">
            <a:spLocks/>
          </p:cNvSpPr>
          <p:nvPr/>
        </p:nvSpPr>
        <p:spPr>
          <a:xfrm>
            <a:off x="1126761" y="3539575"/>
            <a:ext cx="5262943" cy="532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r>
              <a:rPr lang="en-US" dirty="0">
                <a:solidFill>
                  <a:srgbClr val="37545A"/>
                </a:solidFill>
                <a:latin typeface="Arial"/>
                <a:ea typeface="Arial"/>
                <a:cs typeface="Arial"/>
              </a:rPr>
              <a:t>Limit to the most relevant features that are likely to contribute to the predictive performance</a:t>
            </a:r>
            <a:r>
              <a:rPr lang="en-US" sz="1200" baseline="0" dirty="0">
                <a:solidFill>
                  <a:srgbClr val="37545A"/>
                </a:solidFill>
                <a:latin typeface="Arial"/>
                <a:ea typeface="Arial"/>
                <a:cs typeface="Arial"/>
              </a:rPr>
              <a:t>.</a:t>
            </a:r>
            <a:endParaRPr lang="en-US" sz="1200" dirty="0">
              <a:solidFill>
                <a:srgbClr val="37545A"/>
              </a:solidFill>
              <a:ea typeface="Arial"/>
            </a:endParaRPr>
          </a:p>
        </p:txBody>
      </p:sp>
      <p:sp>
        <p:nvSpPr>
          <p:cNvPr id="23" name="Google Shape;423;p46">
            <a:extLst>
              <a:ext uri="{FF2B5EF4-FFF2-40B4-BE49-F238E27FC236}">
                <a16:creationId xmlns:a16="http://schemas.microsoft.com/office/drawing/2014/main" id="{88E8144F-A673-7C4D-3776-5A58619FD44E}"/>
              </a:ext>
            </a:extLst>
          </p:cNvPr>
          <p:cNvSpPr/>
          <p:nvPr/>
        </p:nvSpPr>
        <p:spPr>
          <a:xfrm>
            <a:off x="877520" y="3225916"/>
            <a:ext cx="378956" cy="377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ubik"/>
                <a:ea typeface="Rubik"/>
                <a:cs typeface="Rubik"/>
              </a:rPr>
              <a:t>3.</a:t>
            </a:r>
          </a:p>
        </p:txBody>
      </p:sp>
    </p:spTree>
    <p:extLst>
      <p:ext uri="{BB962C8B-B14F-4D97-AF65-F5344CB8AC3E}">
        <p14:creationId xmlns:p14="http://schemas.microsoft.com/office/powerpoint/2010/main" val="177847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F81-6A27-1F27-A183-5360F13EBBD1}"/>
              </a:ext>
            </a:extLst>
          </p:cNvPr>
          <p:cNvSpPr>
            <a:spLocks noGrp="1"/>
          </p:cNvSpPr>
          <p:nvPr>
            <p:ph type="title"/>
          </p:nvPr>
        </p:nvSpPr>
        <p:spPr/>
        <p:txBody>
          <a:bodyPr/>
          <a:lstStyle/>
          <a:p>
            <a:r>
              <a:rPr lang="en-US"/>
              <a:t>Correlation Matrix</a:t>
            </a:r>
          </a:p>
        </p:txBody>
      </p:sp>
      <p:pic>
        <p:nvPicPr>
          <p:cNvPr id="8" name="Picture 7" descr="A blue and red grid with a red cross&#10;&#10;Description automatically generated">
            <a:extLst>
              <a:ext uri="{FF2B5EF4-FFF2-40B4-BE49-F238E27FC236}">
                <a16:creationId xmlns:a16="http://schemas.microsoft.com/office/drawing/2014/main" id="{51D2869E-B2C6-7F14-76BD-1548414030AC}"/>
              </a:ext>
            </a:extLst>
          </p:cNvPr>
          <p:cNvPicPr>
            <a:picLocks noChangeAspect="1"/>
          </p:cNvPicPr>
          <p:nvPr/>
        </p:nvPicPr>
        <p:blipFill>
          <a:blip r:embed="rId2"/>
          <a:stretch>
            <a:fillRect/>
          </a:stretch>
        </p:blipFill>
        <p:spPr>
          <a:xfrm>
            <a:off x="4731798" y="1017784"/>
            <a:ext cx="3692000" cy="4006798"/>
          </a:xfrm>
          <a:prstGeom prst="rect">
            <a:avLst/>
          </a:prstGeom>
        </p:spPr>
      </p:pic>
      <p:sp>
        <p:nvSpPr>
          <p:cNvPr id="14" name="Google Shape;430;p47">
            <a:extLst>
              <a:ext uri="{FF2B5EF4-FFF2-40B4-BE49-F238E27FC236}">
                <a16:creationId xmlns:a16="http://schemas.microsoft.com/office/drawing/2014/main" id="{C974927B-4E3D-ECE9-C8FF-2F3018229E5C}"/>
              </a:ext>
            </a:extLst>
          </p:cNvPr>
          <p:cNvSpPr txBox="1">
            <a:spLocks/>
          </p:cNvSpPr>
          <p:nvPr/>
        </p:nvSpPr>
        <p:spPr>
          <a:xfrm>
            <a:off x="540724" y="1198539"/>
            <a:ext cx="4010305"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dirty="0">
                <a:solidFill>
                  <a:srgbClr val="37545A"/>
                </a:solidFill>
                <a:latin typeface="Rubik SemiBold"/>
                <a:cs typeface="Rubik SemiBold"/>
              </a:rPr>
              <a:t>Columns with absolute correlation lower than 0.05 with the target variable:</a:t>
            </a:r>
            <a:endParaRPr lang="en-US" dirty="0"/>
          </a:p>
        </p:txBody>
      </p:sp>
      <p:sp>
        <p:nvSpPr>
          <p:cNvPr id="16" name="Google Shape;431;p47">
            <a:extLst>
              <a:ext uri="{FF2B5EF4-FFF2-40B4-BE49-F238E27FC236}">
                <a16:creationId xmlns:a16="http://schemas.microsoft.com/office/drawing/2014/main" id="{252EB15F-35FE-39F5-D585-4A2B9B1AE3CA}"/>
              </a:ext>
            </a:extLst>
          </p:cNvPr>
          <p:cNvSpPr txBox="1">
            <a:spLocks/>
          </p:cNvSpPr>
          <p:nvPr/>
        </p:nvSpPr>
        <p:spPr>
          <a:xfrm>
            <a:off x="512078" y="1729503"/>
            <a:ext cx="3667885" cy="1515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152400" indent="0">
              <a:buNone/>
            </a:pPr>
            <a:r>
              <a:rPr lang="en" dirty="0"/>
              <a:t>['Course', 'Nationality', '</a:t>
            </a:r>
            <a:r>
              <a:rPr lang="en" dirty="0" err="1"/>
              <a:t>Mom_Qual</a:t>
            </a:r>
            <a:r>
              <a:rPr lang="en" dirty="0"/>
              <a:t>', '</a:t>
            </a:r>
            <a:r>
              <a:rPr lang="en" dirty="0" err="1"/>
              <a:t>Dad_Qual</a:t>
            </a:r>
            <a:r>
              <a:rPr lang="en" dirty="0"/>
              <a:t>', '</a:t>
            </a:r>
            <a:r>
              <a:rPr lang="en" dirty="0" err="1"/>
              <a:t>Mom_Occ</a:t>
            </a:r>
            <a:r>
              <a:rPr lang="en" dirty="0"/>
              <a:t>', '</a:t>
            </a:r>
            <a:r>
              <a:rPr lang="en" dirty="0" err="1"/>
              <a:t>Dad_Occ</a:t>
            </a:r>
            <a:r>
              <a:rPr lang="en" dirty="0"/>
              <a:t>',</a:t>
            </a:r>
            <a:endParaRPr lang="en-US" dirty="0"/>
          </a:p>
          <a:p>
            <a:pPr marL="152400" indent="0">
              <a:buNone/>
            </a:pPr>
            <a:r>
              <a:rPr lang="en" dirty="0"/>
              <a:t>       '</a:t>
            </a:r>
            <a:r>
              <a:rPr lang="en" dirty="0" err="1"/>
              <a:t>Edu_Needs</a:t>
            </a:r>
            <a:r>
              <a:rPr lang="en" dirty="0"/>
              <a:t>', 'International', 'CU_1_Credited', 'CU_1_Eval',</a:t>
            </a:r>
          </a:p>
          <a:p>
            <a:pPr marL="152400" indent="0">
              <a:buNone/>
            </a:pPr>
            <a:r>
              <a:rPr lang="en" dirty="0"/>
              <a:t>       '</a:t>
            </a:r>
            <a:r>
              <a:rPr lang="en" dirty="0" err="1"/>
              <a:t>Unemployment_Rate</a:t>
            </a:r>
            <a:r>
              <a:rPr lang="en" dirty="0"/>
              <a:t>', '</a:t>
            </a:r>
            <a:r>
              <a:rPr lang="en" dirty="0" err="1"/>
              <a:t>Inflation_Rate</a:t>
            </a:r>
            <a:r>
              <a:rPr lang="en" dirty="0"/>
              <a:t>', 'GDP']</a:t>
            </a:r>
          </a:p>
        </p:txBody>
      </p:sp>
      <p:sp>
        <p:nvSpPr>
          <p:cNvPr id="17" name="Google Shape;430;p47">
            <a:extLst>
              <a:ext uri="{FF2B5EF4-FFF2-40B4-BE49-F238E27FC236}">
                <a16:creationId xmlns:a16="http://schemas.microsoft.com/office/drawing/2014/main" id="{FEC6A7D3-5093-62A1-E21E-3C8093947B34}"/>
              </a:ext>
            </a:extLst>
          </p:cNvPr>
          <p:cNvSpPr txBox="1">
            <a:spLocks/>
          </p:cNvSpPr>
          <p:nvPr/>
        </p:nvSpPr>
        <p:spPr>
          <a:xfrm>
            <a:off x="640598" y="3090592"/>
            <a:ext cx="3461000"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dirty="0">
                <a:solidFill>
                  <a:srgbClr val="37545A"/>
                </a:solidFill>
                <a:latin typeface="Rubik SemiBold"/>
                <a:cs typeface="Rubik SemiBold"/>
              </a:rPr>
              <a:t>We will still keep the "CU_*" columns since we want the first year grade information. </a:t>
            </a:r>
            <a:endParaRPr lang="en-US" dirty="0"/>
          </a:p>
        </p:txBody>
      </p:sp>
    </p:spTree>
    <p:extLst>
      <p:ext uri="{BB962C8B-B14F-4D97-AF65-F5344CB8AC3E}">
        <p14:creationId xmlns:p14="http://schemas.microsoft.com/office/powerpoint/2010/main" val="95872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4" name="Google Shape;264;p33"/>
          <p:cNvSpPr txBox="1">
            <a:spLocks noGrp="1"/>
          </p:cNvSpPr>
          <p:nvPr>
            <p:ph type="title" idx="2"/>
          </p:nvPr>
        </p:nvSpPr>
        <p:spPr>
          <a:xfrm>
            <a:off x="1453025" y="1678275"/>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65" name="Google Shape;265;p33"/>
          <p:cNvSpPr txBox="1">
            <a:spLocks noGrp="1"/>
          </p:cNvSpPr>
          <p:nvPr>
            <p:ph type="title" idx="3"/>
          </p:nvPr>
        </p:nvSpPr>
        <p:spPr>
          <a:xfrm>
            <a:off x="1453025" y="3111752"/>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66" name="Google Shape;266;p33"/>
          <p:cNvSpPr txBox="1">
            <a:spLocks noGrp="1"/>
          </p:cNvSpPr>
          <p:nvPr>
            <p:ph type="title" idx="4"/>
          </p:nvPr>
        </p:nvSpPr>
        <p:spPr>
          <a:xfrm>
            <a:off x="4152300" y="1678275"/>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67" name="Google Shape;267;p33"/>
          <p:cNvSpPr txBox="1">
            <a:spLocks noGrp="1"/>
          </p:cNvSpPr>
          <p:nvPr>
            <p:ph type="title" idx="5"/>
          </p:nvPr>
        </p:nvSpPr>
        <p:spPr>
          <a:xfrm>
            <a:off x="4152300" y="3111752"/>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268" name="Google Shape;268;p33"/>
          <p:cNvSpPr txBox="1">
            <a:spLocks noGrp="1"/>
          </p:cNvSpPr>
          <p:nvPr>
            <p:ph type="title" idx="6"/>
          </p:nvPr>
        </p:nvSpPr>
        <p:spPr>
          <a:xfrm>
            <a:off x="6851575" y="1678275"/>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69" name="Google Shape;269;p33"/>
          <p:cNvSpPr txBox="1">
            <a:spLocks noGrp="1"/>
          </p:cNvSpPr>
          <p:nvPr>
            <p:ph type="title" idx="7"/>
          </p:nvPr>
        </p:nvSpPr>
        <p:spPr>
          <a:xfrm>
            <a:off x="6851575" y="3111752"/>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270" name="Google Shape;270;p33"/>
          <p:cNvSpPr txBox="1">
            <a:spLocks noGrp="1"/>
          </p:cNvSpPr>
          <p:nvPr>
            <p:ph type="subTitle" idx="1"/>
          </p:nvPr>
        </p:nvSpPr>
        <p:spPr>
          <a:xfrm>
            <a:off x="719975" y="2320875"/>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err="1"/>
          </a:p>
        </p:txBody>
      </p:sp>
      <p:sp>
        <p:nvSpPr>
          <p:cNvPr id="271" name="Google Shape;271;p33"/>
          <p:cNvSpPr txBox="1">
            <a:spLocks noGrp="1"/>
          </p:cNvSpPr>
          <p:nvPr>
            <p:ph type="subTitle" idx="8"/>
          </p:nvPr>
        </p:nvSpPr>
        <p:spPr>
          <a:xfrm>
            <a:off x="3419250" y="2320875"/>
            <a:ext cx="2305500" cy="447600"/>
          </a:xfrm>
          <a:prstGeom prst="rect">
            <a:avLst/>
          </a:prstGeom>
        </p:spPr>
        <p:txBody>
          <a:bodyPr spcFirstLastPara="1" wrap="square" lIns="91425" tIns="91425" rIns="91425" bIns="91425" anchor="t" anchorCtr="0">
            <a:noAutofit/>
          </a:bodyPr>
          <a:lstStyle/>
          <a:p>
            <a:pPr marL="0" indent="0"/>
            <a:r>
              <a:rPr lang="en"/>
              <a:t>Previous research</a:t>
            </a:r>
            <a:endParaRPr/>
          </a:p>
        </p:txBody>
      </p:sp>
      <p:sp>
        <p:nvSpPr>
          <p:cNvPr id="272" name="Google Shape;272;p33"/>
          <p:cNvSpPr txBox="1">
            <a:spLocks noGrp="1"/>
          </p:cNvSpPr>
          <p:nvPr>
            <p:ph type="subTitle" idx="9"/>
          </p:nvPr>
        </p:nvSpPr>
        <p:spPr>
          <a:xfrm>
            <a:off x="6118525" y="2320875"/>
            <a:ext cx="2305500" cy="447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Methodology</a:t>
            </a:r>
            <a:endParaRPr lang="en-US"/>
          </a:p>
        </p:txBody>
      </p:sp>
      <p:sp>
        <p:nvSpPr>
          <p:cNvPr id="273" name="Google Shape;273;p33"/>
          <p:cNvSpPr txBox="1">
            <a:spLocks noGrp="1"/>
          </p:cNvSpPr>
          <p:nvPr>
            <p:ph type="subTitle" idx="13"/>
          </p:nvPr>
        </p:nvSpPr>
        <p:spPr>
          <a:xfrm>
            <a:off x="719975" y="3749337"/>
            <a:ext cx="2666447" cy="482692"/>
          </a:xfrm>
          <a:prstGeom prst="rect">
            <a:avLst/>
          </a:prstGeom>
        </p:spPr>
        <p:txBody>
          <a:bodyPr spcFirstLastPara="1" wrap="square" lIns="91425" tIns="91425" rIns="91425" bIns="91425" anchor="t" anchorCtr="0">
            <a:noAutofit/>
          </a:bodyPr>
          <a:lstStyle/>
          <a:p>
            <a:pPr marL="0" indent="0"/>
            <a:r>
              <a:rPr lang="en"/>
              <a:t>Discussion and Results</a:t>
            </a:r>
            <a:endParaRPr/>
          </a:p>
        </p:txBody>
      </p:sp>
      <p:sp>
        <p:nvSpPr>
          <p:cNvPr id="274" name="Google Shape;274;p33"/>
          <p:cNvSpPr txBox="1">
            <a:spLocks noGrp="1"/>
          </p:cNvSpPr>
          <p:nvPr>
            <p:ph type="subTitle" idx="14"/>
          </p:nvPr>
        </p:nvSpPr>
        <p:spPr>
          <a:xfrm>
            <a:off x="3599724" y="3749337"/>
            <a:ext cx="2305500" cy="447600"/>
          </a:xfrm>
          <a:prstGeom prst="rect">
            <a:avLst/>
          </a:prstGeom>
        </p:spPr>
        <p:txBody>
          <a:bodyPr spcFirstLastPara="1" wrap="square" lIns="91425" tIns="91425" rIns="91425" bIns="91425" anchor="t" anchorCtr="0">
            <a:noAutofit/>
          </a:bodyPr>
          <a:lstStyle/>
          <a:p>
            <a:pPr marL="0" indent="0"/>
            <a:r>
              <a:rPr lang="en"/>
              <a:t>Limitation and Future Work</a:t>
            </a:r>
            <a:endParaRPr/>
          </a:p>
        </p:txBody>
      </p:sp>
      <p:sp>
        <p:nvSpPr>
          <p:cNvPr id="275" name="Google Shape;275;p33"/>
          <p:cNvSpPr txBox="1">
            <a:spLocks noGrp="1"/>
          </p:cNvSpPr>
          <p:nvPr>
            <p:ph type="subTitle" idx="15"/>
          </p:nvPr>
        </p:nvSpPr>
        <p:spPr>
          <a:xfrm>
            <a:off x="6118525" y="3784429"/>
            <a:ext cx="2305500" cy="447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Conclusion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69BA-4A0B-8569-3633-F4D9CB22EF0C}"/>
              </a:ext>
            </a:extLst>
          </p:cNvPr>
          <p:cNvSpPr>
            <a:spLocks noGrp="1"/>
          </p:cNvSpPr>
          <p:nvPr>
            <p:ph type="title"/>
          </p:nvPr>
        </p:nvSpPr>
        <p:spPr/>
        <p:txBody>
          <a:bodyPr/>
          <a:lstStyle/>
          <a:p>
            <a:r>
              <a:rPr lang="en-US"/>
              <a:t>Model Pipeline</a:t>
            </a:r>
          </a:p>
        </p:txBody>
      </p:sp>
      <p:graphicFrame>
        <p:nvGraphicFramePr>
          <p:cNvPr id="3" name="Diagram 2">
            <a:extLst>
              <a:ext uri="{FF2B5EF4-FFF2-40B4-BE49-F238E27FC236}">
                <a16:creationId xmlns:a16="http://schemas.microsoft.com/office/drawing/2014/main" id="{C492558D-5F04-84C7-7E1C-12D3B2244B4E}"/>
              </a:ext>
            </a:extLst>
          </p:cNvPr>
          <p:cNvGraphicFramePr/>
          <p:nvPr>
            <p:extLst>
              <p:ext uri="{D42A27DB-BD31-4B8C-83A1-F6EECF244321}">
                <p14:modId xmlns:p14="http://schemas.microsoft.com/office/powerpoint/2010/main" val="1272567128"/>
              </p:ext>
            </p:extLst>
          </p:nvPr>
        </p:nvGraphicFramePr>
        <p:xfrm>
          <a:off x="94325" y="1186834"/>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68" name="Google Shape;418;p46">
            <a:extLst>
              <a:ext uri="{FF2B5EF4-FFF2-40B4-BE49-F238E27FC236}">
                <a16:creationId xmlns:a16="http://schemas.microsoft.com/office/drawing/2014/main" id="{AE1FF91B-E1AA-6860-994E-4A4F8BE168E8}"/>
              </a:ext>
            </a:extLst>
          </p:cNvPr>
          <p:cNvSpPr txBox="1">
            <a:spLocks/>
          </p:cNvSpPr>
          <p:nvPr/>
        </p:nvSpPr>
        <p:spPr>
          <a:xfrm>
            <a:off x="4672800" y="1165841"/>
            <a:ext cx="3751200" cy="4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US" sz="1800">
                <a:latin typeface="Rubik SemiBold"/>
                <a:ea typeface="Rubik SemiBold"/>
                <a:cs typeface="Rubik SemiBold"/>
                <a:sym typeface="Rubik SemiBold"/>
              </a:rPr>
              <a:t>List of Classifiers:</a:t>
            </a:r>
          </a:p>
        </p:txBody>
      </p:sp>
      <p:sp>
        <p:nvSpPr>
          <p:cNvPr id="1870" name="Google Shape;419;p46">
            <a:extLst>
              <a:ext uri="{FF2B5EF4-FFF2-40B4-BE49-F238E27FC236}">
                <a16:creationId xmlns:a16="http://schemas.microsoft.com/office/drawing/2014/main" id="{9CA799FC-73BE-BFB2-E354-009D2C8F21DD}"/>
              </a:ext>
            </a:extLst>
          </p:cNvPr>
          <p:cNvSpPr txBox="1">
            <a:spLocks/>
          </p:cNvSpPr>
          <p:nvPr/>
        </p:nvSpPr>
        <p:spPr>
          <a:xfrm>
            <a:off x="4667252" y="1566391"/>
            <a:ext cx="3756748" cy="1744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r>
              <a:rPr lang="en-US" dirty="0" err="1"/>
              <a:t>DecisionTreeClassifier</a:t>
            </a:r>
            <a:endParaRPr lang="en-US" dirty="0"/>
          </a:p>
          <a:p>
            <a:r>
              <a:rPr lang="en-US" dirty="0" err="1"/>
              <a:t>RandomForestClassifier</a:t>
            </a:r>
            <a:endParaRPr lang="en-US" dirty="0"/>
          </a:p>
          <a:p>
            <a:r>
              <a:rPr lang="en-US" dirty="0" err="1"/>
              <a:t>LogisticRegression</a:t>
            </a:r>
            <a:endParaRPr lang="en-US" dirty="0"/>
          </a:p>
          <a:p>
            <a:r>
              <a:rPr lang="en-US" dirty="0" err="1"/>
              <a:t>KNeighborsClassifier</a:t>
            </a:r>
            <a:endParaRPr lang="en-US" dirty="0"/>
          </a:p>
          <a:p>
            <a:r>
              <a:rPr lang="en-US" dirty="0" err="1"/>
              <a:t>AdaBoostClassifier</a:t>
            </a:r>
            <a:endParaRPr lang="en-US" dirty="0"/>
          </a:p>
          <a:p>
            <a:r>
              <a:rPr lang="en-US" dirty="0" err="1"/>
              <a:t>XGBClassifier</a:t>
            </a:r>
            <a:endParaRPr lang="en-US" dirty="0"/>
          </a:p>
          <a:p>
            <a:r>
              <a:rPr lang="en-US" dirty="0"/>
              <a:t>SVC</a:t>
            </a:r>
          </a:p>
        </p:txBody>
      </p:sp>
    </p:spTree>
    <p:extLst>
      <p:ext uri="{BB962C8B-B14F-4D97-AF65-F5344CB8AC3E}">
        <p14:creationId xmlns:p14="http://schemas.microsoft.com/office/powerpoint/2010/main" val="336593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CE76-7646-76E8-A06A-DA840658619C}"/>
              </a:ext>
            </a:extLst>
          </p:cNvPr>
          <p:cNvSpPr>
            <a:spLocks noGrp="1"/>
          </p:cNvSpPr>
          <p:nvPr>
            <p:ph type="title"/>
          </p:nvPr>
        </p:nvSpPr>
        <p:spPr/>
        <p:txBody>
          <a:bodyPr/>
          <a:lstStyle/>
          <a:p>
            <a:r>
              <a:rPr lang="en-US"/>
              <a:t>Code</a:t>
            </a:r>
          </a:p>
        </p:txBody>
      </p:sp>
      <p:pic>
        <p:nvPicPr>
          <p:cNvPr id="3" name="Picture 2" descr="A computer screen shot of a program code&#10;&#10;Description automatically generated">
            <a:extLst>
              <a:ext uri="{FF2B5EF4-FFF2-40B4-BE49-F238E27FC236}">
                <a16:creationId xmlns:a16="http://schemas.microsoft.com/office/drawing/2014/main" id="{43C84130-BDE7-8E49-D173-FDB8104471D9}"/>
              </a:ext>
            </a:extLst>
          </p:cNvPr>
          <p:cNvPicPr>
            <a:picLocks noChangeAspect="1"/>
          </p:cNvPicPr>
          <p:nvPr/>
        </p:nvPicPr>
        <p:blipFill>
          <a:blip r:embed="rId2"/>
          <a:stretch>
            <a:fillRect/>
          </a:stretch>
        </p:blipFill>
        <p:spPr>
          <a:xfrm>
            <a:off x="878218" y="1075863"/>
            <a:ext cx="5123757" cy="3751925"/>
          </a:xfrm>
          <a:prstGeom prst="rect">
            <a:avLst/>
          </a:prstGeom>
        </p:spPr>
      </p:pic>
    </p:spTree>
    <p:extLst>
      <p:ext uri="{BB962C8B-B14F-4D97-AF65-F5344CB8AC3E}">
        <p14:creationId xmlns:p14="http://schemas.microsoft.com/office/powerpoint/2010/main" val="740476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F81-6A27-1F27-A183-5360F13EBBD1}"/>
              </a:ext>
            </a:extLst>
          </p:cNvPr>
          <p:cNvSpPr>
            <a:spLocks noGrp="1"/>
          </p:cNvSpPr>
          <p:nvPr>
            <p:ph type="title"/>
          </p:nvPr>
        </p:nvSpPr>
        <p:spPr/>
        <p:txBody>
          <a:bodyPr/>
          <a:lstStyle/>
          <a:p>
            <a:r>
              <a:rPr lang="en-US"/>
              <a:t>Hyperparameter Tuning</a:t>
            </a:r>
          </a:p>
        </p:txBody>
      </p:sp>
      <p:sp>
        <p:nvSpPr>
          <p:cNvPr id="14" name="Google Shape;430;p47">
            <a:extLst>
              <a:ext uri="{FF2B5EF4-FFF2-40B4-BE49-F238E27FC236}">
                <a16:creationId xmlns:a16="http://schemas.microsoft.com/office/drawing/2014/main" id="{C974927B-4E3D-ECE9-C8FF-2F3018229E5C}"/>
              </a:ext>
            </a:extLst>
          </p:cNvPr>
          <p:cNvSpPr txBox="1">
            <a:spLocks/>
          </p:cNvSpPr>
          <p:nvPr/>
        </p:nvSpPr>
        <p:spPr>
          <a:xfrm>
            <a:off x="540724" y="1198539"/>
            <a:ext cx="4010305"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dirty="0">
                <a:latin typeface="Rubik SemiBold"/>
                <a:cs typeface="Rubik SemiBold"/>
              </a:rPr>
              <a:t>We use </a:t>
            </a:r>
            <a:r>
              <a:rPr lang="en" dirty="0" err="1">
                <a:latin typeface="Rubik SemiBold"/>
                <a:cs typeface="Rubik SemiBold"/>
              </a:rPr>
              <a:t>GridSearch</a:t>
            </a:r>
            <a:r>
              <a:rPr lang="en" dirty="0">
                <a:latin typeface="Rubik SemiBold"/>
                <a:cs typeface="Rubik SemiBold"/>
              </a:rPr>
              <a:t> to test multiple configurations and picking the one that performs better with cross-validation</a:t>
            </a:r>
          </a:p>
        </p:txBody>
      </p:sp>
      <p:sp>
        <p:nvSpPr>
          <p:cNvPr id="16" name="Google Shape;431;p47">
            <a:extLst>
              <a:ext uri="{FF2B5EF4-FFF2-40B4-BE49-F238E27FC236}">
                <a16:creationId xmlns:a16="http://schemas.microsoft.com/office/drawing/2014/main" id="{252EB15F-35FE-39F5-D585-4A2B9B1AE3CA}"/>
              </a:ext>
            </a:extLst>
          </p:cNvPr>
          <p:cNvSpPr txBox="1">
            <a:spLocks/>
          </p:cNvSpPr>
          <p:nvPr/>
        </p:nvSpPr>
        <p:spPr>
          <a:xfrm>
            <a:off x="617501" y="1912605"/>
            <a:ext cx="3667885" cy="6606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r>
              <a:rPr lang="en"/>
              <a:t>CV = 5</a:t>
            </a:r>
          </a:p>
          <a:p>
            <a:pPr marL="323850" indent="-171450"/>
            <a:r>
              <a:rPr lang="en"/>
              <a:t>F1 Score is maximized</a:t>
            </a:r>
          </a:p>
        </p:txBody>
      </p:sp>
      <p:sp>
        <p:nvSpPr>
          <p:cNvPr id="17" name="Google Shape;430;p47">
            <a:extLst>
              <a:ext uri="{FF2B5EF4-FFF2-40B4-BE49-F238E27FC236}">
                <a16:creationId xmlns:a16="http://schemas.microsoft.com/office/drawing/2014/main" id="{FEC6A7D3-5093-62A1-E21E-3C8093947B34}"/>
              </a:ext>
            </a:extLst>
          </p:cNvPr>
          <p:cNvSpPr txBox="1">
            <a:spLocks/>
          </p:cNvSpPr>
          <p:nvPr/>
        </p:nvSpPr>
        <p:spPr>
          <a:xfrm>
            <a:off x="574016" y="2757679"/>
            <a:ext cx="3461000"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dirty="0">
                <a:solidFill>
                  <a:srgbClr val="37545A"/>
                </a:solidFill>
                <a:latin typeface="Rubik SemiBold"/>
                <a:cs typeface="Rubik SemiBold"/>
              </a:rPr>
              <a:t>We use the holdout set to optimize the training on a small subset of the data and validation set to test for an unbiased evaluation of the model's generalization performance.</a:t>
            </a:r>
            <a:endParaRPr lang="en" dirty="0">
              <a:latin typeface="Rubik SemiBold"/>
              <a:cs typeface="Rubik SemiBold"/>
            </a:endParaRPr>
          </a:p>
        </p:txBody>
      </p:sp>
      <p:pic>
        <p:nvPicPr>
          <p:cNvPr id="3" name="Picture 2" descr="A screenshot of a computer program&#10;&#10;Description automatically generated">
            <a:extLst>
              <a:ext uri="{FF2B5EF4-FFF2-40B4-BE49-F238E27FC236}">
                <a16:creationId xmlns:a16="http://schemas.microsoft.com/office/drawing/2014/main" id="{E18A5D0D-2F98-4A19-1FF4-D3D7156F33CF}"/>
              </a:ext>
            </a:extLst>
          </p:cNvPr>
          <p:cNvPicPr>
            <a:picLocks noChangeAspect="1"/>
          </p:cNvPicPr>
          <p:nvPr/>
        </p:nvPicPr>
        <p:blipFill>
          <a:blip r:embed="rId2"/>
          <a:stretch>
            <a:fillRect/>
          </a:stretch>
        </p:blipFill>
        <p:spPr>
          <a:xfrm>
            <a:off x="4477305" y="1236771"/>
            <a:ext cx="4162146" cy="3086100"/>
          </a:xfrm>
          <a:prstGeom prst="rect">
            <a:avLst/>
          </a:prstGeom>
        </p:spPr>
      </p:pic>
    </p:spTree>
    <p:extLst>
      <p:ext uri="{BB962C8B-B14F-4D97-AF65-F5344CB8AC3E}">
        <p14:creationId xmlns:p14="http://schemas.microsoft.com/office/powerpoint/2010/main" val="109460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69BA-4A0B-8569-3633-F4D9CB22EF0C}"/>
              </a:ext>
            </a:extLst>
          </p:cNvPr>
          <p:cNvSpPr>
            <a:spLocks noGrp="1"/>
          </p:cNvSpPr>
          <p:nvPr>
            <p:ph type="title"/>
          </p:nvPr>
        </p:nvSpPr>
        <p:spPr/>
        <p:txBody>
          <a:bodyPr/>
          <a:lstStyle/>
          <a:p>
            <a:r>
              <a:rPr lang="en-US"/>
              <a:t>Ensemble</a:t>
            </a:r>
          </a:p>
        </p:txBody>
      </p:sp>
      <p:graphicFrame>
        <p:nvGraphicFramePr>
          <p:cNvPr id="3" name="Diagram 2">
            <a:extLst>
              <a:ext uri="{FF2B5EF4-FFF2-40B4-BE49-F238E27FC236}">
                <a16:creationId xmlns:a16="http://schemas.microsoft.com/office/drawing/2014/main" id="{C492558D-5F04-84C7-7E1C-12D3B2244B4E}"/>
              </a:ext>
            </a:extLst>
          </p:cNvPr>
          <p:cNvGraphicFramePr/>
          <p:nvPr>
            <p:extLst>
              <p:ext uri="{D42A27DB-BD31-4B8C-83A1-F6EECF244321}">
                <p14:modId xmlns:p14="http://schemas.microsoft.com/office/powerpoint/2010/main" val="1951334826"/>
              </p:ext>
            </p:extLst>
          </p:nvPr>
        </p:nvGraphicFramePr>
        <p:xfrm>
          <a:off x="94325" y="1186834"/>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68" name="Google Shape;418;p46">
            <a:extLst>
              <a:ext uri="{FF2B5EF4-FFF2-40B4-BE49-F238E27FC236}">
                <a16:creationId xmlns:a16="http://schemas.microsoft.com/office/drawing/2014/main" id="{AE1FF91B-E1AA-6860-994E-4A4F8BE168E8}"/>
              </a:ext>
            </a:extLst>
          </p:cNvPr>
          <p:cNvSpPr txBox="1">
            <a:spLocks/>
          </p:cNvSpPr>
          <p:nvPr/>
        </p:nvSpPr>
        <p:spPr>
          <a:xfrm>
            <a:off x="4672800" y="1165841"/>
            <a:ext cx="3751200" cy="4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US" sz="1800">
                <a:latin typeface="Rubik SemiBold"/>
                <a:ea typeface="Rubik SemiBold"/>
                <a:cs typeface="Rubik SemiBold"/>
                <a:sym typeface="Rubik SemiBold"/>
              </a:rPr>
              <a:t>List of Estimators:</a:t>
            </a:r>
            <a:endParaRPr lang="en-US"/>
          </a:p>
        </p:txBody>
      </p:sp>
      <p:sp>
        <p:nvSpPr>
          <p:cNvPr id="1870" name="Google Shape;419;p46">
            <a:extLst>
              <a:ext uri="{FF2B5EF4-FFF2-40B4-BE49-F238E27FC236}">
                <a16:creationId xmlns:a16="http://schemas.microsoft.com/office/drawing/2014/main" id="{9CA799FC-73BE-BFB2-E354-009D2C8F21DD}"/>
              </a:ext>
            </a:extLst>
          </p:cNvPr>
          <p:cNvSpPr txBox="1">
            <a:spLocks/>
          </p:cNvSpPr>
          <p:nvPr/>
        </p:nvSpPr>
        <p:spPr>
          <a:xfrm>
            <a:off x="4667252" y="1566391"/>
            <a:ext cx="3756748" cy="1744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152400" indent="0">
              <a:buNone/>
            </a:pPr>
            <a:endParaRPr lang="en-US"/>
          </a:p>
          <a:p>
            <a:r>
              <a:rPr lang="en-US" err="1"/>
              <a:t>RandomForestClassifier</a:t>
            </a:r>
          </a:p>
          <a:p>
            <a:r>
              <a:rPr lang="en-US" err="1"/>
              <a:t>LogisticRegression</a:t>
            </a:r>
          </a:p>
          <a:p>
            <a:r>
              <a:rPr lang="en-US" err="1"/>
              <a:t>XGBClassifier</a:t>
            </a:r>
          </a:p>
          <a:p>
            <a:r>
              <a:rPr lang="en-US"/>
              <a:t>SVC</a:t>
            </a:r>
          </a:p>
        </p:txBody>
      </p:sp>
      <p:sp>
        <p:nvSpPr>
          <p:cNvPr id="2596" name="Google Shape;418;p46">
            <a:extLst>
              <a:ext uri="{FF2B5EF4-FFF2-40B4-BE49-F238E27FC236}">
                <a16:creationId xmlns:a16="http://schemas.microsoft.com/office/drawing/2014/main" id="{767317A9-9702-2CBB-28F6-1894F754C91A}"/>
              </a:ext>
            </a:extLst>
          </p:cNvPr>
          <p:cNvSpPr txBox="1">
            <a:spLocks/>
          </p:cNvSpPr>
          <p:nvPr/>
        </p:nvSpPr>
        <p:spPr>
          <a:xfrm>
            <a:off x="4722737" y="2786016"/>
            <a:ext cx="3751200" cy="4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US" sz="1800">
                <a:latin typeface="Rubik SemiBold"/>
                <a:cs typeface="Rubik SemiBold"/>
                <a:sym typeface="Rubik SemiBold"/>
              </a:rPr>
              <a:t>Hard and Soft Voting</a:t>
            </a:r>
            <a:endParaRPr lang="en-US"/>
          </a:p>
        </p:txBody>
      </p:sp>
    </p:spTree>
    <p:extLst>
      <p:ext uri="{BB962C8B-B14F-4D97-AF65-F5344CB8AC3E}">
        <p14:creationId xmlns:p14="http://schemas.microsoft.com/office/powerpoint/2010/main" val="253802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CE76-7646-76E8-A06A-DA840658619C}"/>
              </a:ext>
            </a:extLst>
          </p:cNvPr>
          <p:cNvSpPr>
            <a:spLocks noGrp="1"/>
          </p:cNvSpPr>
          <p:nvPr>
            <p:ph type="title"/>
          </p:nvPr>
        </p:nvSpPr>
        <p:spPr/>
        <p:txBody>
          <a:bodyPr/>
          <a:lstStyle/>
          <a:p>
            <a:r>
              <a:rPr lang="en-US"/>
              <a:t>Code</a:t>
            </a:r>
          </a:p>
        </p:txBody>
      </p:sp>
      <p:pic>
        <p:nvPicPr>
          <p:cNvPr id="4" name="Picture 3" descr="A computer screen shot of a program code&#10;&#10;Description automatically generated">
            <a:extLst>
              <a:ext uri="{FF2B5EF4-FFF2-40B4-BE49-F238E27FC236}">
                <a16:creationId xmlns:a16="http://schemas.microsoft.com/office/drawing/2014/main" id="{32A35701-9997-2703-B56A-9BF34594D8ED}"/>
              </a:ext>
            </a:extLst>
          </p:cNvPr>
          <p:cNvPicPr>
            <a:picLocks noChangeAspect="1"/>
          </p:cNvPicPr>
          <p:nvPr/>
        </p:nvPicPr>
        <p:blipFill>
          <a:blip r:embed="rId2"/>
          <a:stretch>
            <a:fillRect/>
          </a:stretch>
        </p:blipFill>
        <p:spPr>
          <a:xfrm>
            <a:off x="843914" y="1109153"/>
            <a:ext cx="5286690" cy="3751925"/>
          </a:xfrm>
          <a:prstGeom prst="rect">
            <a:avLst/>
          </a:prstGeom>
        </p:spPr>
      </p:pic>
    </p:spTree>
    <p:extLst>
      <p:ext uri="{BB962C8B-B14F-4D97-AF65-F5344CB8AC3E}">
        <p14:creationId xmlns:p14="http://schemas.microsoft.com/office/powerpoint/2010/main" val="125323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046675" y="2661550"/>
            <a:ext cx="4044105" cy="835306"/>
          </a:xfrm>
          <a:prstGeom prst="rect">
            <a:avLst/>
          </a:prstGeom>
        </p:spPr>
        <p:txBody>
          <a:bodyPr spcFirstLastPara="1" wrap="square" lIns="91425" tIns="91425" rIns="91425" bIns="91425" anchor="t" anchorCtr="0">
            <a:noAutofit/>
          </a:bodyPr>
          <a:lstStyle/>
          <a:p>
            <a:r>
              <a:rPr lang="en-US"/>
              <a:t>Results</a:t>
            </a:r>
          </a:p>
        </p:txBody>
      </p:sp>
      <p:sp>
        <p:nvSpPr>
          <p:cNvPr id="281" name="Google Shape;281;p34"/>
          <p:cNvSpPr txBox="1">
            <a:spLocks noGrp="1"/>
          </p:cNvSpPr>
          <p:nvPr>
            <p:ph type="title" idx="2"/>
          </p:nvPr>
        </p:nvSpPr>
        <p:spPr>
          <a:xfrm>
            <a:off x="5046675" y="1640150"/>
            <a:ext cx="1164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lang="en-US"/>
          </a:p>
        </p:txBody>
      </p:sp>
      <p:cxnSp>
        <p:nvCxnSpPr>
          <p:cNvPr id="283" name="Google Shape;283;p34"/>
          <p:cNvCxnSpPr/>
          <p:nvPr/>
        </p:nvCxnSpPr>
        <p:spPr>
          <a:xfrm>
            <a:off x="5092500" y="3503350"/>
            <a:ext cx="4051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5982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t>Baseline Classification Performance</a:t>
            </a:r>
            <a:endParaRPr lang="en"/>
          </a:p>
          <a:p>
            <a:pPr marL="0" lvl="0" indent="0" algn="l">
              <a:spcBef>
                <a:spcPts val="0"/>
              </a:spcBef>
              <a:spcAft>
                <a:spcPts val="0"/>
              </a:spcAft>
              <a:buNone/>
            </a:pPr>
            <a:endParaRPr lang="en"/>
          </a:p>
        </p:txBody>
      </p:sp>
      <p:graphicFrame>
        <p:nvGraphicFramePr>
          <p:cNvPr id="383" name="Google Shape;383;p44"/>
          <p:cNvGraphicFramePr/>
          <p:nvPr>
            <p:extLst>
              <p:ext uri="{D42A27DB-BD31-4B8C-83A1-F6EECF244321}">
                <p14:modId xmlns:p14="http://schemas.microsoft.com/office/powerpoint/2010/main" val="1903690360"/>
              </p:ext>
            </p:extLst>
          </p:nvPr>
        </p:nvGraphicFramePr>
        <p:xfrm>
          <a:off x="719963" y="1390210"/>
          <a:ext cx="7929748" cy="2502380"/>
        </p:xfrm>
        <a:graphic>
          <a:graphicData uri="http://schemas.openxmlformats.org/drawingml/2006/table">
            <a:tbl>
              <a:tblPr>
                <a:noFill/>
                <a:tableStyleId>{6DA90E37-9F09-49D3-A46B-257AED167AD7}</a:tableStyleId>
              </a:tblPr>
              <a:tblGrid>
                <a:gridCol w="2455737">
                  <a:extLst>
                    <a:ext uri="{9D8B030D-6E8A-4147-A177-3AD203B41FA5}">
                      <a16:colId xmlns:a16="http://schemas.microsoft.com/office/drawing/2014/main" val="20000"/>
                    </a:ext>
                  </a:extLst>
                </a:gridCol>
                <a:gridCol w="1521956">
                  <a:extLst>
                    <a:ext uri="{9D8B030D-6E8A-4147-A177-3AD203B41FA5}">
                      <a16:colId xmlns:a16="http://schemas.microsoft.com/office/drawing/2014/main" val="20001"/>
                    </a:ext>
                  </a:extLst>
                </a:gridCol>
                <a:gridCol w="1676351">
                  <a:extLst>
                    <a:ext uri="{9D8B030D-6E8A-4147-A177-3AD203B41FA5}">
                      <a16:colId xmlns:a16="http://schemas.microsoft.com/office/drawing/2014/main" val="20002"/>
                    </a:ext>
                  </a:extLst>
                </a:gridCol>
                <a:gridCol w="2275704">
                  <a:extLst>
                    <a:ext uri="{9D8B030D-6E8A-4147-A177-3AD203B41FA5}">
                      <a16:colId xmlns:a16="http://schemas.microsoft.com/office/drawing/2014/main" val="20003"/>
                    </a:ext>
                  </a:extLst>
                </a:gridCol>
              </a:tblGrid>
              <a:tr h="623925">
                <a:tc>
                  <a:txBody>
                    <a:bodyPr/>
                    <a:lstStyle/>
                    <a:p>
                      <a:pPr marL="0" lvl="0" indent="0" algn="l" rtl="0">
                        <a:spcBef>
                          <a:spcPts val="0"/>
                        </a:spcBef>
                        <a:spcAft>
                          <a:spcPts val="0"/>
                        </a:spcAft>
                        <a:buNone/>
                      </a:pPr>
                      <a:endParaRPr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Rubik SemiBold"/>
                          <a:cs typeface="Rubik SemiBold"/>
                        </a:rPr>
                        <a:t>Accuracy</a:t>
                      </a:r>
                      <a:endParaRPr lang="en-US" sz="1800">
                        <a:solidFill>
                          <a:schemeClr val="dk1"/>
                        </a:solidFill>
                        <a:latin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Rubik SemiBold"/>
                          <a:ea typeface="Rubik SemiBold"/>
                          <a:cs typeface="Rubik SemiBold"/>
                        </a:rPr>
                        <a:t>Avg F1 Score</a:t>
                      </a:r>
                      <a:endParaRPr lang="en" sz="1800">
                        <a:solidFill>
                          <a:schemeClr val="dk1"/>
                        </a:solidFill>
                        <a:latin typeface="Rubik SemiBold"/>
                        <a:ea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800">
                          <a:solidFill>
                            <a:schemeClr val="dk1"/>
                          </a:solidFill>
                          <a:latin typeface="Rubik SemiBold"/>
                          <a:ea typeface="Rubik SemiBold"/>
                          <a:cs typeface="Rubik SemiBold"/>
                        </a:rPr>
                        <a:t>F1 Score </a:t>
                      </a:r>
                    </a:p>
                    <a:p>
                      <a:pPr marL="0" lvl="0" indent="0" algn="ctr">
                        <a:spcBef>
                          <a:spcPts val="0"/>
                        </a:spcBef>
                        <a:spcAft>
                          <a:spcPts val="0"/>
                        </a:spcAft>
                        <a:buSzPts val="1100"/>
                        <a:buFont typeface="Arial"/>
                        <a:buNone/>
                      </a:pPr>
                      <a:r>
                        <a:rPr lang="en" sz="1800">
                          <a:solidFill>
                            <a:schemeClr val="dk1"/>
                          </a:solidFill>
                          <a:latin typeface="Rubik SemiBold"/>
                          <a:ea typeface="Rubik SemiBold"/>
                          <a:cs typeface="Rubik SemiBold"/>
                        </a:rPr>
                        <a:t>(Dropout)</a:t>
                      </a: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9350">
                <a:tc>
                  <a:txBody>
                    <a:bodyPr/>
                    <a:lstStyle/>
                    <a:p>
                      <a:pPr marL="0" lvl="0" indent="0" algn="l" rtl="0">
                        <a:spcBef>
                          <a:spcPts val="0"/>
                        </a:spcBef>
                        <a:spcAft>
                          <a:spcPts val="0"/>
                        </a:spcAft>
                        <a:buNone/>
                      </a:pPr>
                      <a:r>
                        <a:rPr lang="en">
                          <a:solidFill>
                            <a:schemeClr val="dk1"/>
                          </a:solidFill>
                          <a:latin typeface="Rubik SemiBold"/>
                          <a:cs typeface="Rubik SemiBold"/>
                        </a:rPr>
                        <a:t>Logistic Regression </a:t>
                      </a:r>
                      <a:r>
                        <a:rPr lang="en" sz="1200" b="0" i="0" u="none" strike="noStrike" noProof="0">
                          <a:solidFill>
                            <a:srgbClr val="37545A"/>
                          </a:solidFill>
                        </a:rPr>
                        <a:t>(Martins et al., 2021) </a:t>
                      </a:r>
                      <a:endParaRPr lang="en-US">
                        <a:solidFill>
                          <a:schemeClr val="dk1"/>
                        </a:solidFill>
                        <a:latin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ubik"/>
                          <a:ea typeface="Rubik"/>
                          <a:cs typeface="Rubik"/>
                        </a:rPr>
                        <a:t>0.68</a:t>
                      </a:r>
                      <a:endParaRPr lang="en"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ubik"/>
                          <a:ea typeface="Rubik"/>
                          <a:cs typeface="Rubik"/>
                        </a:rPr>
                        <a:t>0.49</a:t>
                      </a:r>
                      <a:endParaRPr lang="en"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ubik"/>
                          <a:ea typeface="Rubik"/>
                          <a:cs typeface="Rubik"/>
                        </a:rPr>
                        <a:t>0.61</a:t>
                      </a:r>
                      <a:endParaRPr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9350">
                <a:tc>
                  <a:txBody>
                    <a:bodyPr/>
                    <a:lstStyle/>
                    <a:p>
                      <a:pPr marL="0" lvl="0" indent="0" algn="l">
                        <a:spcBef>
                          <a:spcPts val="0"/>
                        </a:spcBef>
                        <a:spcAft>
                          <a:spcPts val="0"/>
                        </a:spcAft>
                        <a:buNone/>
                      </a:pPr>
                      <a:r>
                        <a:rPr lang="en" sz="1400" b="1" i="0" u="none" strike="noStrike" noProof="0" err="1">
                          <a:solidFill>
                            <a:schemeClr val="dk1"/>
                          </a:solidFill>
                        </a:rPr>
                        <a:t>XGBoost</a:t>
                      </a:r>
                      <a:r>
                        <a:rPr lang="en" sz="1400" b="1" i="0" u="none" strike="noStrike" noProof="0">
                          <a:solidFill>
                            <a:schemeClr val="dk1"/>
                          </a:solidFill>
                        </a:rPr>
                        <a:t> </a:t>
                      </a:r>
                      <a:r>
                        <a:rPr lang="en" sz="1200" b="0" i="0" u="none" strike="noStrike" noProof="0">
                          <a:solidFill>
                            <a:srgbClr val="37545A"/>
                          </a:solidFill>
                          <a:latin typeface="Arial"/>
                        </a:rPr>
                        <a:t>(Martins et al., 2021) </a:t>
                      </a:r>
                      <a:endParaRPr lang="en-US">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ubik"/>
                          <a:ea typeface="Rubik"/>
                          <a:cs typeface="Rubik"/>
                        </a:rPr>
                        <a:t>0.73</a:t>
                      </a:r>
                      <a:endParaRPr lang="en"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ubik"/>
                          <a:ea typeface="Rubik"/>
                          <a:cs typeface="Rubik"/>
                        </a:rPr>
                        <a:t>0.65</a:t>
                      </a:r>
                      <a:endParaRPr lang="en"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ubik"/>
                          <a:ea typeface="Rubik"/>
                          <a:cs typeface="Rubik"/>
                        </a:rPr>
                        <a:t>0.68</a:t>
                      </a:r>
                      <a:endParaRPr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9350">
                <a:tc>
                  <a:txBody>
                    <a:bodyPr/>
                    <a:lstStyle/>
                    <a:p>
                      <a:pPr marL="0" lvl="0" indent="0" algn="l">
                        <a:spcBef>
                          <a:spcPts val="0"/>
                        </a:spcBef>
                        <a:spcAft>
                          <a:spcPts val="0"/>
                        </a:spcAft>
                        <a:buNone/>
                      </a:pPr>
                      <a:r>
                        <a:rPr lang="en-US" sz="1400" b="1" i="0" u="none" strike="noStrike" noProof="0">
                          <a:solidFill>
                            <a:schemeClr val="dk1"/>
                          </a:solidFill>
                        </a:rPr>
                        <a:t>Logistic Regression w/ curriculum data</a:t>
                      </a:r>
                      <a:endParaRPr lang="en-US" sz="1400" b="1" i="0" u="none" strike="noStrike" noProof="0">
                        <a:solidFill>
                          <a:srgbClr val="37545A"/>
                        </a:solidFill>
                      </a:endParaRPr>
                    </a:p>
                    <a:p>
                      <a:pPr marL="0" lvl="0" indent="0" algn="l">
                        <a:spcBef>
                          <a:spcPts val="0"/>
                        </a:spcBef>
                        <a:spcAft>
                          <a:spcPts val="0"/>
                        </a:spcAft>
                        <a:buNone/>
                      </a:pPr>
                      <a:r>
                        <a:rPr lang="en-US" sz="1200" b="0" i="0" u="none" strike="noStrike" noProof="0">
                          <a:solidFill>
                            <a:srgbClr val="37545A"/>
                          </a:solidFill>
                          <a:latin typeface="Arial"/>
                        </a:rPr>
                        <a:t>(Baseline)</a:t>
                      </a:r>
                      <a:endParaRPr lang="en-US">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Rubik"/>
                          <a:ea typeface="Rubik"/>
                          <a:cs typeface="Rubik"/>
                        </a:rPr>
                        <a:t>0.74</a:t>
                      </a:r>
                      <a:endParaRPr lang="en"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Rubik"/>
                          <a:ea typeface="Rubik"/>
                          <a:cs typeface="Rubik"/>
                        </a:rPr>
                        <a:t>0.71</a:t>
                      </a:r>
                      <a:endParaRPr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Rubik"/>
                          <a:ea typeface="Rubik"/>
                          <a:cs typeface="Rubik"/>
                        </a:rPr>
                        <a:t>0.75</a:t>
                      </a:r>
                      <a:endParaRPr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773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Model Classification Performance</a:t>
            </a:r>
            <a:endParaRPr lang="en" dirty="0"/>
          </a:p>
          <a:p>
            <a:pPr marL="0" lvl="0" indent="0" algn="l">
              <a:spcBef>
                <a:spcPts val="0"/>
              </a:spcBef>
              <a:spcAft>
                <a:spcPts val="0"/>
              </a:spcAft>
              <a:buNone/>
            </a:pPr>
            <a:endParaRPr lang="en"/>
          </a:p>
        </p:txBody>
      </p:sp>
      <p:graphicFrame>
        <p:nvGraphicFramePr>
          <p:cNvPr id="383" name="Google Shape;383;p44"/>
          <p:cNvGraphicFramePr/>
          <p:nvPr>
            <p:extLst>
              <p:ext uri="{D42A27DB-BD31-4B8C-83A1-F6EECF244321}">
                <p14:modId xmlns:p14="http://schemas.microsoft.com/office/powerpoint/2010/main" val="668330336"/>
              </p:ext>
            </p:extLst>
          </p:nvPr>
        </p:nvGraphicFramePr>
        <p:xfrm>
          <a:off x="719963" y="1390210"/>
          <a:ext cx="7929748" cy="3526936"/>
        </p:xfrm>
        <a:graphic>
          <a:graphicData uri="http://schemas.openxmlformats.org/drawingml/2006/table">
            <a:tbl>
              <a:tblPr>
                <a:noFill/>
                <a:tableStyleId>{6DA90E37-9F09-49D3-A46B-257AED167AD7}</a:tableStyleId>
              </a:tblPr>
              <a:tblGrid>
                <a:gridCol w="2455737">
                  <a:extLst>
                    <a:ext uri="{9D8B030D-6E8A-4147-A177-3AD203B41FA5}">
                      <a16:colId xmlns:a16="http://schemas.microsoft.com/office/drawing/2014/main" val="20000"/>
                    </a:ext>
                  </a:extLst>
                </a:gridCol>
                <a:gridCol w="1521956">
                  <a:extLst>
                    <a:ext uri="{9D8B030D-6E8A-4147-A177-3AD203B41FA5}">
                      <a16:colId xmlns:a16="http://schemas.microsoft.com/office/drawing/2014/main" val="20001"/>
                    </a:ext>
                  </a:extLst>
                </a:gridCol>
                <a:gridCol w="1676351">
                  <a:extLst>
                    <a:ext uri="{9D8B030D-6E8A-4147-A177-3AD203B41FA5}">
                      <a16:colId xmlns:a16="http://schemas.microsoft.com/office/drawing/2014/main" val="20002"/>
                    </a:ext>
                  </a:extLst>
                </a:gridCol>
                <a:gridCol w="2275704">
                  <a:extLst>
                    <a:ext uri="{9D8B030D-6E8A-4147-A177-3AD203B41FA5}">
                      <a16:colId xmlns:a16="http://schemas.microsoft.com/office/drawing/2014/main" val="20003"/>
                    </a:ext>
                  </a:extLst>
                </a:gridCol>
              </a:tblGrid>
              <a:tr h="623925">
                <a:tc>
                  <a:txBody>
                    <a:bodyPr/>
                    <a:lstStyle/>
                    <a:p>
                      <a:pPr marL="0" lvl="0" indent="0" algn="l" rtl="0">
                        <a:spcBef>
                          <a:spcPts val="0"/>
                        </a:spcBef>
                        <a:spcAft>
                          <a:spcPts val="0"/>
                        </a:spcAft>
                        <a:buNone/>
                      </a:pPr>
                      <a:endParaRPr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Rubik SemiBold"/>
                          <a:cs typeface="Rubik SemiBold"/>
                        </a:rPr>
                        <a:t>Accuracy</a:t>
                      </a:r>
                      <a:endParaRPr lang="en-US" sz="1800" dirty="0">
                        <a:solidFill>
                          <a:schemeClr val="dk1"/>
                        </a:solidFill>
                        <a:latin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Rubik SemiBold"/>
                          <a:ea typeface="Rubik SemiBold"/>
                          <a:cs typeface="Rubik SemiBold"/>
                        </a:rPr>
                        <a:t>Avg F1 Score</a:t>
                      </a:r>
                      <a:endParaRPr lang="en" sz="1800" dirty="0">
                        <a:solidFill>
                          <a:schemeClr val="dk1"/>
                        </a:solidFill>
                        <a:latin typeface="Rubik SemiBold"/>
                        <a:ea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800" dirty="0">
                          <a:solidFill>
                            <a:schemeClr val="dk1"/>
                          </a:solidFill>
                          <a:latin typeface="Rubik SemiBold"/>
                          <a:ea typeface="Rubik SemiBold"/>
                          <a:cs typeface="Rubik SemiBold"/>
                        </a:rPr>
                        <a:t>F1 Score </a:t>
                      </a:r>
                    </a:p>
                    <a:p>
                      <a:pPr marL="0" lvl="0" indent="0" algn="ctr">
                        <a:spcBef>
                          <a:spcPts val="0"/>
                        </a:spcBef>
                        <a:spcAft>
                          <a:spcPts val="0"/>
                        </a:spcAft>
                        <a:buSzPts val="1100"/>
                        <a:buFont typeface="Arial"/>
                        <a:buNone/>
                      </a:pPr>
                      <a:r>
                        <a:rPr lang="en" sz="1800" dirty="0">
                          <a:solidFill>
                            <a:schemeClr val="dk1"/>
                          </a:solidFill>
                          <a:latin typeface="Rubik SemiBold"/>
                          <a:ea typeface="Rubik SemiBold"/>
                          <a:cs typeface="Rubik SemiBold"/>
                        </a:rPr>
                        <a:t>(Dropout)</a:t>
                      </a: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9350">
                <a:tc>
                  <a:txBody>
                    <a:bodyPr/>
                    <a:lstStyle/>
                    <a:p>
                      <a:pPr marL="0" lvl="0" indent="0" algn="l" rtl="0">
                        <a:spcBef>
                          <a:spcPts val="0"/>
                        </a:spcBef>
                        <a:spcAft>
                          <a:spcPts val="0"/>
                        </a:spcAft>
                        <a:buNone/>
                      </a:pPr>
                      <a:r>
                        <a:rPr lang="en" b="0" dirty="0">
                          <a:solidFill>
                            <a:schemeClr val="dk1"/>
                          </a:solidFill>
                          <a:latin typeface="Rubik"/>
                          <a:cs typeface="Rubik SemiBold"/>
                        </a:rPr>
                        <a:t>Decision Tree</a:t>
                      </a:r>
                      <a:r>
                        <a:rPr lang="en" sz="1200" b="0" i="0" u="none" strike="noStrike" noProof="0" dirty="0">
                          <a:solidFill>
                            <a:srgbClr val="37545A"/>
                          </a:solidFill>
                        </a:rPr>
                        <a:t> </a:t>
                      </a:r>
                      <a:endParaRPr lang="en-US" b="0" dirty="0">
                        <a:solidFill>
                          <a:schemeClr val="dk1"/>
                        </a:solidFill>
                        <a:latin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Rubik"/>
                          <a:ea typeface="Rubik"/>
                          <a:cs typeface="Rubik"/>
                        </a:rPr>
                        <a:t>0.71</a:t>
                      </a:r>
                      <a:endParaRPr lang="en" sz="1200"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Rubik"/>
                          <a:ea typeface="Rubik"/>
                          <a:cs typeface="Rubik"/>
                        </a:rPr>
                        <a:t>0.67</a:t>
                      </a:r>
                      <a:endParaRPr lang="en" sz="1200"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Rubik"/>
                          <a:ea typeface="Rubik"/>
                          <a:cs typeface="Rubik"/>
                        </a:rPr>
                        <a:t>0.72</a:t>
                      </a:r>
                      <a:endParaRPr sz="1200"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9350">
                <a:tc>
                  <a:txBody>
                    <a:bodyPr/>
                    <a:lstStyle/>
                    <a:p>
                      <a:pPr marL="0" lvl="0" indent="0" algn="l">
                        <a:spcBef>
                          <a:spcPts val="0"/>
                        </a:spcBef>
                        <a:spcAft>
                          <a:spcPts val="0"/>
                        </a:spcAft>
                        <a:buNone/>
                      </a:pPr>
                      <a:r>
                        <a:rPr lang="en" sz="1400" b="1" i="0" u="none" strike="noStrike" noProof="0" dirty="0">
                          <a:solidFill>
                            <a:srgbClr val="37545A"/>
                          </a:solidFill>
                          <a:latin typeface="Rubik"/>
                        </a:rPr>
                        <a:t>Random Forest</a:t>
                      </a:r>
                      <a:endParaRPr lang="en" sz="1400" b="1" i="0" u="none" strike="noStrike" noProof="0" dirty="0">
                        <a:solidFill>
                          <a:srgbClr val="37545A"/>
                        </a:solidFill>
                        <a:latin typeface="Rubik"/>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Rubik"/>
                          <a:ea typeface="Rubik"/>
                          <a:cs typeface="Rubik"/>
                        </a:rPr>
                        <a:t>0.75</a:t>
                      </a:r>
                      <a:endParaRPr lang="en" sz="1200" b="1"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Rubik"/>
                          <a:ea typeface="Rubik"/>
                          <a:cs typeface="Rubik"/>
                        </a:rPr>
                        <a:t>0.71</a:t>
                      </a:r>
                      <a:endParaRPr lang="en" sz="1200" b="1"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Rubik"/>
                          <a:ea typeface="Rubik"/>
                          <a:cs typeface="Rubik"/>
                        </a:rPr>
                        <a:t>0.77</a:t>
                      </a:r>
                      <a:endParaRPr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9350">
                <a:tc>
                  <a:txBody>
                    <a:bodyPr/>
                    <a:lstStyle/>
                    <a:p>
                      <a:pPr marL="0" lvl="0" indent="0" algn="l">
                        <a:spcBef>
                          <a:spcPts val="0"/>
                        </a:spcBef>
                        <a:spcAft>
                          <a:spcPts val="0"/>
                        </a:spcAft>
                        <a:buNone/>
                      </a:pPr>
                      <a:r>
                        <a:rPr lang="en-US" sz="1400" b="1" i="0" u="none" strike="noStrike" noProof="0" dirty="0">
                          <a:solidFill>
                            <a:schemeClr val="dk1"/>
                          </a:solidFill>
                        </a:rPr>
                        <a:t>Logistic Regression</a:t>
                      </a:r>
                      <a:endParaRPr lang="en-US" sz="1400" b="1" i="0" u="none" strike="noStrike" noProof="0" dirty="0">
                        <a:solidFill>
                          <a:schemeClr val="dk1"/>
                        </a:solidFill>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Rubik"/>
                          <a:ea typeface="Rubik"/>
                          <a:cs typeface="Rubik"/>
                        </a:rPr>
                        <a:t>0.74</a:t>
                      </a:r>
                      <a:endParaRPr lang="en" sz="1200" b="1"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Rubik"/>
                          <a:ea typeface="Rubik"/>
                          <a:cs typeface="Rubik"/>
                        </a:rPr>
                        <a:t>0.71</a:t>
                      </a:r>
                      <a:endParaRPr sz="1200" b="1"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Rubik"/>
                          <a:ea typeface="Rubik"/>
                          <a:cs typeface="Rubik"/>
                        </a:rPr>
                        <a:t>0.75</a:t>
                      </a:r>
                      <a:endParaRPr sz="1200" b="1" dirty="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9349">
                <a:tc>
                  <a:txBody>
                    <a:bodyPr/>
                    <a:lstStyle/>
                    <a:p>
                      <a:pPr marL="0" lvl="0" indent="0" algn="l">
                        <a:spcBef>
                          <a:spcPts val="0"/>
                        </a:spcBef>
                        <a:spcAft>
                          <a:spcPts val="0"/>
                        </a:spcAft>
                        <a:buNone/>
                      </a:pPr>
                      <a:r>
                        <a:rPr lang="en-US" sz="1400" b="0" i="0" u="none" strike="noStrike" baseline="0" noProof="0" dirty="0">
                          <a:solidFill>
                            <a:srgbClr val="37545A"/>
                          </a:solidFill>
                          <a:latin typeface="Arial"/>
                        </a:rPr>
                        <a:t>K-Nearest Neighbors</a:t>
                      </a:r>
                      <a:endParaRPr lang="en-US" sz="1400" dirty="0">
                        <a:sym typeface="Rubik SemiBold"/>
                      </a:endParaRPr>
                    </a:p>
                  </a:txBody>
                  <a:tcPr marL="91425" marR="91425" marT="91425" marB="91425" anchor="ctr">
                    <a:lnL w="19050">
                      <a:solidFill>
                        <a:schemeClr val="dk1">
                          <a:alpha val="0"/>
                        </a:schemeClr>
                      </a:solidFill>
                    </a:lnL>
                    <a:lnR w="19050">
                      <a:solidFill>
                        <a:schemeClr val="dk1">
                          <a:alpha val="0"/>
                        </a:schemeClr>
                      </a:solidFill>
                    </a:lnR>
                    <a:lnT w="19050" cap="flat" cmpd="sng" algn="ctr">
                      <a:solidFill>
                        <a:schemeClr val="dk1"/>
                      </a:solidFill>
                      <a:prstDash val="solid"/>
                      <a:round/>
                      <a:headEnd type="none" w="sm" len="sm"/>
                      <a:tailEnd type="none" w="sm" len="sm"/>
                    </a:lnT>
                    <a:lnB w="19050">
                      <a:solidFill>
                        <a:schemeClr val="dk1"/>
                      </a:solidFill>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0.69</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cap="flat" cmpd="sng" algn="ctr">
                      <a:solidFill>
                        <a:schemeClr val="dk1"/>
                      </a:solidFill>
                      <a:prstDash val="solid"/>
                      <a:round/>
                      <a:headEnd type="none" w="sm" len="sm"/>
                      <a:tailEnd type="none" w="sm" len="sm"/>
                    </a:lnT>
                    <a:lnB w="19050">
                      <a:solidFill>
                        <a:schemeClr val="dk1"/>
                      </a:solidFill>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0.65</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cap="flat" cmpd="sng" algn="ctr">
                      <a:solidFill>
                        <a:schemeClr val="dk1"/>
                      </a:solidFill>
                      <a:prstDash val="solid"/>
                      <a:round/>
                      <a:headEnd type="none" w="sm" len="sm"/>
                      <a:tailEnd type="none" w="sm" len="sm"/>
                    </a:lnT>
                    <a:lnB w="19050">
                      <a:solidFill>
                        <a:schemeClr val="dk1"/>
                      </a:solidFill>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0.63</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cap="flat" cmpd="sng" algn="ctr">
                      <a:solidFill>
                        <a:schemeClr val="dk1"/>
                      </a:solidFill>
                      <a:prstDash val="solid"/>
                      <a:round/>
                      <a:headEnd type="none" w="sm" len="sm"/>
                      <a:tailEnd type="none" w="sm" len="sm"/>
                    </a:lnT>
                    <a:lnB w="19050">
                      <a:solidFill>
                        <a:schemeClr val="dk1"/>
                      </a:solidFill>
                    </a:lnB>
                  </a:tcPr>
                </a:tc>
                <a:extLst>
                  <a:ext uri="{0D108BD9-81ED-4DB2-BD59-A6C34878D82A}">
                    <a16:rowId xmlns:a16="http://schemas.microsoft.com/office/drawing/2014/main" val="2879520611"/>
                  </a:ext>
                </a:extLst>
              </a:tr>
              <a:tr h="399349">
                <a:tc>
                  <a:txBody>
                    <a:bodyPr/>
                    <a:lstStyle/>
                    <a:p>
                      <a:pPr marL="0" lvl="0" indent="0" algn="l">
                        <a:spcBef>
                          <a:spcPts val="0"/>
                        </a:spcBef>
                        <a:spcAft>
                          <a:spcPts val="0"/>
                        </a:spcAft>
                        <a:buNone/>
                      </a:pPr>
                      <a:r>
                        <a:rPr lang="en-US" sz="1400" b="0" i="0" u="none" strike="noStrike" noProof="0" err="1">
                          <a:solidFill>
                            <a:srgbClr val="37545A"/>
                          </a:solidFill>
                          <a:latin typeface="Rubik"/>
                        </a:rPr>
                        <a:t>Adaboost</a:t>
                      </a:r>
                      <a:endParaRPr lang="en-US" sz="1400" b="0" i="0" u="none" strike="noStrike" noProof="0" err="1">
                        <a:solidFill>
                          <a:srgbClr val="37545A"/>
                        </a:solidFill>
                        <a:latin typeface="Rubik"/>
                        <a:sym typeface="Rubik SemiBold"/>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tc>
                  <a:txBody>
                    <a:bodyPr/>
                    <a:lstStyle/>
                    <a:p>
                      <a:pPr marL="0" lvl="0" indent="0" algn="ctr">
                        <a:spcBef>
                          <a:spcPts val="0"/>
                        </a:spcBef>
                        <a:spcAft>
                          <a:spcPts val="0"/>
                        </a:spcAft>
                        <a:buNone/>
                      </a:pPr>
                      <a:r>
                        <a:rPr lang="en" sz="1200" b="0" dirty="0">
                          <a:solidFill>
                            <a:schemeClr val="dk1"/>
                          </a:solidFill>
                          <a:latin typeface="Rubik"/>
                          <a:ea typeface="Rubik"/>
                          <a:cs typeface="Rubik"/>
                        </a:rPr>
                        <a:t>0.71</a:t>
                      </a:r>
                      <a:endParaRPr lang="en" sz="1200" b="0"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tc>
                  <a:txBody>
                    <a:bodyPr/>
                    <a:lstStyle/>
                    <a:p>
                      <a:pPr marL="0" lvl="0" indent="0" algn="ctr">
                        <a:spcBef>
                          <a:spcPts val="0"/>
                        </a:spcBef>
                        <a:spcAft>
                          <a:spcPts val="0"/>
                        </a:spcAft>
                        <a:buNone/>
                      </a:pPr>
                      <a:r>
                        <a:rPr lang="en" sz="1200" b="0" dirty="0">
                          <a:solidFill>
                            <a:schemeClr val="dk1"/>
                          </a:solidFill>
                          <a:latin typeface="Rubik"/>
                          <a:ea typeface="Rubik"/>
                          <a:cs typeface="Rubik"/>
                        </a:rPr>
                        <a:t>0.67</a:t>
                      </a:r>
                      <a:endParaRPr lang="en" sz="1200" b="0"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tc>
                  <a:txBody>
                    <a:bodyPr/>
                    <a:lstStyle/>
                    <a:p>
                      <a:pPr marL="0" lvl="0" indent="0" algn="ctr">
                        <a:spcBef>
                          <a:spcPts val="0"/>
                        </a:spcBef>
                        <a:spcAft>
                          <a:spcPts val="0"/>
                        </a:spcAft>
                        <a:buNone/>
                      </a:pPr>
                      <a:r>
                        <a:rPr lang="en" sz="1200" b="0" dirty="0">
                          <a:solidFill>
                            <a:schemeClr val="dk1"/>
                          </a:solidFill>
                          <a:latin typeface="Rubik"/>
                          <a:ea typeface="Rubik"/>
                          <a:cs typeface="Rubik"/>
                        </a:rPr>
                        <a:t>0.71</a:t>
                      </a:r>
                      <a:endParaRPr lang="en" sz="1200" b="0"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extLst>
                  <a:ext uri="{0D108BD9-81ED-4DB2-BD59-A6C34878D82A}">
                    <a16:rowId xmlns:a16="http://schemas.microsoft.com/office/drawing/2014/main" val="3998439742"/>
                  </a:ext>
                </a:extLst>
              </a:tr>
              <a:tr h="399349">
                <a:tc>
                  <a:txBody>
                    <a:bodyPr/>
                    <a:lstStyle/>
                    <a:p>
                      <a:pPr marL="0" lvl="0" indent="0" algn="l">
                        <a:spcBef>
                          <a:spcPts val="0"/>
                        </a:spcBef>
                        <a:spcAft>
                          <a:spcPts val="0"/>
                        </a:spcAft>
                        <a:buNone/>
                      </a:pPr>
                      <a:r>
                        <a:rPr lang="en-US" sz="1400" b="1" i="0" u="none" strike="noStrike" noProof="0" err="1">
                          <a:solidFill>
                            <a:srgbClr val="37545A"/>
                          </a:solidFill>
                        </a:rPr>
                        <a:t>XGBoost</a:t>
                      </a:r>
                      <a:endParaRPr lang="en-US" b="1">
                        <a:sym typeface="Rubik SemiBold"/>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cap="flat" cmpd="sng" algn="ctr">
                      <a:solidFill>
                        <a:schemeClr val="dk1"/>
                      </a:solidFill>
                      <a:prstDash val="solid"/>
                      <a:round/>
                      <a:headEnd type="none" w="med" len="med"/>
                      <a:tailEnd type="none" w="med" len="med"/>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0.75</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cap="flat" cmpd="sng" algn="ctr">
                      <a:solidFill>
                        <a:schemeClr val="dk1"/>
                      </a:solidFill>
                      <a:prstDash val="solid"/>
                      <a:round/>
                      <a:headEnd type="none" w="med" len="med"/>
                      <a:tailEnd type="none" w="med" len="med"/>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0.71</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cap="flat" cmpd="sng" algn="ctr">
                      <a:solidFill>
                        <a:schemeClr val="dk1"/>
                      </a:solidFill>
                      <a:prstDash val="solid"/>
                      <a:round/>
                      <a:headEnd type="none" w="med" len="med"/>
                      <a:tailEnd type="none" w="med" len="med"/>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0.74</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cap="flat" cmpd="sng" algn="ctr">
                      <a:solidFill>
                        <a:schemeClr val="dk1"/>
                      </a:solidFill>
                      <a:prstDash val="solid"/>
                      <a:round/>
                      <a:headEnd type="none" w="med" len="med"/>
                      <a:tailEnd type="none" w="med" len="med"/>
                    </a:lnB>
                  </a:tcPr>
                </a:tc>
                <a:extLst>
                  <a:ext uri="{0D108BD9-81ED-4DB2-BD59-A6C34878D82A}">
                    <a16:rowId xmlns:a16="http://schemas.microsoft.com/office/drawing/2014/main" val="2396452059"/>
                  </a:ext>
                </a:extLst>
              </a:tr>
              <a:tr h="399349">
                <a:tc>
                  <a:txBody>
                    <a:bodyPr/>
                    <a:lstStyle/>
                    <a:p>
                      <a:pPr marL="0" lvl="0" indent="0" algn="l">
                        <a:spcBef>
                          <a:spcPts val="0"/>
                        </a:spcBef>
                        <a:spcAft>
                          <a:spcPts val="0"/>
                        </a:spcAft>
                        <a:buNone/>
                      </a:pPr>
                      <a:r>
                        <a:rPr lang="en-US" sz="1400" b="1" i="0" u="none" strike="noStrike" noProof="0" dirty="0">
                          <a:solidFill>
                            <a:srgbClr val="37545A"/>
                          </a:solidFill>
                        </a:rPr>
                        <a:t>SVM</a:t>
                      </a:r>
                      <a:endParaRPr lang="en-US" sz="1400" b="1" i="0" u="none" strike="noStrike" noProof="0" dirty="0">
                        <a:solidFill>
                          <a:srgbClr val="37545A"/>
                        </a:solidFill>
                        <a:sym typeface="Rubik SemiBold"/>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0.73</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0.70</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tc>
                  <a:txBody>
                    <a:bodyPr/>
                    <a:lstStyle/>
                    <a:p>
                      <a:pPr marL="0" lvl="0" indent="0" algn="ctr">
                        <a:spcBef>
                          <a:spcPts val="0"/>
                        </a:spcBef>
                        <a:spcAft>
                          <a:spcPts val="0"/>
                        </a:spcAft>
                        <a:buNone/>
                      </a:pPr>
                      <a:r>
                        <a:rPr lang="en" sz="1200" b="1" dirty="0">
                          <a:solidFill>
                            <a:schemeClr val="dk1"/>
                          </a:solidFill>
                          <a:latin typeface="Rubik"/>
                          <a:ea typeface="Rubik"/>
                          <a:cs typeface="Rubik"/>
                        </a:rPr>
                        <a:t>0.73</a:t>
                      </a:r>
                      <a:endParaRPr lang="en" sz="1200" b="1" dirty="0">
                        <a:solidFill>
                          <a:schemeClr val="dk1"/>
                        </a:solidFill>
                        <a:latin typeface="Rubik"/>
                        <a:ea typeface="Rubik"/>
                        <a:cs typeface="Rubik"/>
                        <a:sym typeface="Rubik"/>
                      </a:endParaRPr>
                    </a:p>
                  </a:txBody>
                  <a:tcPr marL="91425" marR="91425" marT="91425" marB="91425" anchor="ctr">
                    <a:lnL w="19050">
                      <a:solidFill>
                        <a:schemeClr val="dk1">
                          <a:alpha val="0"/>
                        </a:schemeClr>
                      </a:solidFill>
                    </a:lnL>
                    <a:lnR w="19050">
                      <a:solidFill>
                        <a:schemeClr val="dk1">
                          <a:alpha val="0"/>
                        </a:schemeClr>
                      </a:solidFill>
                    </a:lnR>
                    <a:lnT w="19050">
                      <a:solidFill>
                        <a:schemeClr val="dk1"/>
                      </a:solidFill>
                    </a:lnT>
                    <a:lnB w="19050">
                      <a:solidFill>
                        <a:schemeClr val="dk1"/>
                      </a:solidFill>
                    </a:lnB>
                  </a:tcPr>
                </a:tc>
                <a:extLst>
                  <a:ext uri="{0D108BD9-81ED-4DB2-BD59-A6C34878D82A}">
                    <a16:rowId xmlns:a16="http://schemas.microsoft.com/office/drawing/2014/main" val="352074359"/>
                  </a:ext>
                </a:extLst>
              </a:tr>
            </a:tbl>
          </a:graphicData>
        </a:graphic>
      </p:graphicFrame>
    </p:spTree>
    <p:extLst>
      <p:ext uri="{BB962C8B-B14F-4D97-AF65-F5344CB8AC3E}">
        <p14:creationId xmlns:p14="http://schemas.microsoft.com/office/powerpoint/2010/main" val="351081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400"/>
              <a:t>Classification Performance for Ensemble Models</a:t>
            </a:r>
            <a:endParaRPr lang="en" sz="2400"/>
          </a:p>
          <a:p>
            <a:pPr marL="0" lvl="0" indent="0" algn="l">
              <a:spcBef>
                <a:spcPts val="0"/>
              </a:spcBef>
              <a:spcAft>
                <a:spcPts val="0"/>
              </a:spcAft>
              <a:buNone/>
            </a:pPr>
            <a:endParaRPr lang="en" sz="2400"/>
          </a:p>
        </p:txBody>
      </p:sp>
      <p:graphicFrame>
        <p:nvGraphicFramePr>
          <p:cNvPr id="383" name="Google Shape;383;p44"/>
          <p:cNvGraphicFramePr/>
          <p:nvPr>
            <p:extLst>
              <p:ext uri="{D42A27DB-BD31-4B8C-83A1-F6EECF244321}">
                <p14:modId xmlns:p14="http://schemas.microsoft.com/office/powerpoint/2010/main" val="511889394"/>
              </p:ext>
            </p:extLst>
          </p:nvPr>
        </p:nvGraphicFramePr>
        <p:xfrm>
          <a:off x="719666" y="1090083"/>
          <a:ext cx="7929747" cy="1530188"/>
        </p:xfrm>
        <a:graphic>
          <a:graphicData uri="http://schemas.openxmlformats.org/drawingml/2006/table">
            <a:tbl>
              <a:tblPr>
                <a:noFill/>
                <a:tableStyleId>{6DA90E37-9F09-49D3-A46B-257AED167AD7}</a:tableStyleId>
              </a:tblPr>
              <a:tblGrid>
                <a:gridCol w="2455737">
                  <a:extLst>
                    <a:ext uri="{9D8B030D-6E8A-4147-A177-3AD203B41FA5}">
                      <a16:colId xmlns:a16="http://schemas.microsoft.com/office/drawing/2014/main" val="20000"/>
                    </a:ext>
                  </a:extLst>
                </a:gridCol>
                <a:gridCol w="1521956">
                  <a:extLst>
                    <a:ext uri="{9D8B030D-6E8A-4147-A177-3AD203B41FA5}">
                      <a16:colId xmlns:a16="http://schemas.microsoft.com/office/drawing/2014/main" val="20001"/>
                    </a:ext>
                  </a:extLst>
                </a:gridCol>
                <a:gridCol w="1676350">
                  <a:extLst>
                    <a:ext uri="{9D8B030D-6E8A-4147-A177-3AD203B41FA5}">
                      <a16:colId xmlns:a16="http://schemas.microsoft.com/office/drawing/2014/main" val="20002"/>
                    </a:ext>
                  </a:extLst>
                </a:gridCol>
                <a:gridCol w="2275704">
                  <a:extLst>
                    <a:ext uri="{9D8B030D-6E8A-4147-A177-3AD203B41FA5}">
                      <a16:colId xmlns:a16="http://schemas.microsoft.com/office/drawing/2014/main" val="20003"/>
                    </a:ext>
                  </a:extLst>
                </a:gridCol>
              </a:tblGrid>
              <a:tr h="623925">
                <a:tc>
                  <a:txBody>
                    <a:bodyPr/>
                    <a:lstStyle/>
                    <a:p>
                      <a:pPr marL="0" lvl="0" indent="0" algn="l" rtl="0">
                        <a:spcBef>
                          <a:spcPts val="0"/>
                        </a:spcBef>
                        <a:spcAft>
                          <a:spcPts val="0"/>
                        </a:spcAft>
                        <a:buNone/>
                      </a:pPr>
                      <a:endParaRPr sz="120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Rubik SemiBold"/>
                          <a:cs typeface="Rubik SemiBold"/>
                        </a:rPr>
                        <a:t>Accuracy</a:t>
                      </a:r>
                      <a:endParaRPr lang="en-US" sz="1800">
                        <a:solidFill>
                          <a:schemeClr val="dk1"/>
                        </a:solidFill>
                        <a:latin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Rubik SemiBold"/>
                          <a:ea typeface="Rubik SemiBold"/>
                          <a:cs typeface="Rubik SemiBold"/>
                        </a:rPr>
                        <a:t>Avg F1 Score</a:t>
                      </a:r>
                      <a:endParaRPr lang="en" sz="1800">
                        <a:solidFill>
                          <a:schemeClr val="dk1"/>
                        </a:solidFill>
                        <a:latin typeface="Rubik SemiBold"/>
                        <a:ea typeface="Rubik SemiBold"/>
                        <a:cs typeface="Rubik SemiBold"/>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800">
                          <a:solidFill>
                            <a:schemeClr val="dk1"/>
                          </a:solidFill>
                          <a:latin typeface="Rubik SemiBold"/>
                          <a:ea typeface="Rubik SemiBold"/>
                          <a:cs typeface="Rubik SemiBold"/>
                        </a:rPr>
                        <a:t>F1 Score </a:t>
                      </a:r>
                    </a:p>
                    <a:p>
                      <a:pPr marL="0" lvl="0" indent="0" algn="ctr">
                        <a:spcBef>
                          <a:spcPts val="0"/>
                        </a:spcBef>
                        <a:spcAft>
                          <a:spcPts val="0"/>
                        </a:spcAft>
                        <a:buSzPts val="1100"/>
                        <a:buFont typeface="Arial"/>
                        <a:buNone/>
                      </a:pPr>
                      <a:r>
                        <a:rPr lang="en" sz="1800">
                          <a:solidFill>
                            <a:schemeClr val="dk1"/>
                          </a:solidFill>
                          <a:latin typeface="Rubik SemiBold"/>
                          <a:ea typeface="Rubik SemiBold"/>
                          <a:cs typeface="Rubik SemiBold"/>
                        </a:rPr>
                        <a:t>(Dropout)</a:t>
                      </a:r>
                    </a:p>
                  </a:txBody>
                  <a:tcPr marL="91425" marR="91425" marT="91425" marB="91425" anchor="ctr">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9349">
                <a:tc>
                  <a:txBody>
                    <a:bodyPr/>
                    <a:lstStyle/>
                    <a:p>
                      <a:pPr marL="0" lvl="0" indent="0" algn="l" rtl="0">
                        <a:spcBef>
                          <a:spcPts val="0"/>
                        </a:spcBef>
                        <a:spcAft>
                          <a:spcPts val="0"/>
                        </a:spcAft>
                        <a:buNone/>
                      </a:pPr>
                      <a:r>
                        <a:rPr lang="en" sz="1200" b="0" i="0" u="none" strike="noStrike" noProof="0">
                          <a:solidFill>
                            <a:srgbClr val="37545A"/>
                          </a:solidFill>
                        </a:rPr>
                        <a:t>Hard Voting</a:t>
                      </a:r>
                      <a:endParaRPr lang="en" sz="1200" b="0" i="0" u="none" strike="noStrike" noProof="0">
                        <a:solidFill>
                          <a:srgbClr val="37545A"/>
                        </a:solidFill>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0">
                          <a:solidFill>
                            <a:schemeClr val="dk1"/>
                          </a:solidFill>
                          <a:latin typeface="Rubik"/>
                          <a:ea typeface="Rubik"/>
                          <a:cs typeface="Rubik"/>
                        </a:rPr>
                        <a:t>0.76</a:t>
                      </a:r>
                      <a:endParaRPr lang="en" sz="1200" b="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0">
                          <a:solidFill>
                            <a:schemeClr val="dk1"/>
                          </a:solidFill>
                          <a:latin typeface="Rubik"/>
                          <a:ea typeface="Rubik"/>
                          <a:cs typeface="Rubik"/>
                        </a:rPr>
                        <a:t>0.72</a:t>
                      </a:r>
                      <a:endParaRPr lang="en" sz="1200" b="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0">
                          <a:solidFill>
                            <a:schemeClr val="dk1"/>
                          </a:solidFill>
                          <a:latin typeface="Rubik"/>
                          <a:ea typeface="Rubik"/>
                          <a:cs typeface="Rubik"/>
                        </a:rPr>
                        <a:t>0.76</a:t>
                      </a:r>
                      <a:endParaRPr lang="en" sz="1200" b="0">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9349">
                <a:tc>
                  <a:txBody>
                    <a:bodyPr/>
                    <a:lstStyle/>
                    <a:p>
                      <a:pPr marL="0" lvl="0" indent="0" algn="l">
                        <a:spcBef>
                          <a:spcPts val="0"/>
                        </a:spcBef>
                        <a:spcAft>
                          <a:spcPts val="0"/>
                        </a:spcAft>
                        <a:buNone/>
                      </a:pPr>
                      <a:r>
                        <a:rPr lang="en" sz="1200" b="1" i="0" u="none" strike="noStrike" noProof="0">
                          <a:solidFill>
                            <a:schemeClr val="dk1"/>
                          </a:solidFill>
                        </a:rPr>
                        <a:t>Soft Voting</a:t>
                      </a:r>
                      <a:endParaRPr lang="en" sz="1200" b="1" i="0" u="none" strike="noStrike" noProof="0">
                        <a:solidFill>
                          <a:srgbClr val="37545A"/>
                        </a:solidFill>
                        <a:latin typeface="Arial"/>
                        <a:sym typeface="Rubik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Rubik"/>
                          <a:ea typeface="Rubik"/>
                          <a:cs typeface="Rubik"/>
                        </a:rPr>
                        <a:t>0.77</a:t>
                      </a:r>
                      <a:endParaRPr lang="en"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Rubik"/>
                          <a:ea typeface="Rubik"/>
                          <a:cs typeface="Rubik"/>
                        </a:rPr>
                        <a:t>0.73</a:t>
                      </a:r>
                      <a:endParaRPr lang="en"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Rubik"/>
                          <a:ea typeface="Rubik"/>
                          <a:cs typeface="Rubik"/>
                        </a:rPr>
                        <a:t>0.76</a:t>
                      </a:r>
                      <a:endParaRPr lang="en" sz="1200" b="1">
                        <a:solidFill>
                          <a:schemeClr val="dk1"/>
                        </a:solidFill>
                        <a:latin typeface="Rubik"/>
                        <a:ea typeface="Rubik"/>
                        <a:cs typeface="Rubik"/>
                        <a:sym typeface="Rubik"/>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 name="Google Shape;418;p46">
            <a:extLst>
              <a:ext uri="{FF2B5EF4-FFF2-40B4-BE49-F238E27FC236}">
                <a16:creationId xmlns:a16="http://schemas.microsoft.com/office/drawing/2014/main" id="{8D4CD42D-5713-E830-6B27-5F8745C16F8B}"/>
              </a:ext>
            </a:extLst>
          </p:cNvPr>
          <p:cNvSpPr txBox="1">
            <a:spLocks/>
          </p:cNvSpPr>
          <p:nvPr/>
        </p:nvSpPr>
        <p:spPr>
          <a:xfrm>
            <a:off x="722237" y="3309220"/>
            <a:ext cx="5192023" cy="14952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US" sz="1800" b="1">
                <a:solidFill>
                  <a:schemeClr val="tx2">
                    <a:lumMod val="50000"/>
                  </a:schemeClr>
                </a:solidFill>
                <a:latin typeface="Rubik SemiBold"/>
                <a:cs typeface="Rubik SemiBold"/>
                <a:sym typeface="Rubik SemiBold"/>
              </a:rPr>
              <a:t>Final Model Results: </a:t>
            </a:r>
          </a:p>
          <a:p>
            <a:pPr marL="285750" indent="-285750"/>
            <a:r>
              <a:rPr lang="en-US" sz="1800" b="1">
                <a:solidFill>
                  <a:schemeClr val="tx1">
                    <a:lumMod val="75000"/>
                  </a:schemeClr>
                </a:solidFill>
                <a:latin typeface="Rubik SemiBold"/>
                <a:cs typeface="Rubik SemiBold"/>
              </a:rPr>
              <a:t>Accuracy: 77% &gt; 74%</a:t>
            </a:r>
          </a:p>
          <a:p>
            <a:pPr marL="285750" indent="-285750"/>
            <a:r>
              <a:rPr lang="en-US" sz="1800" b="1">
                <a:solidFill>
                  <a:schemeClr val="tx1">
                    <a:lumMod val="75000"/>
                  </a:schemeClr>
                </a:solidFill>
                <a:latin typeface="Rubik SemiBold"/>
                <a:cs typeface="Rubik SemiBold"/>
              </a:rPr>
              <a:t>F1 Score (Dropout): 0.76 &gt; 0.75</a:t>
            </a:r>
          </a:p>
          <a:p>
            <a:pPr marL="0" indent="0">
              <a:buNone/>
            </a:pPr>
            <a:endParaRPr lang="en-US" sz="1800" b="1">
              <a:solidFill>
                <a:schemeClr val="tx2">
                  <a:lumMod val="50000"/>
                </a:schemeClr>
              </a:solidFill>
              <a:latin typeface="Rubik SemiBold"/>
              <a:cs typeface="Rubik SemiBold"/>
            </a:endParaRPr>
          </a:p>
        </p:txBody>
      </p:sp>
    </p:spTree>
    <p:extLst>
      <p:ext uri="{BB962C8B-B14F-4D97-AF65-F5344CB8AC3E}">
        <p14:creationId xmlns:p14="http://schemas.microsoft.com/office/powerpoint/2010/main" val="147252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046675" y="2243898"/>
            <a:ext cx="4044105" cy="835306"/>
          </a:xfrm>
          <a:prstGeom prst="rect">
            <a:avLst/>
          </a:prstGeom>
        </p:spPr>
        <p:txBody>
          <a:bodyPr spcFirstLastPara="1" wrap="square" lIns="91425" tIns="91425" rIns="91425" bIns="91425" anchor="t" anchorCtr="0">
            <a:noAutofit/>
          </a:bodyPr>
          <a:lstStyle/>
          <a:p>
            <a:r>
              <a:rPr lang="en"/>
              <a:t>Limitations and Future work</a:t>
            </a:r>
            <a:endParaRPr lang="en-US"/>
          </a:p>
        </p:txBody>
      </p:sp>
      <p:sp>
        <p:nvSpPr>
          <p:cNvPr id="281" name="Google Shape;281;p34"/>
          <p:cNvSpPr txBox="1">
            <a:spLocks noGrp="1"/>
          </p:cNvSpPr>
          <p:nvPr>
            <p:ph type="title" idx="2"/>
          </p:nvPr>
        </p:nvSpPr>
        <p:spPr>
          <a:xfrm>
            <a:off x="5046675" y="1640150"/>
            <a:ext cx="1164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lang="en-US"/>
          </a:p>
        </p:txBody>
      </p:sp>
      <p:cxnSp>
        <p:nvCxnSpPr>
          <p:cNvPr id="283" name="Google Shape;283;p34"/>
          <p:cNvCxnSpPr/>
          <p:nvPr/>
        </p:nvCxnSpPr>
        <p:spPr>
          <a:xfrm>
            <a:off x="5092500" y="3503350"/>
            <a:ext cx="4051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8177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046675" y="2661550"/>
            <a:ext cx="3186380" cy="855739"/>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Introduction</a:t>
            </a:r>
            <a:endParaRPr lang="en-US"/>
          </a:p>
        </p:txBody>
      </p:sp>
      <p:sp>
        <p:nvSpPr>
          <p:cNvPr id="281" name="Google Shape;281;p34"/>
          <p:cNvSpPr txBox="1">
            <a:spLocks noGrp="1"/>
          </p:cNvSpPr>
          <p:nvPr>
            <p:ph type="title" idx="2"/>
          </p:nvPr>
        </p:nvSpPr>
        <p:spPr>
          <a:xfrm>
            <a:off x="5046675" y="1640150"/>
            <a:ext cx="1164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cxnSp>
        <p:nvCxnSpPr>
          <p:cNvPr id="283" name="Google Shape;283;p34"/>
          <p:cNvCxnSpPr/>
          <p:nvPr/>
        </p:nvCxnSpPr>
        <p:spPr>
          <a:xfrm>
            <a:off x="5092500" y="3503350"/>
            <a:ext cx="4051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264" name="Google Shape;264;p33"/>
          <p:cNvSpPr txBox="1">
            <a:spLocks noGrp="1"/>
          </p:cNvSpPr>
          <p:nvPr>
            <p:ph type="title" idx="2"/>
          </p:nvPr>
        </p:nvSpPr>
        <p:spPr>
          <a:xfrm>
            <a:off x="1453025" y="2193331"/>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66" name="Google Shape;266;p33"/>
          <p:cNvSpPr txBox="1">
            <a:spLocks noGrp="1"/>
          </p:cNvSpPr>
          <p:nvPr>
            <p:ph type="title" idx="4"/>
          </p:nvPr>
        </p:nvSpPr>
        <p:spPr>
          <a:xfrm>
            <a:off x="4124078" y="2214497"/>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68" name="Google Shape;268;p33"/>
          <p:cNvSpPr txBox="1">
            <a:spLocks noGrp="1"/>
          </p:cNvSpPr>
          <p:nvPr>
            <p:ph type="title" idx="6"/>
          </p:nvPr>
        </p:nvSpPr>
        <p:spPr>
          <a:xfrm>
            <a:off x="6879797" y="2263886"/>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70" name="Google Shape;270;p33"/>
          <p:cNvSpPr txBox="1">
            <a:spLocks noGrp="1"/>
          </p:cNvSpPr>
          <p:nvPr>
            <p:ph type="subTitle" idx="1"/>
          </p:nvPr>
        </p:nvSpPr>
        <p:spPr>
          <a:xfrm>
            <a:off x="719975" y="2835931"/>
            <a:ext cx="2305500" cy="447600"/>
          </a:xfrm>
          <a:prstGeom prst="rect">
            <a:avLst/>
          </a:prstGeom>
        </p:spPr>
        <p:txBody>
          <a:bodyPr spcFirstLastPara="1" wrap="square" lIns="91425" tIns="91425" rIns="91425" bIns="91425" anchor="t" anchorCtr="0">
            <a:noAutofit/>
          </a:bodyPr>
          <a:lstStyle/>
          <a:p>
            <a:pPr marL="0" indent="0"/>
            <a:r>
              <a:rPr lang="en"/>
              <a:t>Data size and Generalization</a:t>
            </a:r>
          </a:p>
        </p:txBody>
      </p:sp>
      <p:sp>
        <p:nvSpPr>
          <p:cNvPr id="271" name="Google Shape;271;p33"/>
          <p:cNvSpPr txBox="1">
            <a:spLocks noGrp="1"/>
          </p:cNvSpPr>
          <p:nvPr>
            <p:ph type="subTitle" idx="8"/>
          </p:nvPr>
        </p:nvSpPr>
        <p:spPr>
          <a:xfrm>
            <a:off x="3391028" y="2857097"/>
            <a:ext cx="2305500" cy="447600"/>
          </a:xfrm>
          <a:prstGeom prst="rect">
            <a:avLst/>
          </a:prstGeom>
        </p:spPr>
        <p:txBody>
          <a:bodyPr spcFirstLastPara="1" wrap="square" lIns="91425" tIns="91425" rIns="91425" bIns="91425" anchor="t" anchorCtr="0">
            <a:noAutofit/>
          </a:bodyPr>
          <a:lstStyle/>
          <a:p>
            <a:pPr marL="0" indent="0"/>
            <a:r>
              <a:rPr lang="en"/>
              <a:t>Assumption of Independence</a:t>
            </a:r>
          </a:p>
        </p:txBody>
      </p:sp>
      <p:sp>
        <p:nvSpPr>
          <p:cNvPr id="272" name="Google Shape;272;p33"/>
          <p:cNvSpPr txBox="1">
            <a:spLocks noGrp="1"/>
          </p:cNvSpPr>
          <p:nvPr>
            <p:ph type="subTitle" idx="9"/>
          </p:nvPr>
        </p:nvSpPr>
        <p:spPr>
          <a:xfrm>
            <a:off x="6114398" y="2863354"/>
            <a:ext cx="2305500" cy="447600"/>
          </a:xfrm>
          <a:prstGeom prst="rect">
            <a:avLst/>
          </a:prstGeom>
        </p:spPr>
        <p:txBody>
          <a:bodyPr spcFirstLastPara="1" wrap="square" lIns="91425" tIns="91425" rIns="91425" bIns="91425" anchor="t" anchorCtr="0">
            <a:noAutofit/>
          </a:bodyPr>
          <a:lstStyle/>
          <a:p>
            <a:pPr marL="0" indent="0"/>
            <a:r>
              <a:rPr lang="en"/>
              <a:t>Temporal Dynamics</a:t>
            </a:r>
          </a:p>
        </p:txBody>
      </p:sp>
    </p:spTree>
    <p:extLst>
      <p:ext uri="{BB962C8B-B14F-4D97-AF65-F5344CB8AC3E}">
        <p14:creationId xmlns:p14="http://schemas.microsoft.com/office/powerpoint/2010/main" val="944959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Future Work </a:t>
            </a:r>
            <a:endParaRPr/>
          </a:p>
        </p:txBody>
      </p:sp>
      <p:sp>
        <p:nvSpPr>
          <p:cNvPr id="264" name="Google Shape;264;p33"/>
          <p:cNvSpPr txBox="1">
            <a:spLocks noGrp="1"/>
          </p:cNvSpPr>
          <p:nvPr>
            <p:ph type="title" idx="2"/>
          </p:nvPr>
        </p:nvSpPr>
        <p:spPr>
          <a:xfrm>
            <a:off x="1438914" y="2165108"/>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66" name="Google Shape;266;p33"/>
          <p:cNvSpPr txBox="1">
            <a:spLocks noGrp="1"/>
          </p:cNvSpPr>
          <p:nvPr>
            <p:ph type="title" idx="4"/>
          </p:nvPr>
        </p:nvSpPr>
        <p:spPr>
          <a:xfrm>
            <a:off x="4152300" y="2186275"/>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68" name="Google Shape;268;p33"/>
          <p:cNvSpPr txBox="1">
            <a:spLocks noGrp="1"/>
          </p:cNvSpPr>
          <p:nvPr>
            <p:ph type="title" idx="6"/>
          </p:nvPr>
        </p:nvSpPr>
        <p:spPr>
          <a:xfrm>
            <a:off x="6851575" y="2221553"/>
            <a:ext cx="839400" cy="6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70" name="Google Shape;270;p33"/>
          <p:cNvSpPr txBox="1">
            <a:spLocks noGrp="1"/>
          </p:cNvSpPr>
          <p:nvPr>
            <p:ph type="subTitle" idx="1"/>
          </p:nvPr>
        </p:nvSpPr>
        <p:spPr>
          <a:xfrm>
            <a:off x="705864" y="2807708"/>
            <a:ext cx="2305500" cy="447600"/>
          </a:xfrm>
          <a:prstGeom prst="rect">
            <a:avLst/>
          </a:prstGeom>
        </p:spPr>
        <p:txBody>
          <a:bodyPr spcFirstLastPara="1" wrap="square" lIns="91425" tIns="91425" rIns="91425" bIns="91425" anchor="t" anchorCtr="0">
            <a:noAutofit/>
          </a:bodyPr>
          <a:lstStyle/>
          <a:p>
            <a:pPr marL="0" indent="0"/>
            <a:r>
              <a:rPr lang="en"/>
              <a:t>Deep Learning Architectures</a:t>
            </a:r>
          </a:p>
        </p:txBody>
      </p:sp>
      <p:sp>
        <p:nvSpPr>
          <p:cNvPr id="271" name="Google Shape;271;p33"/>
          <p:cNvSpPr txBox="1">
            <a:spLocks noGrp="1"/>
          </p:cNvSpPr>
          <p:nvPr>
            <p:ph type="subTitle" idx="8"/>
          </p:nvPr>
        </p:nvSpPr>
        <p:spPr>
          <a:xfrm>
            <a:off x="3419250" y="2828875"/>
            <a:ext cx="2305500" cy="447600"/>
          </a:xfrm>
          <a:prstGeom prst="rect">
            <a:avLst/>
          </a:prstGeom>
        </p:spPr>
        <p:txBody>
          <a:bodyPr spcFirstLastPara="1" wrap="square" lIns="91425" tIns="91425" rIns="91425" bIns="91425" anchor="t" anchorCtr="0">
            <a:noAutofit/>
          </a:bodyPr>
          <a:lstStyle/>
          <a:p>
            <a:pPr marL="0" indent="0"/>
            <a:r>
              <a:rPr lang="en" err="1"/>
              <a:t>Explainability</a:t>
            </a:r>
            <a:r>
              <a:rPr lang="en"/>
              <a:t> and Interpretability</a:t>
            </a:r>
            <a:endParaRPr lang="en-US" err="1"/>
          </a:p>
        </p:txBody>
      </p:sp>
      <p:sp>
        <p:nvSpPr>
          <p:cNvPr id="272" name="Google Shape;272;p33"/>
          <p:cNvSpPr txBox="1">
            <a:spLocks noGrp="1"/>
          </p:cNvSpPr>
          <p:nvPr>
            <p:ph type="subTitle" idx="9"/>
          </p:nvPr>
        </p:nvSpPr>
        <p:spPr>
          <a:xfrm>
            <a:off x="6118525" y="2864153"/>
            <a:ext cx="2305500" cy="447600"/>
          </a:xfrm>
          <a:prstGeom prst="rect">
            <a:avLst/>
          </a:prstGeom>
        </p:spPr>
        <p:txBody>
          <a:bodyPr spcFirstLastPara="1" wrap="square" lIns="91425" tIns="91425" rIns="91425" bIns="91425" anchor="t" anchorCtr="0">
            <a:noAutofit/>
          </a:bodyPr>
          <a:lstStyle/>
          <a:p>
            <a:pPr marL="0" indent="0"/>
            <a:r>
              <a:rPr lang="en"/>
              <a:t>Transferability to other education settings</a:t>
            </a:r>
            <a:endParaRPr lang="en-US"/>
          </a:p>
        </p:txBody>
      </p:sp>
    </p:spTree>
    <p:extLst>
      <p:ext uri="{BB962C8B-B14F-4D97-AF65-F5344CB8AC3E}">
        <p14:creationId xmlns:p14="http://schemas.microsoft.com/office/powerpoint/2010/main" val="4234547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046675" y="2661550"/>
            <a:ext cx="4044105" cy="835306"/>
          </a:xfrm>
          <a:prstGeom prst="rect">
            <a:avLst/>
          </a:prstGeom>
        </p:spPr>
        <p:txBody>
          <a:bodyPr spcFirstLastPara="1" wrap="square" lIns="91425" tIns="91425" rIns="91425" bIns="91425" anchor="t" anchorCtr="0">
            <a:noAutofit/>
          </a:bodyPr>
          <a:lstStyle/>
          <a:p>
            <a:r>
              <a:rPr lang="en"/>
              <a:t>Conclusion</a:t>
            </a:r>
            <a:endParaRPr lang="en-US"/>
          </a:p>
        </p:txBody>
      </p:sp>
      <p:sp>
        <p:nvSpPr>
          <p:cNvPr id="281" name="Google Shape;281;p34"/>
          <p:cNvSpPr txBox="1">
            <a:spLocks noGrp="1"/>
          </p:cNvSpPr>
          <p:nvPr>
            <p:ph type="title" idx="2"/>
          </p:nvPr>
        </p:nvSpPr>
        <p:spPr>
          <a:xfrm>
            <a:off x="5046675" y="1640150"/>
            <a:ext cx="1164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lang="en-US"/>
          </a:p>
        </p:txBody>
      </p:sp>
      <p:cxnSp>
        <p:nvCxnSpPr>
          <p:cNvPr id="283" name="Google Shape;283;p34"/>
          <p:cNvCxnSpPr/>
          <p:nvPr/>
        </p:nvCxnSpPr>
        <p:spPr>
          <a:xfrm>
            <a:off x="5092500" y="3503350"/>
            <a:ext cx="4051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8560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2FAB-51CF-CA52-6CA4-978FB6D4C1E0}"/>
              </a:ext>
            </a:extLst>
          </p:cNvPr>
          <p:cNvSpPr>
            <a:spLocks noGrp="1"/>
          </p:cNvSpPr>
          <p:nvPr>
            <p:ph type="title"/>
          </p:nvPr>
        </p:nvSpPr>
        <p:spPr/>
        <p:txBody>
          <a:bodyPr/>
          <a:lstStyle/>
          <a:p>
            <a:r>
              <a:rPr lang="en-US"/>
              <a:t>Conclusion</a:t>
            </a:r>
          </a:p>
        </p:txBody>
      </p:sp>
      <p:sp>
        <p:nvSpPr>
          <p:cNvPr id="5" name="Text Placeholder 4">
            <a:extLst>
              <a:ext uri="{FF2B5EF4-FFF2-40B4-BE49-F238E27FC236}">
                <a16:creationId xmlns:a16="http://schemas.microsoft.com/office/drawing/2014/main" id="{765F69AD-694E-3577-2F59-ACD5F5B19D0D}"/>
              </a:ext>
            </a:extLst>
          </p:cNvPr>
          <p:cNvSpPr>
            <a:spLocks noGrp="1"/>
          </p:cNvSpPr>
          <p:nvPr>
            <p:ph type="body" idx="1"/>
          </p:nvPr>
        </p:nvSpPr>
        <p:spPr/>
        <p:txBody>
          <a:bodyPr/>
          <a:lstStyle/>
          <a:p>
            <a:r>
              <a:rPr lang="en-US"/>
              <a:t>Based on our study we can confirm the importance of academic data when it comes to predicting the outcome of students in higher education.</a:t>
            </a:r>
          </a:p>
          <a:p>
            <a:pPr lvl="1">
              <a:lnSpc>
                <a:spcPct val="114999"/>
              </a:lnSpc>
            </a:pPr>
            <a:r>
              <a:rPr lang="en-US">
                <a:solidFill>
                  <a:srgbClr val="37545A"/>
                </a:solidFill>
              </a:rPr>
              <a:t>We specifically looked at the first year academic data and can see the accuracy of predicting the outcome of students.</a:t>
            </a:r>
          </a:p>
          <a:p>
            <a:pPr>
              <a:lnSpc>
                <a:spcPct val="114999"/>
              </a:lnSpc>
            </a:pPr>
            <a:endParaRPr lang="en-US">
              <a:solidFill>
                <a:srgbClr val="37545A"/>
              </a:solidFill>
            </a:endParaRPr>
          </a:p>
          <a:p>
            <a:pPr>
              <a:lnSpc>
                <a:spcPct val="114999"/>
              </a:lnSpc>
              <a:buSzPts val="1200"/>
            </a:pPr>
            <a:r>
              <a:rPr lang="en-US">
                <a:solidFill>
                  <a:srgbClr val="37545A"/>
                </a:solidFill>
              </a:rPr>
              <a:t>While there is still a lot of work that can be completed in this specific field of education, our study adds to the literature on how important it is to have a strong first year academic performance to set yourself up for success.</a:t>
            </a:r>
          </a:p>
        </p:txBody>
      </p:sp>
    </p:spTree>
    <p:extLst>
      <p:ext uri="{BB962C8B-B14F-4D97-AF65-F5344CB8AC3E}">
        <p14:creationId xmlns:p14="http://schemas.microsoft.com/office/powerpoint/2010/main" val="215640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References</a:t>
            </a:r>
            <a:endParaRPr lang="en-US"/>
          </a:p>
        </p:txBody>
      </p:sp>
      <p:sp>
        <p:nvSpPr>
          <p:cNvPr id="309" name="Google Shape;309;p37"/>
          <p:cNvSpPr txBox="1">
            <a:spLocks noGrp="1"/>
          </p:cNvSpPr>
          <p:nvPr>
            <p:ph type="subTitle" idx="3"/>
          </p:nvPr>
        </p:nvSpPr>
        <p:spPr>
          <a:xfrm>
            <a:off x="819960" y="1059545"/>
            <a:ext cx="7678976" cy="3692194"/>
          </a:xfrm>
          <a:prstGeom prst="rect">
            <a:avLst/>
          </a:prstGeom>
        </p:spPr>
        <p:txBody>
          <a:bodyPr spcFirstLastPara="1" wrap="square" lIns="91425" tIns="91425" rIns="91425" bIns="91425" anchor="t" anchorCtr="0">
            <a:noAutofit/>
          </a:bodyPr>
          <a:lstStyle/>
          <a:p>
            <a:r>
              <a:rPr lang="en">
                <a:latin typeface="Times New Roman"/>
                <a:cs typeface="Times New Roman"/>
              </a:rPr>
              <a:t>Aggarwal, D., Mittal, S., &amp; Bali, V. (2021). Significance of non-academic parameters for predicting student performance using ensemble learning techniques. International Journal of System Dynamics Applications (IJSDA), 10(3), 38-49. </a:t>
            </a:r>
            <a:endParaRPr lang="en-US"/>
          </a:p>
          <a:p>
            <a:endParaRPr lang="en">
              <a:latin typeface="Times New Roman"/>
              <a:cs typeface="Times New Roman"/>
            </a:endParaRPr>
          </a:p>
          <a:p>
            <a:r>
              <a:rPr lang="en">
                <a:latin typeface="Times New Roman"/>
                <a:cs typeface="Times New Roman"/>
              </a:rPr>
              <a:t>Asif, R., Merceron, A., &amp; Pathan, M. K. (2014). Predicting student academic performance at degree Level: A case study. </a:t>
            </a:r>
            <a:r>
              <a:rPr lang="en" i="1">
                <a:latin typeface="Times New Roman"/>
                <a:cs typeface="Times New Roman"/>
              </a:rPr>
              <a:t>International Journal of Intelligent Systems and Applications</a:t>
            </a:r>
            <a:r>
              <a:rPr lang="en">
                <a:latin typeface="Times New Roman"/>
                <a:cs typeface="Times New Roman"/>
              </a:rPr>
              <a:t>, </a:t>
            </a:r>
            <a:r>
              <a:rPr lang="en" i="1">
                <a:latin typeface="Times New Roman"/>
                <a:cs typeface="Times New Roman"/>
              </a:rPr>
              <a:t>7</a:t>
            </a:r>
            <a:r>
              <a:rPr lang="en">
                <a:latin typeface="Times New Roman"/>
                <a:cs typeface="Times New Roman"/>
              </a:rPr>
              <a:t>(1), 49–61. </a:t>
            </a:r>
            <a:r>
              <a:rPr lang="en">
                <a:latin typeface="Times New Roman"/>
                <a:cs typeface="Times New Roman"/>
                <a:hlinkClick r:id="rId3"/>
              </a:rPr>
              <a:t>https://doi.org/10.5815/ijisa.2015.01.05</a:t>
            </a:r>
            <a:endParaRPr lang="en-US"/>
          </a:p>
          <a:p>
            <a:endParaRPr lang="en">
              <a:latin typeface="Times New Roman"/>
              <a:cs typeface="Times New Roman"/>
            </a:endParaRPr>
          </a:p>
          <a:p>
            <a:r>
              <a:rPr lang="en">
                <a:latin typeface="Times New Roman"/>
                <a:cs typeface="Times New Roman"/>
              </a:rPr>
              <a:t>Jiménez-Castellanos, Ó. (2010). Relationship between educational resources and school achievement: A Mixed Method Intra-District Analysis. </a:t>
            </a:r>
            <a:r>
              <a:rPr lang="en" i="1">
                <a:latin typeface="Times New Roman"/>
                <a:cs typeface="Times New Roman"/>
              </a:rPr>
              <a:t>The Urban Review</a:t>
            </a:r>
            <a:r>
              <a:rPr lang="en">
                <a:latin typeface="Times New Roman"/>
                <a:cs typeface="Times New Roman"/>
              </a:rPr>
              <a:t>, </a:t>
            </a:r>
            <a:r>
              <a:rPr lang="en" i="1">
                <a:latin typeface="Times New Roman"/>
                <a:cs typeface="Times New Roman"/>
              </a:rPr>
              <a:t>42</a:t>
            </a:r>
            <a:r>
              <a:rPr lang="en">
                <a:latin typeface="Times New Roman"/>
                <a:cs typeface="Times New Roman"/>
              </a:rPr>
              <a:t>(4), 351–371. </a:t>
            </a:r>
            <a:r>
              <a:rPr lang="en">
                <a:latin typeface="Times New Roman"/>
                <a:cs typeface="Times New Roman"/>
                <a:hlinkClick r:id="rId4"/>
              </a:rPr>
              <a:t>https://doi.org/10.1007/s11256-010-0166-6</a:t>
            </a:r>
            <a:endParaRPr lang="en"/>
          </a:p>
          <a:p>
            <a:endParaRPr lang="en">
              <a:latin typeface="Times New Roman"/>
              <a:cs typeface="Times New Roman"/>
            </a:endParaRPr>
          </a:p>
          <a:p>
            <a:r>
              <a:rPr lang="en">
                <a:latin typeface="Times New Roman"/>
                <a:cs typeface="Times New Roman"/>
              </a:rPr>
              <a:t>Li, K., Rusk, D., &amp; Song, F. (2013, July 1). </a:t>
            </a:r>
            <a:r>
              <a:rPr lang="en" i="1">
                <a:latin typeface="Times New Roman"/>
                <a:cs typeface="Times New Roman"/>
              </a:rPr>
              <a:t>Predicting student academic performance</a:t>
            </a:r>
            <a:r>
              <a:rPr lang="en">
                <a:latin typeface="Times New Roman"/>
                <a:cs typeface="Times New Roman"/>
              </a:rPr>
              <a:t>. IEEE Conference Publication | IEEE Xplore. </a:t>
            </a:r>
            <a:r>
              <a:rPr lang="en">
                <a:latin typeface="Times New Roman"/>
                <a:cs typeface="Times New Roman"/>
                <a:hlinkClick r:id="rId5"/>
              </a:rPr>
              <a:t>https://ieeexplore.ieee.org/abstract/document/6603862?casa_token=jPQPTYI1NQwAAAAA:Vf_nndQFSLgQ1lKoKUfpEktyGXtPDDEpXwPcP8oZnKtKmTNo7cx76rdsD1p8Jop4DkySvo2X2w</a:t>
            </a:r>
            <a:endParaRPr lang="en"/>
          </a:p>
          <a:p>
            <a:endParaRPr lang="en">
              <a:latin typeface="Times New Roman"/>
              <a:cs typeface="Times New Roman"/>
            </a:endParaRPr>
          </a:p>
          <a:p>
            <a:r>
              <a:rPr lang="en">
                <a:latin typeface="Times New Roman"/>
                <a:cs typeface="Times New Roman"/>
              </a:rPr>
              <a:t>López, M. B., Alor-Hernández, G., Sánchez-Cervantes, J. L., Paredes-Valverde, M. A., &amp; Del Pilar Salas-Zárate, M. (2020). </a:t>
            </a:r>
            <a:r>
              <a:rPr lang="en" err="1">
                <a:latin typeface="Times New Roman"/>
                <a:cs typeface="Times New Roman"/>
              </a:rPr>
              <a:t>EduReComSYS</a:t>
            </a:r>
            <a:r>
              <a:rPr lang="en">
                <a:latin typeface="Times New Roman"/>
                <a:cs typeface="Times New Roman"/>
              </a:rPr>
              <a:t>: An educational resource recommender system based on collaborative filtering and emotion detection. </a:t>
            </a:r>
            <a:r>
              <a:rPr lang="en" i="1">
                <a:latin typeface="Times New Roman"/>
                <a:cs typeface="Times New Roman"/>
              </a:rPr>
              <a:t>Interacting With Computers</a:t>
            </a:r>
            <a:r>
              <a:rPr lang="en">
                <a:latin typeface="Times New Roman"/>
                <a:cs typeface="Times New Roman"/>
              </a:rPr>
              <a:t>, </a:t>
            </a:r>
            <a:r>
              <a:rPr lang="en" i="1">
                <a:latin typeface="Times New Roman"/>
                <a:cs typeface="Times New Roman"/>
              </a:rPr>
              <a:t>32</a:t>
            </a:r>
            <a:r>
              <a:rPr lang="en">
                <a:latin typeface="Times New Roman"/>
                <a:cs typeface="Times New Roman"/>
              </a:rPr>
              <a:t>(4), 407–432. </a:t>
            </a:r>
            <a:r>
              <a:rPr lang="en">
                <a:latin typeface="Times New Roman"/>
                <a:cs typeface="Times New Roman"/>
                <a:hlinkClick r:id="rId6"/>
              </a:rPr>
              <a:t>https://doi.org/10.1093/iwc/iwab001</a:t>
            </a:r>
            <a:endParaRPr lang="en"/>
          </a:p>
          <a:p>
            <a:endParaRPr lang="en">
              <a:latin typeface="Times New Roman"/>
              <a:cs typeface="Times New Roman"/>
            </a:endParaRPr>
          </a:p>
          <a:p>
            <a:endParaRPr lang="en">
              <a:latin typeface="Times New Roman"/>
              <a:cs typeface="Times New Roman"/>
            </a:endParaRPr>
          </a:p>
          <a:p>
            <a:endParaRPr lang="en"/>
          </a:p>
        </p:txBody>
      </p:sp>
    </p:spTree>
    <p:extLst>
      <p:ext uri="{BB962C8B-B14F-4D97-AF65-F5344CB8AC3E}">
        <p14:creationId xmlns:p14="http://schemas.microsoft.com/office/powerpoint/2010/main" val="314614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References</a:t>
            </a:r>
            <a:endParaRPr lang="en-US"/>
          </a:p>
        </p:txBody>
      </p:sp>
      <p:sp>
        <p:nvSpPr>
          <p:cNvPr id="309" name="Google Shape;309;p37"/>
          <p:cNvSpPr txBox="1">
            <a:spLocks noGrp="1"/>
          </p:cNvSpPr>
          <p:nvPr>
            <p:ph type="subTitle" idx="3"/>
          </p:nvPr>
        </p:nvSpPr>
        <p:spPr>
          <a:xfrm>
            <a:off x="819960" y="1106517"/>
            <a:ext cx="7678976" cy="3692194"/>
          </a:xfrm>
          <a:prstGeom prst="rect">
            <a:avLst/>
          </a:prstGeom>
        </p:spPr>
        <p:txBody>
          <a:bodyPr spcFirstLastPara="1" wrap="square" lIns="91425" tIns="91425" rIns="91425" bIns="91425" anchor="t" anchorCtr="0">
            <a:noAutofit/>
          </a:bodyPr>
          <a:lstStyle/>
          <a:p>
            <a:r>
              <a:rPr lang="en">
                <a:latin typeface="Times New Roman"/>
                <a:cs typeface="Times New Roman"/>
              </a:rPr>
              <a:t>Lourens, A., &amp; Bleazard, D. (2016). Applying predictive analytics in identifying students at risk: A case study. </a:t>
            </a:r>
            <a:r>
              <a:rPr lang="en" i="1">
                <a:latin typeface="Times New Roman"/>
                <a:cs typeface="Times New Roman"/>
              </a:rPr>
              <a:t>South African Journal of Higher Education</a:t>
            </a:r>
            <a:r>
              <a:rPr lang="en">
                <a:latin typeface="Times New Roman"/>
                <a:cs typeface="Times New Roman"/>
              </a:rPr>
              <a:t>, </a:t>
            </a:r>
            <a:r>
              <a:rPr lang="en" i="1">
                <a:latin typeface="Times New Roman"/>
                <a:cs typeface="Times New Roman"/>
              </a:rPr>
              <a:t>30</a:t>
            </a:r>
            <a:r>
              <a:rPr lang="en">
                <a:latin typeface="Times New Roman"/>
                <a:cs typeface="Times New Roman"/>
              </a:rPr>
              <a:t>(2). </a:t>
            </a:r>
            <a:r>
              <a:rPr lang="en" u="sng">
                <a:latin typeface="Times New Roman"/>
                <a:cs typeface="Times New Roman"/>
                <a:hlinkClick r:id="rId3"/>
              </a:rPr>
              <a:t>https://doi.org/10.20853/30-2-583</a:t>
            </a:r>
            <a:endParaRPr lang="en-US"/>
          </a:p>
          <a:p>
            <a:endParaRPr lang="en" u="sng">
              <a:latin typeface="Times New Roman"/>
              <a:cs typeface="Times New Roman"/>
            </a:endParaRPr>
          </a:p>
          <a:p>
            <a:r>
              <a:rPr lang="en">
                <a:latin typeface="Times New Roman"/>
                <a:cs typeface="Times New Roman"/>
              </a:rPr>
              <a:t>Raudenbush, S. W., </a:t>
            </a:r>
            <a:r>
              <a:rPr lang="en" err="1">
                <a:latin typeface="Times New Roman"/>
                <a:cs typeface="Times New Roman"/>
              </a:rPr>
              <a:t>Fotiu</a:t>
            </a:r>
            <a:r>
              <a:rPr lang="en">
                <a:latin typeface="Times New Roman"/>
                <a:cs typeface="Times New Roman"/>
              </a:rPr>
              <a:t>, R. P., &amp; Cheong, Y. F. (1998). Inequality of Access to Educational Resources: A National Report Card for Eighth-Grade math. </a:t>
            </a:r>
            <a:r>
              <a:rPr lang="en" i="1">
                <a:latin typeface="Times New Roman"/>
                <a:cs typeface="Times New Roman"/>
              </a:rPr>
              <a:t>Educational Evaluation and Policy Analysis</a:t>
            </a:r>
            <a:r>
              <a:rPr lang="en">
                <a:latin typeface="Times New Roman"/>
                <a:cs typeface="Times New Roman"/>
              </a:rPr>
              <a:t>, </a:t>
            </a:r>
            <a:r>
              <a:rPr lang="en" i="1">
                <a:latin typeface="Times New Roman"/>
                <a:cs typeface="Times New Roman"/>
              </a:rPr>
              <a:t>20</a:t>
            </a:r>
            <a:r>
              <a:rPr lang="en">
                <a:latin typeface="Times New Roman"/>
                <a:cs typeface="Times New Roman"/>
              </a:rPr>
              <a:t>(4), 253–267. </a:t>
            </a:r>
            <a:r>
              <a:rPr lang="en" u="sng">
                <a:latin typeface="Times New Roman"/>
                <a:cs typeface="Times New Roman"/>
                <a:hlinkClick r:id="rId4"/>
              </a:rPr>
              <a:t>https://doi.org/10.3102/01623737020004253</a:t>
            </a:r>
            <a:endParaRPr lang="en" u="sng"/>
          </a:p>
          <a:p>
            <a:endParaRPr lang="en">
              <a:latin typeface="Times New Roman"/>
              <a:cs typeface="Times New Roman"/>
            </a:endParaRPr>
          </a:p>
          <a:p>
            <a:r>
              <a:rPr lang="en">
                <a:latin typeface="Times New Roman"/>
                <a:cs typeface="Times New Roman"/>
              </a:rPr>
              <a:t>Starkey, L. (2019). A review of research exploring teacher preparation for the digital age. </a:t>
            </a:r>
            <a:r>
              <a:rPr lang="en" i="1">
                <a:latin typeface="Times New Roman"/>
                <a:cs typeface="Times New Roman"/>
              </a:rPr>
              <a:t>Cambridge Journal of Education</a:t>
            </a:r>
            <a:r>
              <a:rPr lang="en">
                <a:latin typeface="Times New Roman"/>
                <a:cs typeface="Times New Roman"/>
              </a:rPr>
              <a:t>, </a:t>
            </a:r>
            <a:r>
              <a:rPr lang="en" i="1">
                <a:latin typeface="Times New Roman"/>
                <a:cs typeface="Times New Roman"/>
              </a:rPr>
              <a:t>50</a:t>
            </a:r>
            <a:r>
              <a:rPr lang="en">
                <a:latin typeface="Times New Roman"/>
                <a:cs typeface="Times New Roman"/>
              </a:rPr>
              <a:t>(1), 37–56. </a:t>
            </a:r>
            <a:r>
              <a:rPr lang="en" u="sng">
                <a:latin typeface="Times New Roman"/>
                <a:cs typeface="Times New Roman"/>
                <a:hlinkClick r:id="rId5"/>
              </a:rPr>
              <a:t>https://doi.org/10.1080/0305764x.2019.1625867</a:t>
            </a:r>
            <a:endParaRPr lang="en" u="sng"/>
          </a:p>
          <a:p>
            <a:endParaRPr lang="en">
              <a:latin typeface="Times New Roman"/>
              <a:cs typeface="Times New Roman"/>
            </a:endParaRPr>
          </a:p>
          <a:p>
            <a:r>
              <a:rPr lang="en">
                <a:latin typeface="Times New Roman"/>
                <a:cs typeface="Times New Roman"/>
              </a:rPr>
              <a:t>Twining, P., </a:t>
            </a:r>
            <a:r>
              <a:rPr lang="en" err="1">
                <a:latin typeface="Times New Roman"/>
                <a:cs typeface="Times New Roman"/>
              </a:rPr>
              <a:t>Raffaghelli</a:t>
            </a:r>
            <a:r>
              <a:rPr lang="en">
                <a:latin typeface="Times New Roman"/>
                <a:cs typeface="Times New Roman"/>
              </a:rPr>
              <a:t>, J. E., Albion, P., &amp; Knezek, D. (2013). Moving education into the digital age: the contribution of teachers’ professional development. </a:t>
            </a:r>
            <a:r>
              <a:rPr lang="en" i="1">
                <a:latin typeface="Times New Roman"/>
                <a:cs typeface="Times New Roman"/>
              </a:rPr>
              <a:t>Journal of Computer Assisted Learning</a:t>
            </a:r>
            <a:r>
              <a:rPr lang="en">
                <a:latin typeface="Times New Roman"/>
                <a:cs typeface="Times New Roman"/>
              </a:rPr>
              <a:t>, </a:t>
            </a:r>
            <a:r>
              <a:rPr lang="en" i="1">
                <a:latin typeface="Times New Roman"/>
                <a:cs typeface="Times New Roman"/>
              </a:rPr>
              <a:t>29</a:t>
            </a:r>
            <a:r>
              <a:rPr lang="en">
                <a:latin typeface="Times New Roman"/>
                <a:cs typeface="Times New Roman"/>
              </a:rPr>
              <a:t>(5), 426–437. </a:t>
            </a:r>
            <a:r>
              <a:rPr lang="en" u="sng">
                <a:latin typeface="Times New Roman"/>
                <a:cs typeface="Times New Roman"/>
                <a:hlinkClick r:id="rId6"/>
              </a:rPr>
              <a:t>https://doi.org/10.1111/jcal.12031</a:t>
            </a:r>
            <a:endParaRPr lang="en" u="sng"/>
          </a:p>
          <a:p>
            <a:endParaRPr lang="en" u="sng">
              <a:latin typeface="Times New Roman"/>
              <a:cs typeface="Times New Roman"/>
            </a:endParaRPr>
          </a:p>
          <a:p>
            <a:r>
              <a:rPr lang="en" err="1">
                <a:latin typeface="Times New Roman"/>
                <a:cs typeface="Times New Roman"/>
              </a:rPr>
              <a:t>Yağcı</a:t>
            </a:r>
            <a:r>
              <a:rPr lang="en">
                <a:latin typeface="Times New Roman"/>
                <a:cs typeface="Times New Roman"/>
              </a:rPr>
              <a:t>, M. (2022). Educational data mining: prediction of students' academic performance using machine learning algorithms. Smart Learning Environments, 9(1), 11.</a:t>
            </a:r>
          </a:p>
          <a:p>
            <a:endParaRPr lang="en" u="sng">
              <a:latin typeface="Times New Roman"/>
              <a:cs typeface="Times New Roman"/>
            </a:endParaRPr>
          </a:p>
          <a:p>
            <a:r>
              <a:rPr lang="en">
                <a:latin typeface="Times New Roman"/>
                <a:cs typeface="Times New Roman"/>
              </a:rPr>
              <a:t>Zhang, L., Basham, J. D., &amp; Yang, S. (2020). Understanding the implementation of personalized learning: A research synthesis. </a:t>
            </a:r>
            <a:r>
              <a:rPr lang="en" i="1">
                <a:latin typeface="Times New Roman"/>
                <a:cs typeface="Times New Roman"/>
              </a:rPr>
              <a:t>Educational Research Review</a:t>
            </a:r>
            <a:r>
              <a:rPr lang="en">
                <a:latin typeface="Times New Roman"/>
                <a:cs typeface="Times New Roman"/>
              </a:rPr>
              <a:t>, </a:t>
            </a:r>
            <a:r>
              <a:rPr lang="en" i="1">
                <a:latin typeface="Times New Roman"/>
                <a:cs typeface="Times New Roman"/>
              </a:rPr>
              <a:t>31</a:t>
            </a:r>
            <a:r>
              <a:rPr lang="en">
                <a:latin typeface="Times New Roman"/>
                <a:cs typeface="Times New Roman"/>
              </a:rPr>
              <a:t>, 100339. </a:t>
            </a:r>
            <a:r>
              <a:rPr lang="en">
                <a:latin typeface="Times New Roman"/>
                <a:cs typeface="Times New Roman"/>
                <a:hlinkClick r:id="rId7"/>
              </a:rPr>
              <a:t>https://doi.org/10.1016/j.edurev.2020.100339</a:t>
            </a:r>
            <a:endParaRPr lang="en"/>
          </a:p>
          <a:p>
            <a:endParaRPr lang="en" u="sng">
              <a:latin typeface="Times New Roman"/>
              <a:cs typeface="Times New Roman"/>
            </a:endParaRPr>
          </a:p>
          <a:p>
            <a:pPr marL="0" indent="0"/>
            <a:endParaRPr lang="en"/>
          </a:p>
          <a:p>
            <a:endParaRPr lang="en">
              <a:latin typeface="Times New Roman"/>
              <a:cs typeface="Times New Roman"/>
            </a:endParaRPr>
          </a:p>
        </p:txBody>
      </p:sp>
    </p:spTree>
    <p:extLst>
      <p:ext uri="{BB962C8B-B14F-4D97-AF65-F5344CB8AC3E}">
        <p14:creationId xmlns:p14="http://schemas.microsoft.com/office/powerpoint/2010/main" val="324506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50"/>
          <p:cNvSpPr txBox="1">
            <a:spLocks noGrp="1"/>
          </p:cNvSpPr>
          <p:nvPr>
            <p:ph type="ctrTitle"/>
          </p:nvPr>
        </p:nvSpPr>
        <p:spPr>
          <a:xfrm>
            <a:off x="4572000" y="677900"/>
            <a:ext cx="3857100" cy="997800"/>
          </a:xfrm>
          <a:prstGeom prst="rect">
            <a:avLst/>
          </a:prstGeom>
        </p:spPr>
        <p:txBody>
          <a:bodyPr spcFirstLastPara="1" wrap="square" lIns="91425" tIns="91425" rIns="91425" bIns="91425" anchor="t" anchorCtr="0">
            <a:noAutofit/>
          </a:bodyPr>
          <a:lstStyle/>
          <a:p>
            <a:r>
              <a:rPr lang="en-US"/>
              <a:t>Thank you!</a:t>
            </a:r>
          </a:p>
        </p:txBody>
      </p:sp>
      <p:cxnSp>
        <p:nvCxnSpPr>
          <p:cNvPr id="481" name="Google Shape;481;p50"/>
          <p:cNvCxnSpPr/>
          <p:nvPr/>
        </p:nvCxnSpPr>
        <p:spPr>
          <a:xfrm>
            <a:off x="4572000" y="1567750"/>
            <a:ext cx="45897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390AD06C-E244-3A0C-6370-891B324939CC}"/>
              </a:ext>
            </a:extLst>
          </p:cNvPr>
          <p:cNvSpPr txBox="1"/>
          <p:nvPr/>
        </p:nvSpPr>
        <p:spPr>
          <a:xfrm>
            <a:off x="4652493" y="1674253"/>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bg2">
                    <a:lumMod val="50000"/>
                  </a:schemeClr>
                </a:solidFill>
              </a:rPr>
              <a:t>Questions?</a:t>
            </a:r>
          </a:p>
        </p:txBody>
      </p:sp>
    </p:spTree>
    <p:extLst>
      <p:ext uri="{BB962C8B-B14F-4D97-AF65-F5344CB8AC3E}">
        <p14:creationId xmlns:p14="http://schemas.microsoft.com/office/powerpoint/2010/main" val="261497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p>
        </p:txBody>
      </p:sp>
      <p:sp>
        <p:nvSpPr>
          <p:cNvPr id="430" name="Google Shape;430;p47"/>
          <p:cNvSpPr txBox="1">
            <a:spLocks noGrp="1"/>
          </p:cNvSpPr>
          <p:nvPr>
            <p:ph type="subTitle" idx="1"/>
          </p:nvPr>
        </p:nvSpPr>
        <p:spPr>
          <a:xfrm>
            <a:off x="715100" y="1137550"/>
            <a:ext cx="7704000" cy="1291116"/>
          </a:xfrm>
          <a:prstGeom prst="rect">
            <a:avLst/>
          </a:prstGeom>
        </p:spPr>
        <p:txBody>
          <a:bodyPr spcFirstLastPara="1" wrap="square" lIns="91425" tIns="91425" rIns="91425" bIns="91425" anchor="t" anchorCtr="0">
            <a:noAutofit/>
          </a:bodyPr>
          <a:lstStyle/>
          <a:p>
            <a:pPr marL="0" indent="0">
              <a:buNone/>
            </a:pPr>
            <a:r>
              <a:rPr lang="en">
                <a:latin typeface="Rubik SemiBold"/>
                <a:cs typeface="Rubik SemiBold"/>
              </a:rPr>
              <a:t>Enabling the prediction of students' academic performance  allows teachers to identify and address challenges at an earlier stage than previously possible. This early intervention can make a substantial difference in a student's educational journey. </a:t>
            </a:r>
          </a:p>
          <a:p>
            <a:pPr marL="0" indent="0">
              <a:buNone/>
            </a:pPr>
            <a:endParaRPr lang="en">
              <a:latin typeface="Rubik SemiBold"/>
              <a:cs typeface="Rubik SemiBold"/>
            </a:endParaRPr>
          </a:p>
          <a:p>
            <a:pPr marL="0" indent="0">
              <a:buNone/>
            </a:pPr>
            <a:endParaRPr lang="en">
              <a:latin typeface="Rubik SemiBold"/>
              <a:cs typeface="Rubik SemiBold"/>
            </a:endParaRPr>
          </a:p>
          <a:p>
            <a:pPr marL="171450" indent="-171450"/>
            <a:r>
              <a:rPr lang="en"/>
              <a:t>Predictive analytics can enable timely support for at-risk students (Lourens &amp; Bleazard, 2016)</a:t>
            </a:r>
          </a:p>
          <a:p>
            <a:pPr marL="0" indent="0">
              <a:buNone/>
            </a:pPr>
            <a:endParaRPr lang="en">
              <a:latin typeface="Rubik SemiBold"/>
              <a:cs typeface="Rubik SemiBold"/>
            </a:endParaRPr>
          </a:p>
        </p:txBody>
      </p:sp>
      <p:sp>
        <p:nvSpPr>
          <p:cNvPr id="431" name="Google Shape;431;p47"/>
          <p:cNvSpPr txBox="1">
            <a:spLocks noGrp="1"/>
          </p:cNvSpPr>
          <p:nvPr>
            <p:ph type="subTitle" idx="2"/>
          </p:nvPr>
        </p:nvSpPr>
        <p:spPr>
          <a:xfrm>
            <a:off x="719014" y="2878833"/>
            <a:ext cx="7704000" cy="1476000"/>
          </a:xfrm>
          <a:prstGeom prst="rect">
            <a:avLst/>
          </a:prstGeom>
        </p:spPr>
        <p:txBody>
          <a:bodyPr spcFirstLastPara="1" wrap="square" lIns="91425" tIns="91425" rIns="91425" bIns="91425" anchor="t" anchorCtr="0">
            <a:noAutofit/>
          </a:bodyPr>
          <a:lstStyle/>
          <a:p>
            <a:pPr marL="0" indent="0">
              <a:buNone/>
            </a:pPr>
            <a:r>
              <a:rPr lang="en">
                <a:latin typeface="Rubik SemiBold"/>
                <a:ea typeface="Rubik SemiBold"/>
                <a:cs typeface="Rubik SemiBold"/>
                <a:sym typeface="Rubik SemiBold"/>
              </a:rPr>
              <a:t>Comprehensive Approach：</a:t>
            </a:r>
            <a:endParaRPr lang="en-US">
              <a:ea typeface="Rubik SemiBold"/>
            </a:endParaRPr>
          </a:p>
          <a:p>
            <a:pPr marL="0" indent="0">
              <a:buNone/>
            </a:pPr>
            <a:endParaRPr lang="en">
              <a:latin typeface="Rubik SemiBold"/>
              <a:cs typeface="Rubik SemiBold"/>
            </a:endParaRPr>
          </a:p>
          <a:p>
            <a:pPr marL="171450" indent="-171450"/>
            <a:r>
              <a:rPr lang="en"/>
              <a:t>Integrate the features that affect student performance to create more accurate predictive models</a:t>
            </a:r>
            <a:endParaRPr lang="en-US"/>
          </a:p>
        </p:txBody>
      </p:sp>
    </p:spTree>
    <p:extLst>
      <p:ext uri="{BB962C8B-B14F-4D97-AF65-F5344CB8AC3E}">
        <p14:creationId xmlns:p14="http://schemas.microsoft.com/office/powerpoint/2010/main" val="314769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4257939" y="2715024"/>
            <a:ext cx="5078010" cy="855739"/>
          </a:xfrm>
          <a:prstGeom prst="rect">
            <a:avLst/>
          </a:prstGeom>
        </p:spPr>
        <p:txBody>
          <a:bodyPr spcFirstLastPara="1" wrap="square" lIns="91425" tIns="91425" rIns="91425" bIns="91425" anchor="t" anchorCtr="0">
            <a:noAutofit/>
          </a:bodyPr>
          <a:lstStyle/>
          <a:p>
            <a:r>
              <a:rPr lang="en"/>
              <a:t>Previous Research </a:t>
            </a:r>
            <a:endParaRPr lang="en-US"/>
          </a:p>
        </p:txBody>
      </p:sp>
      <p:sp>
        <p:nvSpPr>
          <p:cNvPr id="281" name="Google Shape;281;p34"/>
          <p:cNvSpPr txBox="1">
            <a:spLocks noGrp="1"/>
          </p:cNvSpPr>
          <p:nvPr>
            <p:ph type="title" idx="2"/>
          </p:nvPr>
        </p:nvSpPr>
        <p:spPr>
          <a:xfrm>
            <a:off x="5046675" y="1640150"/>
            <a:ext cx="1164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cxnSp>
        <p:nvCxnSpPr>
          <p:cNvPr id="283" name="Google Shape;283;p34"/>
          <p:cNvCxnSpPr/>
          <p:nvPr/>
        </p:nvCxnSpPr>
        <p:spPr>
          <a:xfrm flipV="1">
            <a:off x="4109922" y="3496666"/>
            <a:ext cx="5034078" cy="20052"/>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0241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Previous Work</a:t>
            </a:r>
            <a:endParaRPr lang="en-US"/>
          </a:p>
        </p:txBody>
      </p:sp>
      <p:sp>
        <p:nvSpPr>
          <p:cNvPr id="430" name="Google Shape;430;p47"/>
          <p:cNvSpPr txBox="1">
            <a:spLocks noGrp="1"/>
          </p:cNvSpPr>
          <p:nvPr>
            <p:ph type="subTitle" idx="1"/>
          </p:nvPr>
        </p:nvSpPr>
        <p:spPr>
          <a:xfrm>
            <a:off x="722928" y="1137550"/>
            <a:ext cx="7700086" cy="744025"/>
          </a:xfrm>
          <a:prstGeom prst="rect">
            <a:avLst/>
          </a:prstGeom>
        </p:spPr>
        <p:txBody>
          <a:bodyPr spcFirstLastPara="1" wrap="square" lIns="91425" tIns="91425" rIns="91425" bIns="91425" anchor="t" anchorCtr="0">
            <a:noAutofit/>
          </a:bodyPr>
          <a:lstStyle/>
          <a:p>
            <a:pPr marL="0" indent="0">
              <a:buNone/>
            </a:pPr>
            <a:r>
              <a:rPr lang="en">
                <a:latin typeface="Rubik SemiBold"/>
                <a:cs typeface="Rubik SemiBold"/>
                <a:sym typeface="Rubik SemiBold"/>
              </a:rPr>
              <a:t>Aggarwal, D., Mittal, S., &amp; Bali, V. (2021). Significance of non-academic parameters for predicting student performance using ensemble learning techniques. International Journal of System Dynamics Applications (IJSDA), 10(3), 38-49. </a:t>
            </a:r>
            <a:endParaRPr lang="en-US"/>
          </a:p>
        </p:txBody>
      </p:sp>
      <p:sp>
        <p:nvSpPr>
          <p:cNvPr id="431" name="Google Shape;431;p47"/>
          <p:cNvSpPr txBox="1">
            <a:spLocks noGrp="1"/>
          </p:cNvSpPr>
          <p:nvPr>
            <p:ph type="subTitle" idx="2"/>
          </p:nvPr>
        </p:nvSpPr>
        <p:spPr>
          <a:xfrm>
            <a:off x="719014" y="1880665"/>
            <a:ext cx="7704000" cy="1068905"/>
          </a:xfrm>
          <a:prstGeom prst="rect">
            <a:avLst/>
          </a:prstGeom>
        </p:spPr>
        <p:txBody>
          <a:bodyPr spcFirstLastPara="1" wrap="square" lIns="91425" tIns="91425" rIns="91425" bIns="91425" anchor="t" anchorCtr="0">
            <a:noAutofit/>
          </a:bodyPr>
          <a:lstStyle/>
          <a:p>
            <a:pPr marL="323850" indent="-171450"/>
            <a:r>
              <a:rPr lang="en"/>
              <a:t>Result: Two experiments were conducted. The </a:t>
            </a:r>
            <a:r>
              <a:rPr lang="en" b="1"/>
              <a:t>first used only academic parameters</a:t>
            </a:r>
            <a:r>
              <a:rPr lang="en"/>
              <a:t>, while the </a:t>
            </a:r>
            <a:r>
              <a:rPr lang="en" b="1"/>
              <a:t>second utilized all parameters (academic and non-academic)</a:t>
            </a:r>
            <a:r>
              <a:rPr lang="en"/>
              <a:t>. The F1-Score was employed to evaluate model performance. The </a:t>
            </a:r>
            <a:r>
              <a:rPr lang="en" b="1"/>
              <a:t>F1-Score significantly improved when using all parameters (79.6% vs. 93.8%)</a:t>
            </a:r>
            <a:r>
              <a:rPr lang="en"/>
              <a:t>. Notably, Logistic Regression, Multilayer Perceptron, and Voting meta classifiers demonstrated promising results.</a:t>
            </a:r>
            <a:endParaRPr lang="en-US"/>
          </a:p>
        </p:txBody>
      </p:sp>
      <p:sp>
        <p:nvSpPr>
          <p:cNvPr id="5" name="Google Shape;430;p47">
            <a:extLst>
              <a:ext uri="{FF2B5EF4-FFF2-40B4-BE49-F238E27FC236}">
                <a16:creationId xmlns:a16="http://schemas.microsoft.com/office/drawing/2014/main" id="{2EE3D43A-74E5-3F56-2157-01283F266BAC}"/>
              </a:ext>
            </a:extLst>
          </p:cNvPr>
          <p:cNvSpPr txBox="1">
            <a:spLocks/>
          </p:cNvSpPr>
          <p:nvPr/>
        </p:nvSpPr>
        <p:spPr>
          <a:xfrm>
            <a:off x="660037" y="3223656"/>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buNone/>
            </a:pPr>
            <a:r>
              <a:rPr lang="en" err="1">
                <a:latin typeface="Rubik SemiBold"/>
                <a:cs typeface="Rubik SemiBold"/>
                <a:sym typeface="Rubik SemiBold"/>
              </a:rPr>
              <a:t>Yağcı</a:t>
            </a:r>
            <a:r>
              <a:rPr lang="en">
                <a:latin typeface="Rubik SemiBold"/>
                <a:cs typeface="Rubik SemiBold"/>
                <a:sym typeface="Rubik SemiBold"/>
              </a:rPr>
              <a:t>, M. (2022). Educational data mining: prediction of students' academic performance using machine learning algorithms. Smart Learning Environments, 9(1), 11.</a:t>
            </a:r>
          </a:p>
          <a:p>
            <a:pPr marL="0" indent="0">
              <a:buNone/>
            </a:pPr>
            <a:endParaRPr lang="en">
              <a:latin typeface="Rubik SemiBold"/>
              <a:cs typeface="Rubik SemiBold"/>
            </a:endParaRPr>
          </a:p>
        </p:txBody>
      </p:sp>
      <p:sp>
        <p:nvSpPr>
          <p:cNvPr id="7" name="Google Shape;431;p47">
            <a:extLst>
              <a:ext uri="{FF2B5EF4-FFF2-40B4-BE49-F238E27FC236}">
                <a16:creationId xmlns:a16="http://schemas.microsoft.com/office/drawing/2014/main" id="{1FAC5D4D-6AF4-29B8-9E62-AD0337B3E684}"/>
              </a:ext>
            </a:extLst>
          </p:cNvPr>
          <p:cNvSpPr txBox="1">
            <a:spLocks/>
          </p:cNvSpPr>
          <p:nvPr/>
        </p:nvSpPr>
        <p:spPr>
          <a:xfrm>
            <a:off x="660037" y="3755394"/>
            <a:ext cx="7704000" cy="1068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r>
              <a:rPr lang="en"/>
              <a:t>Result: </a:t>
            </a:r>
            <a:r>
              <a:rPr lang="en">
                <a:latin typeface="Arial"/>
                <a:cs typeface="Arial"/>
              </a:rPr>
              <a:t>Model performance was evaluated using multiple metrics, including the confusion matrix, classification accuracy (CA), precision, recall, F1-score, and the area under the ROC curve (AUC). The results revealed tha</a:t>
            </a:r>
            <a:r>
              <a:rPr lang="en"/>
              <a:t>t </a:t>
            </a:r>
            <a:r>
              <a:rPr lang="en" b="1"/>
              <a:t>Random Forest (RF), Neural Network (NN), and Support Vector Machine (SVM) </a:t>
            </a:r>
            <a:r>
              <a:rPr lang="en"/>
              <a:t>algorithms demonstrated the highest classification accuracy</a:t>
            </a:r>
            <a:r>
              <a:rPr lang="en">
                <a:solidFill>
                  <a:srgbClr val="000000"/>
                </a:solidFill>
                <a:latin typeface="Arial"/>
                <a:cs typeface="Arial"/>
              </a:rPr>
              <a:t>, </a:t>
            </a:r>
            <a:r>
              <a:rPr lang="en">
                <a:latin typeface="Arial"/>
                <a:cs typeface="Arial"/>
              </a:rPr>
              <a:t>the proposed model achieved a classification</a:t>
            </a:r>
            <a:r>
              <a:rPr lang="en" b="1">
                <a:latin typeface="Arial"/>
                <a:cs typeface="Arial"/>
              </a:rPr>
              <a:t> accuracy of 70-75%</a:t>
            </a:r>
            <a:r>
              <a:rPr lang="en">
                <a:latin typeface="Arial"/>
                <a:cs typeface="Arial"/>
              </a:rPr>
              <a:t> (AUC).</a:t>
            </a:r>
            <a:endParaRPr lang="en-US">
              <a:latin typeface="Arial"/>
              <a:cs typeface="Arial"/>
            </a:endParaRPr>
          </a:p>
          <a:p>
            <a:endParaRPr lang="en"/>
          </a:p>
          <a:p>
            <a:pPr marL="323850" indent="-171450"/>
            <a:endParaRPr lang="en"/>
          </a:p>
        </p:txBody>
      </p:sp>
      <p:sp>
        <p:nvSpPr>
          <p:cNvPr id="9" name="Google Shape;423;p46">
            <a:extLst>
              <a:ext uri="{FF2B5EF4-FFF2-40B4-BE49-F238E27FC236}">
                <a16:creationId xmlns:a16="http://schemas.microsoft.com/office/drawing/2014/main" id="{503F340E-FE2F-DC95-4BE4-BF0A1B1C821F}"/>
              </a:ext>
            </a:extLst>
          </p:cNvPr>
          <p:cNvSpPr/>
          <p:nvPr/>
        </p:nvSpPr>
        <p:spPr>
          <a:xfrm>
            <a:off x="179088" y="1169603"/>
            <a:ext cx="45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Rubik"/>
                <a:ea typeface="Rubik"/>
                <a:cs typeface="Rubik"/>
                <a:sym typeface="Rubik"/>
              </a:rPr>
              <a:t>1</a:t>
            </a:r>
            <a:endParaRPr sz="3000">
              <a:solidFill>
                <a:schemeClr val="dk1"/>
              </a:solidFill>
              <a:latin typeface="Rubik"/>
              <a:ea typeface="Rubik"/>
              <a:cs typeface="Rubik"/>
              <a:sym typeface="Rubik"/>
            </a:endParaRPr>
          </a:p>
        </p:txBody>
      </p:sp>
      <p:sp>
        <p:nvSpPr>
          <p:cNvPr id="10" name="Google Shape;423;p46">
            <a:extLst>
              <a:ext uri="{FF2B5EF4-FFF2-40B4-BE49-F238E27FC236}">
                <a16:creationId xmlns:a16="http://schemas.microsoft.com/office/drawing/2014/main" id="{0B2856B7-E3CC-4137-AF86-25B0D0A577D5}"/>
              </a:ext>
            </a:extLst>
          </p:cNvPr>
          <p:cNvSpPr/>
          <p:nvPr/>
        </p:nvSpPr>
        <p:spPr>
          <a:xfrm>
            <a:off x="202574" y="3224654"/>
            <a:ext cx="45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Rubik"/>
                <a:ea typeface="Rubik"/>
                <a:cs typeface="Rubik"/>
              </a:rPr>
              <a:t>2</a:t>
            </a:r>
          </a:p>
        </p:txBody>
      </p:sp>
    </p:spTree>
    <p:extLst>
      <p:ext uri="{BB962C8B-B14F-4D97-AF65-F5344CB8AC3E}">
        <p14:creationId xmlns:p14="http://schemas.microsoft.com/office/powerpoint/2010/main" val="221350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Previous Work</a:t>
            </a:r>
            <a:endParaRPr lang="en-US"/>
          </a:p>
        </p:txBody>
      </p:sp>
      <p:sp>
        <p:nvSpPr>
          <p:cNvPr id="5" name="Google Shape;430;p47">
            <a:extLst>
              <a:ext uri="{FF2B5EF4-FFF2-40B4-BE49-F238E27FC236}">
                <a16:creationId xmlns:a16="http://schemas.microsoft.com/office/drawing/2014/main" id="{2EE3D43A-74E5-3F56-2157-01283F266BAC}"/>
              </a:ext>
            </a:extLst>
          </p:cNvPr>
          <p:cNvSpPr txBox="1">
            <a:spLocks/>
          </p:cNvSpPr>
          <p:nvPr/>
        </p:nvSpPr>
        <p:spPr>
          <a:xfrm>
            <a:off x="648254" y="1470324"/>
            <a:ext cx="7700086" cy="53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lgn="just">
              <a:buNone/>
            </a:pPr>
            <a:r>
              <a:rPr lang="en-US">
                <a:latin typeface="Rubik SemiBold"/>
              </a:rPr>
              <a:t>Martins, M. V., </a:t>
            </a:r>
            <a:r>
              <a:rPr lang="en-US" err="1">
                <a:latin typeface="Rubik SemiBold"/>
              </a:rPr>
              <a:t>Tolledo</a:t>
            </a:r>
            <a:r>
              <a:rPr lang="en-US">
                <a:latin typeface="Rubik SemiBold"/>
              </a:rPr>
              <a:t>, D., Machado, J., Baptista, L. M., &amp; </a:t>
            </a:r>
            <a:r>
              <a:rPr lang="en-US" err="1">
                <a:latin typeface="Rubik SemiBold"/>
              </a:rPr>
              <a:t>Realinho</a:t>
            </a:r>
            <a:r>
              <a:rPr lang="en-US">
                <a:latin typeface="Rubik SemiBold"/>
              </a:rPr>
              <a:t>, V. (2021). Early Prediction of Student’s Performance in Higher Education: A Case Study. In </a:t>
            </a:r>
            <a:r>
              <a:rPr lang="en-US" i="1">
                <a:latin typeface="Rubik SemiBold"/>
              </a:rPr>
              <a:t>Trends and Applications in Information Systems and Technologies: Volume 1 9</a:t>
            </a:r>
            <a:r>
              <a:rPr lang="en-US">
                <a:latin typeface="Rubik SemiBold"/>
              </a:rPr>
              <a:t> (pp. 166-175). Springer International Publishing.</a:t>
            </a:r>
          </a:p>
          <a:p>
            <a:pPr marL="0" indent="0" algn="just">
              <a:buNone/>
            </a:pPr>
            <a:endParaRPr lang="en-US">
              <a:latin typeface="Rubik SemiBold"/>
            </a:endParaRPr>
          </a:p>
          <a:p>
            <a:pPr marL="0" indent="0">
              <a:buNone/>
            </a:pPr>
            <a:endParaRPr lang="en">
              <a:latin typeface="Rubik SemiBold"/>
              <a:cs typeface="Rubik SemiBold"/>
            </a:endParaRPr>
          </a:p>
          <a:p>
            <a:pPr marL="0" indent="0">
              <a:buNone/>
            </a:pPr>
            <a:endParaRPr lang="en">
              <a:latin typeface="Rubik SemiBold"/>
              <a:cs typeface="Rubik SemiBold"/>
            </a:endParaRPr>
          </a:p>
          <a:p>
            <a:pPr marL="0" indent="0">
              <a:buNone/>
            </a:pPr>
            <a:endParaRPr lang="en">
              <a:latin typeface="Rubik SemiBold"/>
              <a:cs typeface="Rubik SemiBold"/>
            </a:endParaRPr>
          </a:p>
          <a:p>
            <a:pPr marL="0" indent="0">
              <a:buNone/>
            </a:pPr>
            <a:endParaRPr lang="en">
              <a:latin typeface="Rubik SemiBold"/>
              <a:cs typeface="Rubik SemiBold"/>
            </a:endParaRPr>
          </a:p>
          <a:p>
            <a:pPr marL="0" indent="0">
              <a:buNone/>
            </a:pPr>
            <a:endParaRPr lang="en">
              <a:latin typeface="Rubik SemiBold"/>
              <a:cs typeface="Rubik SemiBold"/>
            </a:endParaRPr>
          </a:p>
        </p:txBody>
      </p:sp>
      <p:sp>
        <p:nvSpPr>
          <p:cNvPr id="7" name="Google Shape;431;p47">
            <a:extLst>
              <a:ext uri="{FF2B5EF4-FFF2-40B4-BE49-F238E27FC236}">
                <a16:creationId xmlns:a16="http://schemas.microsoft.com/office/drawing/2014/main" id="{1FAC5D4D-6AF4-29B8-9E62-AD0337B3E684}"/>
              </a:ext>
            </a:extLst>
          </p:cNvPr>
          <p:cNvSpPr txBox="1">
            <a:spLocks/>
          </p:cNvSpPr>
          <p:nvPr/>
        </p:nvSpPr>
        <p:spPr>
          <a:xfrm>
            <a:off x="648254" y="2181086"/>
            <a:ext cx="7704000" cy="11790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323850" indent="-171450"/>
            <a:r>
              <a:rPr lang="en"/>
              <a:t>Result: Similar to other works this paper attempts to predict student performance in higher education using non-academic information. Using XG boosting and other forms of boosting they got an average of 73% accuracy when not using academic information </a:t>
            </a:r>
          </a:p>
          <a:p>
            <a:pPr marL="323850" indent="-171450"/>
            <a:r>
              <a:rPr lang="en"/>
              <a:t>Our dataset that we used came from this study </a:t>
            </a:r>
          </a:p>
          <a:p>
            <a:endParaRPr lang="en" b="1"/>
          </a:p>
          <a:p>
            <a:pPr marL="323850" indent="-171450"/>
            <a:endParaRPr lang="en"/>
          </a:p>
        </p:txBody>
      </p:sp>
      <p:sp>
        <p:nvSpPr>
          <p:cNvPr id="10" name="Google Shape;423;p46">
            <a:extLst>
              <a:ext uri="{FF2B5EF4-FFF2-40B4-BE49-F238E27FC236}">
                <a16:creationId xmlns:a16="http://schemas.microsoft.com/office/drawing/2014/main" id="{0B2856B7-E3CC-4137-AF86-25B0D0A577D5}"/>
              </a:ext>
            </a:extLst>
          </p:cNvPr>
          <p:cNvSpPr/>
          <p:nvPr/>
        </p:nvSpPr>
        <p:spPr>
          <a:xfrm>
            <a:off x="190791" y="1650346"/>
            <a:ext cx="45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Rubik"/>
                <a:ea typeface="Rubik"/>
                <a:cs typeface="Rubik"/>
              </a:rPr>
              <a:t>3</a:t>
            </a:r>
          </a:p>
        </p:txBody>
      </p:sp>
    </p:spTree>
    <p:extLst>
      <p:ext uri="{BB962C8B-B14F-4D97-AF65-F5344CB8AC3E}">
        <p14:creationId xmlns:p14="http://schemas.microsoft.com/office/powerpoint/2010/main" val="173722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324709"/>
            <a:ext cx="7704000" cy="572700"/>
          </a:xfrm>
          <a:prstGeom prst="rect">
            <a:avLst/>
          </a:prstGeom>
        </p:spPr>
        <p:txBody>
          <a:bodyPr spcFirstLastPara="1" wrap="square" lIns="91425" tIns="91425" rIns="91425" bIns="91425" anchor="t" anchorCtr="0">
            <a:noAutofit/>
          </a:bodyPr>
          <a:lstStyle/>
          <a:p>
            <a:r>
              <a:rPr lang="en"/>
              <a:t>Previous Work</a:t>
            </a:r>
          </a:p>
        </p:txBody>
      </p:sp>
      <p:sp>
        <p:nvSpPr>
          <p:cNvPr id="9" name="Google Shape;421;p46">
            <a:extLst>
              <a:ext uri="{FF2B5EF4-FFF2-40B4-BE49-F238E27FC236}">
                <a16:creationId xmlns:a16="http://schemas.microsoft.com/office/drawing/2014/main" id="{D6F30A42-1A63-D4CC-81B2-E9B6AB0FF7A5}"/>
              </a:ext>
            </a:extLst>
          </p:cNvPr>
          <p:cNvSpPr txBox="1">
            <a:spLocks/>
          </p:cNvSpPr>
          <p:nvPr/>
        </p:nvSpPr>
        <p:spPr>
          <a:xfrm>
            <a:off x="4383250" y="3647889"/>
            <a:ext cx="4498908" cy="71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1pPr>
            <a:lvl2pPr marL="914400" marR="0" lvl="1"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2pPr>
            <a:lvl3pPr marL="1371600" marR="0" lvl="2"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3pPr>
            <a:lvl4pPr marL="1828800" marR="0" lvl="3"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4pPr>
            <a:lvl5pPr marL="2286000" marR="0" lvl="4"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5pPr>
            <a:lvl6pPr marL="2743200" marR="0" lvl="5"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6pPr>
            <a:lvl7pPr marL="3200400" marR="0" lvl="6"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7pPr>
            <a:lvl8pPr marL="3657600" marR="0" lvl="7"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8pPr>
            <a:lvl9pPr marL="4114800" marR="0" lvl="8" indent="-304800" algn="l" rtl="0">
              <a:lnSpc>
                <a:spcPct val="100000"/>
              </a:lnSpc>
              <a:spcBef>
                <a:spcPts val="0"/>
              </a:spcBef>
              <a:spcAft>
                <a:spcPts val="0"/>
              </a:spcAft>
              <a:buClr>
                <a:schemeClr val="dk1"/>
              </a:buClr>
              <a:buSzPts val="1200"/>
              <a:buFont typeface="Rubik"/>
              <a:buChar char="■"/>
              <a:defRPr sz="1200" b="0" i="0" u="none" strike="noStrike" cap="none">
                <a:solidFill>
                  <a:schemeClr val="dk1"/>
                </a:solidFill>
                <a:latin typeface="Rubik"/>
                <a:ea typeface="Rubik"/>
                <a:cs typeface="Rubik"/>
                <a:sym typeface="Rubik"/>
              </a:defRPr>
            </a:lvl9pPr>
          </a:lstStyle>
          <a:p>
            <a:pPr marL="0" indent="0" algn="just">
              <a:buNone/>
            </a:pPr>
            <a:endParaRPr lang="en-US" sz="1400">
              <a:solidFill>
                <a:schemeClr val="tx1"/>
              </a:solidFill>
            </a:endParaRPr>
          </a:p>
          <a:p>
            <a:pPr marL="0" indent="0" algn="just">
              <a:buNone/>
            </a:pPr>
            <a:endParaRPr lang="en-US" sz="1400"/>
          </a:p>
          <a:p>
            <a:pPr marL="0" indent="0" algn="just">
              <a:buNone/>
            </a:pPr>
            <a:r>
              <a:rPr lang="en-US" sz="1000">
                <a:solidFill>
                  <a:srgbClr val="222222"/>
                </a:solidFill>
                <a:latin typeface="Arial"/>
                <a:cs typeface="Arial"/>
              </a:rPr>
              <a:t>Martins, M. V., </a:t>
            </a:r>
            <a:r>
              <a:rPr lang="en-US" sz="1000" err="1">
                <a:solidFill>
                  <a:srgbClr val="222222"/>
                </a:solidFill>
                <a:latin typeface="Arial"/>
                <a:cs typeface="Arial"/>
              </a:rPr>
              <a:t>Tolledo</a:t>
            </a:r>
            <a:r>
              <a:rPr lang="en-US" sz="1000">
                <a:solidFill>
                  <a:srgbClr val="222222"/>
                </a:solidFill>
                <a:latin typeface="Arial"/>
                <a:cs typeface="Arial"/>
              </a:rPr>
              <a:t>, D., Machado, J., Baptista, L. M., &amp; </a:t>
            </a:r>
            <a:r>
              <a:rPr lang="en-US" sz="1000" err="1">
                <a:solidFill>
                  <a:srgbClr val="222222"/>
                </a:solidFill>
                <a:latin typeface="Arial"/>
                <a:cs typeface="Arial"/>
              </a:rPr>
              <a:t>Realinho</a:t>
            </a:r>
            <a:r>
              <a:rPr lang="en-US" sz="1000">
                <a:solidFill>
                  <a:srgbClr val="222222"/>
                </a:solidFill>
                <a:latin typeface="Arial"/>
                <a:cs typeface="Arial"/>
              </a:rPr>
              <a:t>, V. (2021). Early Prediction of Student’s Performance in Higher Education: A Case Study. In </a:t>
            </a:r>
            <a:r>
              <a:rPr lang="en-US" sz="1000" i="1">
                <a:solidFill>
                  <a:srgbClr val="222222"/>
                </a:solidFill>
                <a:latin typeface="Arial"/>
                <a:cs typeface="Arial"/>
              </a:rPr>
              <a:t>Trends and Applications in Information Systems and Technologies: Volume 1 9</a:t>
            </a:r>
            <a:r>
              <a:rPr lang="en-US" sz="1000">
                <a:solidFill>
                  <a:srgbClr val="222222"/>
                </a:solidFill>
                <a:latin typeface="Arial"/>
                <a:cs typeface="Arial"/>
              </a:rPr>
              <a:t> (pp. 166-175). Springer International Publishing.</a:t>
            </a:r>
            <a:endParaRPr lang="en-US"/>
          </a:p>
          <a:p>
            <a:pPr marL="0" indent="0" algn="just">
              <a:buNone/>
            </a:pPr>
            <a:endParaRPr lang="en-US" sz="1400"/>
          </a:p>
        </p:txBody>
      </p:sp>
      <p:pic>
        <p:nvPicPr>
          <p:cNvPr id="2" name="Picture 1">
            <a:extLst>
              <a:ext uri="{FF2B5EF4-FFF2-40B4-BE49-F238E27FC236}">
                <a16:creationId xmlns:a16="http://schemas.microsoft.com/office/drawing/2014/main" id="{3264BF50-43CD-DDBE-38EC-6F3242D07118}"/>
              </a:ext>
            </a:extLst>
          </p:cNvPr>
          <p:cNvPicPr>
            <a:picLocks noChangeAspect="1"/>
          </p:cNvPicPr>
          <p:nvPr/>
        </p:nvPicPr>
        <p:blipFill>
          <a:blip r:embed="rId3"/>
          <a:stretch>
            <a:fillRect/>
          </a:stretch>
        </p:blipFill>
        <p:spPr>
          <a:xfrm>
            <a:off x="4384842" y="1383133"/>
            <a:ext cx="4572000" cy="1845839"/>
          </a:xfrm>
          <a:prstGeom prst="rect">
            <a:avLst/>
          </a:prstGeom>
        </p:spPr>
      </p:pic>
    </p:spTree>
    <p:extLst>
      <p:ext uri="{BB962C8B-B14F-4D97-AF65-F5344CB8AC3E}">
        <p14:creationId xmlns:p14="http://schemas.microsoft.com/office/powerpoint/2010/main" val="314490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720000" y="324709"/>
            <a:ext cx="7704000" cy="572700"/>
          </a:xfrm>
          <a:prstGeom prst="rect">
            <a:avLst/>
          </a:prstGeom>
        </p:spPr>
        <p:txBody>
          <a:bodyPr spcFirstLastPara="1" wrap="square" lIns="91425" tIns="91425" rIns="91425" bIns="91425" anchor="t" anchorCtr="0">
            <a:noAutofit/>
          </a:bodyPr>
          <a:lstStyle/>
          <a:p>
            <a:r>
              <a:rPr lang="en"/>
              <a:t>Research Gap</a:t>
            </a:r>
          </a:p>
        </p:txBody>
      </p:sp>
      <p:sp>
        <p:nvSpPr>
          <p:cNvPr id="4" name="TextBox 3">
            <a:extLst>
              <a:ext uri="{FF2B5EF4-FFF2-40B4-BE49-F238E27FC236}">
                <a16:creationId xmlns:a16="http://schemas.microsoft.com/office/drawing/2014/main" id="{E3BDD5BC-A4B1-742B-B172-CE706EF0342B}"/>
              </a:ext>
            </a:extLst>
          </p:cNvPr>
          <p:cNvSpPr txBox="1"/>
          <p:nvPr/>
        </p:nvSpPr>
        <p:spPr>
          <a:xfrm>
            <a:off x="261650" y="1046602"/>
            <a:ext cx="824887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latin typeface="Rubik"/>
              </a:rPr>
              <a:t>A notable research gap exists in the examination of the predictive power of first-year grades in forecasting </a:t>
            </a:r>
          </a:p>
          <a:p>
            <a:endParaRPr lang="en-US">
              <a:latin typeface="Rubik"/>
            </a:endParaRPr>
          </a:p>
          <a:p>
            <a:pPr marL="285750" indent="-285750">
              <a:buChar char="•"/>
            </a:pPr>
            <a:r>
              <a:rPr lang="en-US">
                <a:latin typeface="Rubik"/>
              </a:rPr>
              <a:t>Despite the recognize importance of first-year academic performance, few studies have systematically explored its role as a predictor, leaving a significant void in our understanding of the comprehensive factors influencing student success</a:t>
            </a:r>
          </a:p>
          <a:p>
            <a:pPr marL="285750" indent="-285750">
              <a:buChar char="•"/>
            </a:pPr>
            <a:endParaRPr lang="en-US">
              <a:latin typeface="Rubik"/>
            </a:endParaRPr>
          </a:p>
          <a:p>
            <a:pPr marL="285750" indent="-285750">
              <a:buChar char="•"/>
            </a:pPr>
            <a:r>
              <a:rPr lang="en-US">
                <a:latin typeface="Rubik"/>
              </a:rPr>
              <a:t>This study aims to fill this critical gap by investigating the predictive value of first-year grades and their potential impact on the targeted outcome</a:t>
            </a:r>
          </a:p>
        </p:txBody>
      </p:sp>
    </p:spTree>
    <p:extLst>
      <p:ext uri="{BB962C8B-B14F-4D97-AF65-F5344CB8AC3E}">
        <p14:creationId xmlns:p14="http://schemas.microsoft.com/office/powerpoint/2010/main" val="3793424315"/>
      </p:ext>
    </p:extLst>
  </p:cSld>
  <p:clrMapOvr>
    <a:masterClrMapping/>
  </p:clrMapOvr>
</p:sld>
</file>

<file path=ppt/theme/theme1.xml><?xml version="1.0" encoding="utf-8"?>
<a:theme xmlns:a="http://schemas.openxmlformats.org/drawingml/2006/main" name=" Physiotherapy Case Study by Slidesgo">
  <a:themeElements>
    <a:clrScheme name="Simple Light">
      <a:dk1>
        <a:srgbClr val="37545A"/>
      </a:dk1>
      <a:lt1>
        <a:srgbClr val="F2F2F2"/>
      </a:lt1>
      <a:dk2>
        <a:srgbClr val="A8C8B1"/>
      </a:dk2>
      <a:lt2>
        <a:srgbClr val="99CBD1"/>
      </a:lt2>
      <a:accent1>
        <a:srgbClr val="FFFFFF"/>
      </a:accent1>
      <a:accent2>
        <a:srgbClr val="FFFFFF"/>
      </a:accent2>
      <a:accent3>
        <a:srgbClr val="FFFFFF"/>
      </a:accent3>
      <a:accent4>
        <a:srgbClr val="FFFFFF"/>
      </a:accent4>
      <a:accent5>
        <a:srgbClr val="FFFFFF"/>
      </a:accent5>
      <a:accent6>
        <a:srgbClr val="FFFFFF"/>
      </a:accent6>
      <a:hlink>
        <a:srgbClr val="375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3651</Words>
  <Application>Microsoft Macintosh PowerPoint</Application>
  <PresentationFormat>On-screen Show (16:9)</PresentationFormat>
  <Paragraphs>421</Paragraphs>
  <Slides>36</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Rubik SemiBold</vt:lpstr>
      <vt:lpstr>Arial</vt:lpstr>
      <vt:lpstr>Times New Roman</vt:lpstr>
      <vt:lpstr>Calibri</vt:lpstr>
      <vt:lpstr>Söhne</vt:lpstr>
      <vt:lpstr>Nunito Light</vt:lpstr>
      <vt:lpstr>Rubik</vt:lpstr>
      <vt:lpstr> Physiotherapy Case Study by Slidesgo</vt:lpstr>
      <vt:lpstr>Navigating Success: Harnessing Academic Data for Student Outcome Projections</vt:lpstr>
      <vt:lpstr>TABLE OF CONTENTS</vt:lpstr>
      <vt:lpstr>Introduction</vt:lpstr>
      <vt:lpstr>BACKGROUND</vt:lpstr>
      <vt:lpstr>Previous Research </vt:lpstr>
      <vt:lpstr>Previous Work</vt:lpstr>
      <vt:lpstr>Previous Work</vt:lpstr>
      <vt:lpstr>Previous Work</vt:lpstr>
      <vt:lpstr>Research Gap</vt:lpstr>
      <vt:lpstr>PROBLEM  STATEMENT</vt:lpstr>
      <vt:lpstr>RESEARCH  QUESTION</vt:lpstr>
      <vt:lpstr>METHODOLOGY</vt:lpstr>
      <vt:lpstr>METHODOLOGY</vt:lpstr>
      <vt:lpstr>Data</vt:lpstr>
      <vt:lpstr>Data Preprocessing</vt:lpstr>
      <vt:lpstr>Exploratory Data Analysis</vt:lpstr>
      <vt:lpstr>Baseline Modelling</vt:lpstr>
      <vt:lpstr>Building our Model</vt:lpstr>
      <vt:lpstr>Correlation Matrix</vt:lpstr>
      <vt:lpstr>Model Pipeline</vt:lpstr>
      <vt:lpstr>Code</vt:lpstr>
      <vt:lpstr>Hyperparameter Tuning</vt:lpstr>
      <vt:lpstr>Ensemble</vt:lpstr>
      <vt:lpstr>Code</vt:lpstr>
      <vt:lpstr>Results</vt:lpstr>
      <vt:lpstr>Baseline Classification Performance </vt:lpstr>
      <vt:lpstr>Model Classification Performance </vt:lpstr>
      <vt:lpstr>Classification Performance for Ensemble Models </vt:lpstr>
      <vt:lpstr>Limitations and Future work</vt:lpstr>
      <vt:lpstr>Limitations</vt:lpstr>
      <vt:lpstr>Future Work </vt:lpstr>
      <vt:lpstr>Conclusion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PHYSIOTHERAPY CASE STUDY</dc:title>
  <cp:lastModifiedBy>Mahadalkar, Isha Ashish</cp:lastModifiedBy>
  <cp:revision>142</cp:revision>
  <dcterms:modified xsi:type="dcterms:W3CDTF">2023-12-13T05:39:38Z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2023-12-01T00:11:47Z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0c5fe72c-b305-4025-af6e-5978a11fbd59</vt:lpwstr>
  </property>
  <property fmtid="{D5CDD505-2E9C-101B-9397-08002B2CF9AE}" pid="8" name="MSIP_Label_4044bd30-2ed7-4c9d-9d12-46200872a97b_ContentBits">
    <vt:lpwstr>0</vt:lpwstr>
  </property>
</Properties>
</file>