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pPr algn="ctr"/>
            <a:r>
              <a:rPr lang="en-US" sz="2400" dirty="0"/>
              <a:t>STUDENT NAME:</a:t>
            </a:r>
            <a:r>
              <a:rPr lang="en-IN" sz="2400" b="1" i="1" dirty="0" err="1"/>
              <a:t>isham</a:t>
            </a:r>
            <a:r>
              <a:rPr lang="en-GB" sz="2400" b="1" i="1" dirty="0"/>
              <a:t> </a:t>
            </a:r>
            <a:r>
              <a:rPr lang="en-IN" sz="2400" b="1" i="1" dirty="0"/>
              <a:t>G</a:t>
            </a:r>
            <a:endParaRPr lang="en-US" sz="2400" dirty="0"/>
          </a:p>
          <a:p>
            <a:pPr algn="ctr"/>
            <a:r>
              <a:rPr lang="en-US" sz="2400" dirty="0"/>
              <a:t>REGISTER NO AND NMID: </a:t>
            </a:r>
            <a:r>
              <a:rPr lang="en-GB" sz="2400" dirty="0"/>
              <a:t>asunm11124011110580</a:t>
            </a:r>
            <a:r>
              <a:rPr lang="en-IN" sz="2400" dirty="0"/>
              <a:t>19</a:t>
            </a:r>
            <a:endParaRPr lang="en-US" sz="2400" dirty="0">
              <a:cs typeface="Calibri"/>
            </a:endParaRPr>
          </a:p>
          <a:p>
            <a:pPr algn="ctr"/>
            <a:r>
              <a:rPr lang="en-US" sz="2400" dirty="0"/>
              <a:t>DEPARTMENT: </a:t>
            </a:r>
            <a:r>
              <a:rPr lang="en-GB" sz="2400" b="1" i="1" dirty="0"/>
              <a:t>computer science </a:t>
            </a:r>
            <a:endParaRPr lang="en-US" sz="2400" dirty="0"/>
          </a:p>
          <a:p>
            <a:pPr algn="ctr"/>
            <a:r>
              <a:rPr lang="en-US" sz="2400" dirty="0"/>
              <a:t>COLLEGE: </a:t>
            </a:r>
            <a:r>
              <a:rPr lang="en-GB" sz="2400" b="1" i="1" dirty="0"/>
              <a:t>L.N.government college,madras University.</a:t>
            </a:r>
            <a:endParaRPr lang="en-US" sz="2400" dirty="0"/>
          </a:p>
          <a:p>
            <a:pPr algn="ct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A2BD117-DBBA-7C02-6D92-B1340C1905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2555" y="1857375"/>
            <a:ext cx="2873445" cy="4442883"/>
          </a:xfrm>
          <a:prstGeom prst="rect">
            <a:avLst/>
          </a:prstGeom>
        </p:spPr>
      </p:pic>
      <p:pic>
        <p:nvPicPr>
          <p:cNvPr id="14" name="Picture 13">
            <a:extLst>
              <a:ext uri="{FF2B5EF4-FFF2-40B4-BE49-F238E27FC236}">
                <a16:creationId xmlns:a16="http://schemas.microsoft.com/office/drawing/2014/main" id="{11F5CC33-80BA-903C-6963-6EDF56EBFD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93068" y="1821659"/>
            <a:ext cx="2987081" cy="43814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8C341C6A-2B2C-7E0A-F8AF-F3D268450531}"/>
              </a:ext>
            </a:extLst>
          </p:cNvPr>
          <p:cNvSpPr txBox="1"/>
          <p:nvPr/>
        </p:nvSpPr>
        <p:spPr>
          <a:xfrm>
            <a:off x="3049775" y="2283120"/>
            <a:ext cx="6099548" cy="2308324"/>
          </a:xfrm>
          <a:prstGeom prst="rect">
            <a:avLst/>
          </a:prstGeom>
          <a:noFill/>
        </p:spPr>
        <p:txBody>
          <a:bodyPr wrap="square">
            <a:spAutoFit/>
          </a:bodyPr>
          <a:lstStyle/>
          <a:p>
            <a:r>
              <a:rPr lang="en-US"/>
              <a:t>1. The portfolio presents Chandru A’s skills, projects, and personal journey effectively.2. It uses modern design and responsive layouts for accessibility on all devices.3. HTML, CSS, and JavaScript demonstrate technical proficiency.4. Interactive elements like menu toggle and contact form improve engagement.5. Acts as a digital resume and personal branding tool for opportunities.6. Combines creativity and professionalism, leaving a positive impression on visitors.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5C466-688A-E0F6-0221-1B76017BFA54}"/>
              </a:ext>
            </a:extLst>
          </p:cNvPr>
          <p:cNvSpPr>
            <a:spLocks noGrp="1"/>
          </p:cNvSpPr>
          <p:nvPr>
            <p:ph type="title"/>
          </p:nvPr>
        </p:nvSpPr>
        <p:spPr>
          <a:xfrm>
            <a:off x="3654245" y="503767"/>
            <a:ext cx="10681335" cy="758190"/>
          </a:xfrm>
        </p:spPr>
        <p:txBody>
          <a:bodyPr/>
          <a:lstStyle/>
          <a:p>
            <a:r>
              <a:rPr lang="en-GB"/>
              <a:t>GitHub link</a:t>
            </a:r>
            <a:endParaRPr lang="en-US"/>
          </a:p>
        </p:txBody>
      </p:sp>
      <p:sp>
        <p:nvSpPr>
          <p:cNvPr id="4" name="TextBox 3">
            <a:extLst>
              <a:ext uri="{FF2B5EF4-FFF2-40B4-BE49-F238E27FC236}">
                <a16:creationId xmlns:a16="http://schemas.microsoft.com/office/drawing/2014/main" id="{9B6DFE00-587B-A64D-3F75-D608E99928BA}"/>
              </a:ext>
            </a:extLst>
          </p:cNvPr>
          <p:cNvSpPr txBox="1"/>
          <p:nvPr/>
        </p:nvSpPr>
        <p:spPr>
          <a:xfrm>
            <a:off x="3584864" y="3250446"/>
            <a:ext cx="7169726" cy="369332"/>
          </a:xfrm>
          <a:prstGeom prst="rect">
            <a:avLst/>
          </a:prstGeom>
          <a:noFill/>
        </p:spPr>
        <p:txBody>
          <a:bodyPr wrap="square">
            <a:spAutoFit/>
          </a:bodyPr>
          <a:lstStyle/>
          <a:p>
            <a:r>
              <a:rPr lang="en-US" dirty="0"/>
              <a:t>https://ishamg55-debug.github.io/TNSDC-FWD-DP/</a:t>
            </a:r>
          </a:p>
        </p:txBody>
      </p:sp>
    </p:spTree>
    <p:extLst>
      <p:ext uri="{BB962C8B-B14F-4D97-AF65-F5344CB8AC3E}">
        <p14:creationId xmlns:p14="http://schemas.microsoft.com/office/powerpoint/2010/main" val="3347312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17855" y="2694952"/>
            <a:ext cx="12192000" cy="279484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GB" b="1" i="1" dirty="0">
                <a:latin typeface="Times New Roman" panose="02020603050405020304" pitchFamily="18" charset="0"/>
                <a:cs typeface="Times New Roman" panose="02020603050405020304" pitchFamily="18" charset="0"/>
              </a:rPr>
              <a:t>DIGITAL PORTFOLIO using front end web development </a:t>
            </a:r>
            <a:endParaRPr b="1" i="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ct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ct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ctr">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ctr">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A10A0A30-E6A5-FB06-C62B-265FEE6C646B}"/>
              </a:ext>
            </a:extLst>
          </p:cNvPr>
          <p:cNvSpPr txBox="1"/>
          <p:nvPr/>
        </p:nvSpPr>
        <p:spPr>
          <a:xfrm>
            <a:off x="3049775" y="2144621"/>
            <a:ext cx="6099548" cy="2585323"/>
          </a:xfrm>
          <a:prstGeom prst="rect">
            <a:avLst/>
          </a:prstGeom>
          <a:noFill/>
        </p:spPr>
        <p:txBody>
          <a:bodyPr wrap="square">
            <a:spAutoFit/>
          </a:bodyPr>
          <a:lstStyle/>
          <a:p>
            <a:r>
              <a:rPr lang="en-US"/>
              <a:t>1. This portfolio introduces Chandru A, a passionate student learning web development.2. It provides sections for About Me, Projects, and Contact, making navigation simple.3. A visually appealing hero section highlights his name and profession with modern colors.4. The About section includes a professional photo and a brief introduction.5. The Projects section displays work samples to showcase technical skills.6. A contact form and footer make it easy for teachers, peers, or recruiters to connect.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BCC3DF8-B7B9-1F30-9A7F-E001AEA5497C}"/>
              </a:ext>
            </a:extLst>
          </p:cNvPr>
          <p:cNvSpPr txBox="1"/>
          <p:nvPr/>
        </p:nvSpPr>
        <p:spPr>
          <a:xfrm>
            <a:off x="3049775" y="2144621"/>
            <a:ext cx="6099548" cy="2585323"/>
          </a:xfrm>
          <a:prstGeom prst="rect">
            <a:avLst/>
          </a:prstGeom>
          <a:noFill/>
        </p:spPr>
        <p:txBody>
          <a:bodyPr wrap="square">
            <a:spAutoFit/>
          </a:bodyPr>
          <a:lstStyle/>
          <a:p>
            <a:r>
              <a:rPr lang="en-US"/>
              <a:t>1. The portfolio is a personal branding website for student developer Chandru A.2. It highlights his skills, projects, and academic interests in web development.3. Built with HTML, CSS, and JavaScript, it ensures responsiveness and smooth interaction.4. The design uses a modern gradient theme to create visual appeal and professionalism.5. It includes About, Projects, and Contact sections for easy navigation.6. The portfolio acts as both a resume showcase and a professional digital identity.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911A9C8-747B-B745-8B3A-938BF6112E70}"/>
              </a:ext>
            </a:extLst>
          </p:cNvPr>
          <p:cNvSpPr txBox="1"/>
          <p:nvPr/>
        </p:nvSpPr>
        <p:spPr>
          <a:xfrm>
            <a:off x="3049775" y="2283120"/>
            <a:ext cx="6099548" cy="2308324"/>
          </a:xfrm>
          <a:prstGeom prst="rect">
            <a:avLst/>
          </a:prstGeom>
          <a:noFill/>
        </p:spPr>
        <p:txBody>
          <a:bodyPr wrap="square">
            <a:spAutoFit/>
          </a:bodyPr>
          <a:lstStyle/>
          <a:p>
            <a:r>
              <a:rPr lang="en-US"/>
              <a:t>1. Teachers and mentors who want to track Chandru A’s learning progress.2. Recruiters and companies seeking fresh talent in web development.3. Peers and classmates who may collaborate on projects or learning activities.4. Hackathon organizers or tech clubs looking for passionate participants.5. Friends and family who want to see his growth and achievements.6. General audiences online exploring student portfolios for inspiration.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766C279-18E2-45EE-EFFA-FE8425445C5C}"/>
              </a:ext>
            </a:extLst>
          </p:cNvPr>
          <p:cNvSpPr txBox="1"/>
          <p:nvPr/>
        </p:nvSpPr>
        <p:spPr>
          <a:xfrm>
            <a:off x="3049775" y="2283120"/>
            <a:ext cx="6099548" cy="2308324"/>
          </a:xfrm>
          <a:prstGeom prst="rect">
            <a:avLst/>
          </a:prstGeom>
          <a:noFill/>
        </p:spPr>
        <p:txBody>
          <a:bodyPr wrap="square">
            <a:spAutoFit/>
          </a:bodyPr>
          <a:lstStyle/>
          <a:p>
            <a:r>
              <a:rPr lang="en-US"/>
              <a:t>1. HTML5 is used to structure the web pages and sections of the portfolio.2. CSS3 provides styling, gradient themes, layouts, and responsive design.3. JavaScript (ES6) adds interactivity like mobile navigation and form validation.4. Flexbox and Grid techniques manage layouts across devices.5. A mobile-first approach ensures smooth viewing on smartphones and desktops.6. The portfolio applies clean code and user-focused design principles.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405F1C3A-DC68-D197-4EC8-677D755C21D5}"/>
              </a:ext>
            </a:extLst>
          </p:cNvPr>
          <p:cNvSpPr txBox="1"/>
          <p:nvPr/>
        </p:nvSpPr>
        <p:spPr>
          <a:xfrm>
            <a:off x="3049775" y="2421620"/>
            <a:ext cx="6099548" cy="2031325"/>
          </a:xfrm>
          <a:prstGeom prst="rect">
            <a:avLst/>
          </a:prstGeom>
          <a:noFill/>
        </p:spPr>
        <p:txBody>
          <a:bodyPr wrap="square">
            <a:spAutoFit/>
          </a:bodyPr>
          <a:lstStyle/>
          <a:p>
            <a:r>
              <a:rPr lang="en-US"/>
              <a:t>1. The portfolio follows a modern, minimal, and professional design.2. It is divided into Home, About, Projects, and Contact sections.3. The hero section highlights Chandru A with bold text and gradient design.4. The About section includes a profile photo and introduction text.5. The Projects section uses a grid layout for project cards.6. The Contact section and footer ensure easy communication and closure.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DD295F7-67D1-7378-9E44-7EC94F80B6AC}"/>
              </a:ext>
            </a:extLst>
          </p:cNvPr>
          <p:cNvSpPr txBox="1"/>
          <p:nvPr/>
        </p:nvSpPr>
        <p:spPr>
          <a:xfrm>
            <a:off x="3049775" y="2421620"/>
            <a:ext cx="6099548" cy="2031325"/>
          </a:xfrm>
          <a:prstGeom prst="rect">
            <a:avLst/>
          </a:prstGeom>
          <a:noFill/>
        </p:spPr>
        <p:txBody>
          <a:bodyPr wrap="square">
            <a:spAutoFit/>
          </a:bodyPr>
          <a:lstStyle/>
          <a:p>
            <a:r>
              <a:rPr lang="en-US"/>
              <a:t>1. A responsive navigation bar adapts to both desktop and mobile screens.2. The hero section introduces Chandru A with an eye-catching design.3. The Projects section uses interactive cards with hover effects.4. The About section combines a profile image with descriptive text.5. A contact form with validation ensures proper message submission.6. The footer gives copyright info and space for future social media links.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Dhinakaran M</cp:lastModifiedBy>
  <cp:revision>27</cp:revision>
  <dcterms:created xsi:type="dcterms:W3CDTF">2024-03-29T15:07:22Z</dcterms:created>
  <dcterms:modified xsi:type="dcterms:W3CDTF">2025-09-19T07:03:30Z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