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8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1/12/22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7918-7D4E-DA46-A361-32870084E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Quotes by the great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6F6B8-AF02-6444-B80F-FA1E0A1AC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Hisham</a:t>
            </a:r>
          </a:p>
        </p:txBody>
      </p:sp>
    </p:spTree>
    <p:extLst>
      <p:ext uri="{BB962C8B-B14F-4D97-AF65-F5344CB8AC3E}">
        <p14:creationId xmlns:p14="http://schemas.microsoft.com/office/powerpoint/2010/main" val="26635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7A02-5202-EB4E-9E63-D55DF93A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William Shakespeare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4DC57-0CA5-5640-B566-05A66F0F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5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8AD2-3AFF-9D49-B51F-69154790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Mohandas </a:t>
            </a:r>
            <a:r>
              <a:rPr lang="en-US"/>
              <a:t>Karamchand Gandhi</a:t>
            </a:r>
            <a:endParaRPr lang="en-US" dirty="0"/>
          </a:p>
        </p:txBody>
      </p:sp>
      <p:pic>
        <p:nvPicPr>
          <p:cNvPr id="5" name="Content Placeholder 4" descr="A person standing in front of a fountain&#10;&#10;Description automatically generated with low confidence">
            <a:extLst>
              <a:ext uri="{FF2B5EF4-FFF2-40B4-BE49-F238E27FC236}">
                <a16:creationId xmlns:a16="http://schemas.microsoft.com/office/drawing/2014/main" id="{3FFB61C9-CA2C-9943-AA38-82D33F67C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276725" y="2677914"/>
            <a:ext cx="3636963" cy="2727722"/>
          </a:xfrm>
        </p:spPr>
      </p:pic>
    </p:spTree>
    <p:extLst>
      <p:ext uri="{BB962C8B-B14F-4D97-AF65-F5344CB8AC3E}">
        <p14:creationId xmlns:p14="http://schemas.microsoft.com/office/powerpoint/2010/main" val="144747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D79D-5C8A-0549-8145-DA683C33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table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3FC47B7-9904-0543-9E0F-B4EF3241B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92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171</TotalTime>
  <Words>12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Quotes by the great</vt:lpstr>
      <vt:lpstr>William Shakespeare</vt:lpstr>
      <vt:lpstr>Mohandas Karamchand Gandhi</vt:lpstr>
      <vt:lpstr>Quotes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Quotes by the great</dc:title>
  <dc:creator>Ibrahim, Isham</dc:creator>
  <cp:lastModifiedBy>Ibrahim, Isham</cp:lastModifiedBy>
  <cp:revision>9</cp:revision>
  <dcterms:created xsi:type="dcterms:W3CDTF">2022-01-07T10:35:21Z</dcterms:created>
  <dcterms:modified xsi:type="dcterms:W3CDTF">2022-01-12T09:10:47Z</dcterms:modified>
</cp:coreProperties>
</file>