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3" r:id="rId1"/>
  </p:sldMasterIdLst>
  <p:notesMasterIdLst>
    <p:notesMasterId r:id="rId9"/>
  </p:notesMasterIdLst>
  <p:sldIdLst>
    <p:sldId id="256" r:id="rId2"/>
    <p:sldId id="257" r:id="rId3"/>
    <p:sldId id="258" r:id="rId4"/>
    <p:sldId id="262" r:id="rId5"/>
    <p:sldId id="260" r:id="rId6"/>
    <p:sldId id="263" r:id="rId7"/>
    <p:sldId id="261" r:id="rId8"/>
  </p:sldIdLst>
  <p:sldSz cx="9144000" cy="5143500" type="screen16x9"/>
  <p:notesSz cx="6858000" cy="9144000"/>
  <p:embeddedFontLst>
    <p:embeddedFont>
      <p:font typeface="Century Gothic" panose="020B0502020202020204" pitchFamily="34" charset="0"/>
      <p:regular r:id="rId10"/>
      <p:bold r:id="rId11"/>
      <p:italic r:id="rId12"/>
      <p:boldItalic r:id="rId13"/>
    </p:embeddedFont>
    <p:embeddedFont>
      <p:font typeface="Roboto" panose="02000000000000000000" pitchFamily="2" charset="0"/>
      <p:regular r:id="rId14"/>
      <p:bold r:id="rId15"/>
      <p:italic r:id="rId16"/>
      <p:boldItalic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8728120c8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8728120c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8728120c8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8728120c8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8728120c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8728120c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8728120c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8728120c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B61BEF0D-F0BB-DE4B-95CE-6DB70DBA9567}" type="datetimeFigureOut">
              <a:rPr lang="en-US" smtClean="0"/>
              <a:pPr/>
              <a:t>9/15/2021</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86428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6023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9/15/2021</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43899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9/15/2021</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839524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B61BEF0D-F0BB-DE4B-95CE-6DB70DBA9567}" type="datetimeFigureOut">
              <a:rPr lang="en-US" smtClean="0"/>
              <a:pPr/>
              <a:t>9/15/2021</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8713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49352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96087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59648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B61BEF0D-F0BB-DE4B-95CE-6DB70DBA9567}" type="datetimeFigureOut">
              <a:rPr lang="en-US" smtClean="0"/>
              <a:pPr/>
              <a:t>9/15/2021</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645628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22596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1092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84221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9/15/2021</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7050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18873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62711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74174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775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8546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99106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9/15/2021</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1846970"/>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0"/>
            <a:ext cx="9144000" cy="1657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u="sng" dirty="0">
                <a:solidFill>
                  <a:schemeClr val="tx1"/>
                </a:solidFill>
              </a:rPr>
              <a:t>Malware Detection using ML and Python</a:t>
            </a:r>
            <a:endParaRPr b="1" u="sng" dirty="0">
              <a:solidFill>
                <a:schemeClr val="tx1"/>
              </a:solidFill>
            </a:endParaRPr>
          </a:p>
        </p:txBody>
      </p:sp>
      <p:sp>
        <p:nvSpPr>
          <p:cNvPr id="86" name="Google Shape;86;p13"/>
          <p:cNvSpPr txBox="1"/>
          <p:nvPr/>
        </p:nvSpPr>
        <p:spPr>
          <a:xfrm>
            <a:off x="461651" y="1870412"/>
            <a:ext cx="4024209" cy="1015632"/>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b="1" u="sng" dirty="0">
                <a:solidFill>
                  <a:schemeClr val="lt1"/>
                </a:solidFill>
                <a:latin typeface="Roboto"/>
                <a:ea typeface="Roboto"/>
                <a:cs typeface="Roboto"/>
                <a:sym typeface="Roboto"/>
              </a:rPr>
              <a:t>TEAM MEMBERS:</a:t>
            </a:r>
            <a:endParaRPr b="1" u="sng"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 dirty="0">
                <a:solidFill>
                  <a:schemeClr val="lt1"/>
                </a:solidFill>
                <a:latin typeface="Roboto"/>
                <a:ea typeface="Roboto"/>
                <a:cs typeface="Roboto"/>
                <a:sym typeface="Roboto"/>
              </a:rPr>
              <a:t>RAMYA MIHIR(500067119)</a:t>
            </a:r>
            <a:endParaRPr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 dirty="0">
                <a:solidFill>
                  <a:schemeClr val="lt1"/>
                </a:solidFill>
                <a:latin typeface="Roboto"/>
                <a:ea typeface="Roboto"/>
                <a:cs typeface="Roboto"/>
                <a:sym typeface="Roboto"/>
              </a:rPr>
              <a:t>ISHA MITTAL(500068884)</a:t>
            </a:r>
            <a:endParaRPr dirty="0">
              <a:solidFill>
                <a:schemeClr val="lt1"/>
              </a:solidFill>
              <a:latin typeface="Roboto"/>
              <a:ea typeface="Roboto"/>
              <a:cs typeface="Roboto"/>
              <a:sym typeface="Roboto"/>
            </a:endParaRPr>
          </a:p>
        </p:txBody>
      </p:sp>
      <p:sp>
        <p:nvSpPr>
          <p:cNvPr id="87" name="Google Shape;87;p13"/>
          <p:cNvSpPr txBox="1"/>
          <p:nvPr/>
        </p:nvSpPr>
        <p:spPr>
          <a:xfrm>
            <a:off x="5691809" y="4207054"/>
            <a:ext cx="3402445" cy="738633"/>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b="1" dirty="0">
                <a:solidFill>
                  <a:schemeClr val="lt1"/>
                </a:solidFill>
                <a:latin typeface="Roboto"/>
                <a:ea typeface="Roboto"/>
                <a:cs typeface="Roboto"/>
                <a:sym typeface="Roboto"/>
              </a:rPr>
              <a:t>Under Guidance of our Mentor: </a:t>
            </a:r>
            <a:r>
              <a:rPr lang="en" dirty="0">
                <a:solidFill>
                  <a:schemeClr val="lt1"/>
                </a:solidFill>
                <a:latin typeface="Roboto"/>
                <a:ea typeface="Roboto"/>
                <a:cs typeface="Roboto"/>
                <a:sym typeface="Roboto"/>
              </a:rPr>
              <a:t>J. Dhiviya Rose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circle(in)">
                                      <p:cBhvr>
                                        <p:cTn id="7" dur="20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down)">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down)">
                                      <p:cBhvr>
                                        <p:cTn id="1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u="sng" dirty="0"/>
              <a:t>Problem Statement</a:t>
            </a:r>
            <a:endParaRPr b="1" u="sng" dirty="0"/>
          </a:p>
        </p:txBody>
      </p:sp>
      <p:sp>
        <p:nvSpPr>
          <p:cNvPr id="93" name="Google Shape;93;p14"/>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285750" marR="76200" indent="-285750" algn="just">
              <a:lnSpc>
                <a:spcPct val="150000"/>
              </a:lnSpc>
              <a:spcBef>
                <a:spcPts val="1200"/>
              </a:spcBef>
            </a:pPr>
            <a:r>
              <a:rPr lang="en" dirty="0"/>
              <a:t>This project is related to Cyber Security Domain, where we will check whether the file is malicious or not.</a:t>
            </a:r>
          </a:p>
          <a:p>
            <a:pPr marL="285750" marR="76200" indent="-285750" algn="just">
              <a:lnSpc>
                <a:spcPct val="150000"/>
              </a:lnSpc>
              <a:spcBef>
                <a:spcPts val="1200"/>
              </a:spcBef>
            </a:pPr>
            <a:r>
              <a:rPr lang="en" dirty="0"/>
              <a:t>Problems in today’s world:</a:t>
            </a:r>
          </a:p>
          <a:p>
            <a:pPr marL="742950" marR="76200" lvl="1" indent="-285750" algn="just">
              <a:lnSpc>
                <a:spcPct val="150000"/>
              </a:lnSpc>
              <a:spcBef>
                <a:spcPts val="1200"/>
              </a:spcBef>
            </a:pPr>
            <a:r>
              <a:rPr lang="en" dirty="0"/>
              <a:t>Unaware of the cyber crimes</a:t>
            </a:r>
          </a:p>
          <a:p>
            <a:pPr marL="742950" marR="76200" lvl="1" indent="-285750" algn="just">
              <a:lnSpc>
                <a:spcPct val="150000"/>
              </a:lnSpc>
              <a:spcBef>
                <a:spcPts val="1200"/>
              </a:spcBef>
            </a:pPr>
            <a:r>
              <a:rPr lang="en" dirty="0"/>
              <a:t>Lack of awareness</a:t>
            </a:r>
          </a:p>
          <a:p>
            <a:pPr marL="742950" marR="76200" lvl="1" indent="-285750" algn="just">
              <a:lnSpc>
                <a:spcPct val="150000"/>
              </a:lnSpc>
              <a:spcBef>
                <a:spcPts val="1200"/>
              </a:spcBef>
            </a:pPr>
            <a:r>
              <a:rPr lang="en" dirty="0"/>
              <a:t>Providing permisiions without knowledge</a:t>
            </a:r>
          </a:p>
          <a:p>
            <a:pPr marL="285750" marR="76200" indent="-285750" algn="just">
              <a:lnSpc>
                <a:spcPct val="150000"/>
              </a:lnSpc>
              <a:spcBef>
                <a:spcPts val="1200"/>
              </a:spcBef>
            </a:pPr>
            <a:r>
              <a:rPr lang="en-IN" dirty="0"/>
              <a:t>The project will be in Python language with the usage of Machine Learning Models.</a:t>
            </a:r>
            <a:endParaRPr dirty="0"/>
          </a:p>
          <a:p>
            <a:pPr marL="0" lvl="0" indent="0" algn="l" rtl="0">
              <a:spcBef>
                <a:spcPts val="0"/>
              </a:spcBef>
              <a:spcAft>
                <a:spcPts val="1200"/>
              </a:spcAft>
              <a:buNone/>
            </a:pP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circle(in)">
                                      <p:cBhvr>
                                        <p:cTn id="7" dur="20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3">
                                            <p:txEl>
                                              <p:pRg st="0" end="0"/>
                                            </p:txEl>
                                          </p:spTgt>
                                        </p:tgtEl>
                                        <p:attrNameLst>
                                          <p:attrName>style.visibility</p:attrName>
                                        </p:attrNameLst>
                                      </p:cBhvr>
                                      <p:to>
                                        <p:strVal val="visible"/>
                                      </p:to>
                                    </p:set>
                                    <p:animEffect transition="in" filter="wipe(down)">
                                      <p:cBhvr>
                                        <p:cTn id="12" dur="500"/>
                                        <p:tgtEl>
                                          <p:spTgt spid="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3">
                                            <p:txEl>
                                              <p:pRg st="1" end="1"/>
                                            </p:txEl>
                                          </p:spTgt>
                                        </p:tgtEl>
                                        <p:attrNameLst>
                                          <p:attrName>style.visibility</p:attrName>
                                        </p:attrNameLst>
                                      </p:cBhvr>
                                      <p:to>
                                        <p:strVal val="visible"/>
                                      </p:to>
                                    </p:set>
                                    <p:animEffect transition="in" filter="wipe(down)">
                                      <p:cBhvr>
                                        <p:cTn id="17" dur="500"/>
                                        <p:tgtEl>
                                          <p:spTgt spid="93">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3">
                                            <p:txEl>
                                              <p:pRg st="2" end="2"/>
                                            </p:txEl>
                                          </p:spTgt>
                                        </p:tgtEl>
                                        <p:attrNameLst>
                                          <p:attrName>style.visibility</p:attrName>
                                        </p:attrNameLst>
                                      </p:cBhvr>
                                      <p:to>
                                        <p:strVal val="visible"/>
                                      </p:to>
                                    </p:set>
                                    <p:animEffect transition="in" filter="wipe(down)">
                                      <p:cBhvr>
                                        <p:cTn id="20" dur="500"/>
                                        <p:tgtEl>
                                          <p:spTgt spid="93">
                                            <p:txEl>
                                              <p:pRg st="2" end="2"/>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3">
                                            <p:txEl>
                                              <p:pRg st="3" end="3"/>
                                            </p:txEl>
                                          </p:spTgt>
                                        </p:tgtEl>
                                        <p:attrNameLst>
                                          <p:attrName>style.visibility</p:attrName>
                                        </p:attrNameLst>
                                      </p:cBhvr>
                                      <p:to>
                                        <p:strVal val="visible"/>
                                      </p:to>
                                    </p:set>
                                    <p:animEffect transition="in" filter="wipe(down)">
                                      <p:cBhvr>
                                        <p:cTn id="23" dur="500"/>
                                        <p:tgtEl>
                                          <p:spTgt spid="93">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3">
                                            <p:txEl>
                                              <p:pRg st="4" end="4"/>
                                            </p:txEl>
                                          </p:spTgt>
                                        </p:tgtEl>
                                        <p:attrNameLst>
                                          <p:attrName>style.visibility</p:attrName>
                                        </p:attrNameLst>
                                      </p:cBhvr>
                                      <p:to>
                                        <p:strVal val="visible"/>
                                      </p:to>
                                    </p:set>
                                    <p:animEffect transition="in" filter="wipe(down)">
                                      <p:cBhvr>
                                        <p:cTn id="26" dur="500"/>
                                        <p:tgtEl>
                                          <p:spTgt spid="9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3">
                                            <p:txEl>
                                              <p:pRg st="5" end="5"/>
                                            </p:txEl>
                                          </p:spTgt>
                                        </p:tgtEl>
                                        <p:attrNameLst>
                                          <p:attrName>style.visibility</p:attrName>
                                        </p:attrNameLst>
                                      </p:cBhvr>
                                      <p:to>
                                        <p:strVal val="visible"/>
                                      </p:to>
                                    </p:set>
                                    <p:animEffect transition="in" filter="wipe(down)">
                                      <p:cBhvr>
                                        <p:cTn id="31" dur="500"/>
                                        <p:tgtEl>
                                          <p:spTgt spid="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u="sng" dirty="0"/>
              <a:t>Proposed Methodology</a:t>
            </a:r>
            <a:endParaRPr b="1" u="sng" dirty="0"/>
          </a:p>
        </p:txBody>
      </p:sp>
      <p:sp>
        <p:nvSpPr>
          <p:cNvPr id="99" name="Google Shape;99;p15"/>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lgn="just">
              <a:lnSpc>
                <a:spcPct val="150000"/>
              </a:lnSpc>
              <a:spcBef>
                <a:spcPts val="1200"/>
              </a:spcBef>
            </a:pPr>
            <a:r>
              <a:rPr lang="en-US" dirty="0"/>
              <a:t>With this project, we propose a new approach to identify malwares using static analysis, i.e. without executing. With the help of different machine learning models, we will identify malwares and analyses the performance of different models for the same.</a:t>
            </a:r>
            <a:endParaRPr lang="en" dirty="0"/>
          </a:p>
          <a:p>
            <a:pPr marL="285750" indent="-285750" algn="just">
              <a:lnSpc>
                <a:spcPct val="150000"/>
              </a:lnSpc>
              <a:spcBef>
                <a:spcPts val="1200"/>
              </a:spcBef>
            </a:pPr>
            <a:r>
              <a:rPr lang="en" dirty="0"/>
              <a:t>The programming language we are using is Python so we will work on what are the system requirements, libraries requirement, and compiler/ID requirements for conducting our project successfully.</a:t>
            </a:r>
            <a:endParaRPr dirty="0"/>
          </a:p>
          <a:p>
            <a:pPr marL="0" lvl="0" indent="0" algn="just" rtl="0">
              <a:lnSpc>
                <a:spcPct val="150000"/>
              </a:lnSpc>
              <a:spcBef>
                <a:spcPts val="120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circle(in)">
                                      <p:cBhvr>
                                        <p:cTn id="7" dur="20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wipe(down)">
                                      <p:cBhvr>
                                        <p:cTn id="12" dur="500"/>
                                        <p:tgtEl>
                                          <p:spTgt spid="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9">
                                            <p:txEl>
                                              <p:pRg st="1" end="1"/>
                                            </p:txEl>
                                          </p:spTgt>
                                        </p:tgtEl>
                                        <p:attrNameLst>
                                          <p:attrName>style.visibility</p:attrName>
                                        </p:attrNameLst>
                                      </p:cBhvr>
                                      <p:to>
                                        <p:strVal val="visible"/>
                                      </p:to>
                                    </p:set>
                                    <p:animEffect transition="in" filter="wipe(down)">
                                      <p:cBhvr>
                                        <p:cTn id="17" dur="500"/>
                                        <p:tgtEl>
                                          <p:spTgt spid="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89FC66-3E5B-458C-B7F0-9978863D99BA}"/>
              </a:ext>
            </a:extLst>
          </p:cNvPr>
          <p:cNvPicPr/>
          <p:nvPr/>
        </p:nvPicPr>
        <p:blipFill rotWithShape="1">
          <a:blip r:embed="rId2" cstate="print">
            <a:extLst>
              <a:ext uri="{28A0092B-C50C-407E-A947-70E740481C1C}">
                <a14:useLocalDpi xmlns:a14="http://schemas.microsoft.com/office/drawing/2010/main" val="0"/>
              </a:ext>
            </a:extLst>
          </a:blip>
          <a:srcRect l="2850" t="4471" r="6242" b="5556"/>
          <a:stretch/>
        </p:blipFill>
        <p:spPr bwMode="auto">
          <a:xfrm>
            <a:off x="470452" y="682487"/>
            <a:ext cx="4625009" cy="3538330"/>
          </a:xfrm>
          <a:prstGeom prst="rect">
            <a:avLst/>
          </a:prstGeom>
          <a:noFill/>
          <a:ln>
            <a:noFill/>
          </a:ln>
        </p:spPr>
      </p:pic>
      <p:sp>
        <p:nvSpPr>
          <p:cNvPr id="7" name="Text Placeholder 6">
            <a:extLst>
              <a:ext uri="{FF2B5EF4-FFF2-40B4-BE49-F238E27FC236}">
                <a16:creationId xmlns:a16="http://schemas.microsoft.com/office/drawing/2014/main" id="{AF641E06-8D61-42CD-8DEB-34747CC0D460}"/>
              </a:ext>
            </a:extLst>
          </p:cNvPr>
          <p:cNvSpPr>
            <a:spLocks noGrp="1"/>
          </p:cNvSpPr>
          <p:nvPr>
            <p:ph type="body" idx="1"/>
          </p:nvPr>
        </p:nvSpPr>
        <p:spPr>
          <a:xfrm>
            <a:off x="5665304" y="861391"/>
            <a:ext cx="3147392" cy="2586659"/>
          </a:xfrm>
        </p:spPr>
        <p:txBody>
          <a:bodyPr>
            <a:normAutofit lnSpcReduction="10000"/>
          </a:bodyPr>
          <a:lstStyle/>
          <a:p>
            <a:pPr algn="just">
              <a:lnSpc>
                <a:spcPct val="150000"/>
              </a:lnSpc>
            </a:pPr>
            <a:r>
              <a:rPr lang="en-IN" dirty="0"/>
              <a:t>This is the model, which we will apply to solve the problem and hence thereby find and identify the malware present in a file, and thus, declare it a malicious file.</a:t>
            </a:r>
          </a:p>
        </p:txBody>
      </p:sp>
    </p:spTree>
    <p:extLst>
      <p:ext uri="{BB962C8B-B14F-4D97-AF65-F5344CB8AC3E}">
        <p14:creationId xmlns:p14="http://schemas.microsoft.com/office/powerpoint/2010/main" val="2863254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0" y="473992"/>
            <a:ext cx="2623415"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t>Pert Chart</a:t>
            </a:r>
            <a:endParaRPr b="1" u="sng" dirty="0"/>
          </a:p>
        </p:txBody>
      </p:sp>
      <p:pic>
        <p:nvPicPr>
          <p:cNvPr id="111" name="Google Shape;111;p17"/>
          <p:cNvPicPr preferRelativeResize="0"/>
          <p:nvPr/>
        </p:nvPicPr>
        <p:blipFill rotWithShape="1">
          <a:blip r:embed="rId3">
            <a:alphaModFix/>
          </a:blip>
          <a:srcRect t="629" r="2581"/>
          <a:stretch/>
        </p:blipFill>
        <p:spPr>
          <a:xfrm>
            <a:off x="451090" y="191999"/>
            <a:ext cx="2961345" cy="4711222"/>
          </a:xfrm>
          <a:prstGeom prst="rect">
            <a:avLst/>
          </a:prstGeom>
          <a:noFill/>
          <a:ln>
            <a:noFill/>
          </a:ln>
        </p:spPr>
      </p:pic>
      <p:pic>
        <p:nvPicPr>
          <p:cNvPr id="112" name="Google Shape;112;p17"/>
          <p:cNvPicPr preferRelativeResize="0"/>
          <p:nvPr/>
        </p:nvPicPr>
        <p:blipFill>
          <a:blip r:embed="rId4">
            <a:alphaModFix/>
          </a:blip>
          <a:stretch>
            <a:fillRect/>
          </a:stretch>
        </p:blipFill>
        <p:spPr>
          <a:xfrm>
            <a:off x="4127547" y="1831037"/>
            <a:ext cx="3602775" cy="2230671"/>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circle(in)">
                                      <p:cBhvr>
                                        <p:cTn id="7" dur="20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barn(inVertical)">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barn(inVertical)">
                                      <p:cBhvr>
                                        <p:cTn id="1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C838-8BEC-493E-BB10-C4B3388BA97C}"/>
              </a:ext>
            </a:extLst>
          </p:cNvPr>
          <p:cNvSpPr>
            <a:spLocks noGrp="1"/>
          </p:cNvSpPr>
          <p:nvPr>
            <p:ph type="title"/>
          </p:nvPr>
        </p:nvSpPr>
        <p:spPr/>
        <p:txBody>
          <a:bodyPr/>
          <a:lstStyle/>
          <a:p>
            <a:pPr algn="ctr"/>
            <a:r>
              <a:rPr lang="en-IN" b="1" u="sng" dirty="0"/>
              <a:t>REFERENCES</a:t>
            </a:r>
          </a:p>
        </p:txBody>
      </p:sp>
      <p:sp>
        <p:nvSpPr>
          <p:cNvPr id="3" name="Text Placeholder 2">
            <a:extLst>
              <a:ext uri="{FF2B5EF4-FFF2-40B4-BE49-F238E27FC236}">
                <a16:creationId xmlns:a16="http://schemas.microsoft.com/office/drawing/2014/main" id="{01CE9CC5-A977-4EE6-A648-3C46E76E1A38}"/>
              </a:ext>
            </a:extLst>
          </p:cNvPr>
          <p:cNvSpPr>
            <a:spLocks noGrp="1"/>
          </p:cNvSpPr>
          <p:nvPr>
            <p:ph type="body" idx="1"/>
          </p:nvPr>
        </p:nvSpPr>
        <p:spPr/>
        <p:txBody>
          <a:bodyPr/>
          <a:lstStyle/>
          <a:p>
            <a:pPr>
              <a:lnSpc>
                <a:spcPct val="150000"/>
              </a:lnSpc>
            </a:pPr>
            <a:r>
              <a:rPr lang="en-IN" dirty="0"/>
              <a:t>https://media.kaspersky.com/en/enterprise-security/Kaspersky-Lab-Whitepaper-Machine-Learning.pdf</a:t>
            </a:r>
          </a:p>
          <a:p>
            <a:pPr>
              <a:lnSpc>
                <a:spcPct val="150000"/>
              </a:lnSpc>
            </a:pPr>
            <a:r>
              <a:rPr lang="en-IN" dirty="0"/>
              <a:t>https://www.ccsinet.com/blog/machine-learning-malware-analysis/</a:t>
            </a:r>
          </a:p>
          <a:p>
            <a:pPr>
              <a:lnSpc>
                <a:spcPct val="150000"/>
              </a:lnSpc>
            </a:pPr>
            <a:r>
              <a:rPr lang="en-IN" dirty="0"/>
              <a:t>https://www.imperva.com/learn/application-security/malware-detection-and-removal/</a:t>
            </a:r>
          </a:p>
          <a:p>
            <a:pPr marL="114300" indent="0">
              <a:lnSpc>
                <a:spcPct val="150000"/>
              </a:lnSpc>
              <a:buNone/>
            </a:pPr>
            <a:endParaRPr lang="en-IN" dirty="0"/>
          </a:p>
        </p:txBody>
      </p:sp>
    </p:spTree>
    <p:extLst>
      <p:ext uri="{BB962C8B-B14F-4D97-AF65-F5344CB8AC3E}">
        <p14:creationId xmlns:p14="http://schemas.microsoft.com/office/powerpoint/2010/main" val="34466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2221467"/>
            <a:ext cx="8520600" cy="60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b="1" u="sng" dirty="0"/>
              <a:t>THANK YOU</a:t>
            </a:r>
            <a:endParaRPr b="1" u="sng" dirty="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circle(in)">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155</TotalTime>
  <Words>247</Words>
  <Application>Microsoft Office PowerPoint</Application>
  <PresentationFormat>On-screen Show (16:9)</PresentationFormat>
  <Paragraphs>22</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Roboto</vt:lpstr>
      <vt:lpstr>Century Gothic</vt:lpstr>
      <vt:lpstr>Vapor Trail</vt:lpstr>
      <vt:lpstr>Malware Detection using ML and Python</vt:lpstr>
      <vt:lpstr>Problem Statement</vt:lpstr>
      <vt:lpstr>Proposed Methodology</vt:lpstr>
      <vt:lpstr>PowerPoint Presentation</vt:lpstr>
      <vt:lpstr>Pert Chart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ML and Python</dc:title>
  <cp:lastModifiedBy>ISHA MITTAL</cp:lastModifiedBy>
  <cp:revision>5</cp:revision>
  <dcterms:modified xsi:type="dcterms:W3CDTF">2021-09-15T14:04:13Z</dcterms:modified>
</cp:coreProperties>
</file>