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16" r:id="rId2"/>
    <p:sldId id="317" r:id="rId3"/>
    <p:sldId id="318" r:id="rId4"/>
    <p:sldId id="319" r:id="rId5"/>
    <p:sldId id="320" r:id="rId6"/>
  </p:sldIdLst>
  <p:sldSz cx="9144000" cy="5143500" type="screen16x9"/>
  <p:notesSz cx="7010400" cy="92964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BD"/>
    <a:srgbClr val="003F72"/>
    <a:srgbClr val="F8C300"/>
    <a:srgbClr val="1F1A17"/>
    <a:srgbClr val="989898"/>
    <a:srgbClr val="3576D7"/>
    <a:srgbClr val="7F7F7F"/>
    <a:srgbClr val="FFFFFF"/>
    <a:srgbClr val="31BD6A"/>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8" autoAdjust="0"/>
    <p:restoredTop sz="95768"/>
  </p:normalViewPr>
  <p:slideViewPr>
    <p:cSldViewPr snapToGrid="0">
      <p:cViewPr varScale="1">
        <p:scale>
          <a:sx n="121" d="100"/>
          <a:sy n="121" d="100"/>
        </p:scale>
        <p:origin x="57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DA195B-BC1C-4909-8DBA-B6A6ACD7998C}"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1CC017C4-5A3F-485C-8F74-F39AE5C50D5C}">
      <dgm:prSet phldrT="[Text]"/>
      <dgm:spPr/>
      <dgm:t>
        <a:bodyPr/>
        <a:lstStyle/>
        <a:p>
          <a:r>
            <a:rPr lang="en-US" dirty="0"/>
            <a:t>Standards</a:t>
          </a:r>
        </a:p>
      </dgm:t>
    </dgm:pt>
    <dgm:pt modelId="{96177A4D-767F-4842-90BA-FAE4DD1889AE}" type="parTrans" cxnId="{18C8A7A7-9F81-40AD-8FBB-B52C682863C9}">
      <dgm:prSet/>
      <dgm:spPr/>
      <dgm:t>
        <a:bodyPr/>
        <a:lstStyle/>
        <a:p>
          <a:endParaRPr lang="en-US"/>
        </a:p>
      </dgm:t>
    </dgm:pt>
    <dgm:pt modelId="{12A155BC-659E-4EE0-B839-4E962C7CE570}" type="sibTrans" cxnId="{18C8A7A7-9F81-40AD-8FBB-B52C682863C9}">
      <dgm:prSet/>
      <dgm:spPr/>
      <dgm:t>
        <a:bodyPr/>
        <a:lstStyle/>
        <a:p>
          <a:endParaRPr lang="en-US"/>
        </a:p>
      </dgm:t>
    </dgm:pt>
    <dgm:pt modelId="{A8FB6123-F322-4654-A58C-DCD2CBE4DF0B}">
      <dgm:prSet phldrT="[Text]"/>
      <dgm:spPr/>
      <dgm:t>
        <a:bodyPr/>
        <a:lstStyle/>
        <a:p>
          <a:r>
            <a:rPr lang="en-US" dirty="0"/>
            <a:t>National Standards </a:t>
          </a:r>
        </a:p>
      </dgm:t>
    </dgm:pt>
    <dgm:pt modelId="{3BC6E235-D3A1-4524-8079-6E400CA19421}" type="parTrans" cxnId="{37A13EA2-C5B6-4B89-B55F-E7007F9CB0EA}">
      <dgm:prSet/>
      <dgm:spPr/>
      <dgm:t>
        <a:bodyPr/>
        <a:lstStyle/>
        <a:p>
          <a:endParaRPr lang="en-US"/>
        </a:p>
      </dgm:t>
    </dgm:pt>
    <dgm:pt modelId="{29B889CB-A66A-4E5D-A5BE-B8FCEAE38F72}" type="sibTrans" cxnId="{37A13EA2-C5B6-4B89-B55F-E7007F9CB0EA}">
      <dgm:prSet/>
      <dgm:spPr/>
      <dgm:t>
        <a:bodyPr/>
        <a:lstStyle/>
        <a:p>
          <a:endParaRPr lang="en-US"/>
        </a:p>
      </dgm:t>
    </dgm:pt>
    <dgm:pt modelId="{98C021DD-2B88-49DC-B644-634439D0062D}">
      <dgm:prSet phldrT="[Text]"/>
      <dgm:spPr/>
      <dgm:t>
        <a:bodyPr/>
        <a:lstStyle/>
        <a:p>
          <a:r>
            <a:rPr lang="en-US" dirty="0"/>
            <a:t>GB</a:t>
          </a:r>
        </a:p>
      </dgm:t>
    </dgm:pt>
    <dgm:pt modelId="{CB7E83B1-992E-4FC2-8130-F887EAD8E7D1}" type="parTrans" cxnId="{86F697B1-61AC-444F-95E6-7CD2593D32A0}">
      <dgm:prSet/>
      <dgm:spPr/>
      <dgm:t>
        <a:bodyPr/>
        <a:lstStyle/>
        <a:p>
          <a:endParaRPr lang="en-US"/>
        </a:p>
      </dgm:t>
    </dgm:pt>
    <dgm:pt modelId="{87A861EB-57CD-4609-9800-19A8D7CB1C93}" type="sibTrans" cxnId="{86F697B1-61AC-444F-95E6-7CD2593D32A0}">
      <dgm:prSet/>
      <dgm:spPr/>
      <dgm:t>
        <a:bodyPr/>
        <a:lstStyle/>
        <a:p>
          <a:endParaRPr lang="en-US"/>
        </a:p>
      </dgm:t>
    </dgm:pt>
    <dgm:pt modelId="{DF9792F3-8578-4610-A9B1-AE4BE8C39F61}">
      <dgm:prSet phldrT="[Text]"/>
      <dgm:spPr/>
      <dgm:t>
        <a:bodyPr/>
        <a:lstStyle/>
        <a:p>
          <a:r>
            <a:rPr lang="en-US" dirty="0"/>
            <a:t>Professional Standards</a:t>
          </a:r>
        </a:p>
      </dgm:t>
    </dgm:pt>
    <dgm:pt modelId="{090F5E2B-0F89-4389-B665-3F8819BBD558}" type="parTrans" cxnId="{6D793057-20BF-4FCF-8500-E3DC4BCB3F89}">
      <dgm:prSet/>
      <dgm:spPr/>
      <dgm:t>
        <a:bodyPr/>
        <a:lstStyle/>
        <a:p>
          <a:endParaRPr lang="en-US"/>
        </a:p>
      </dgm:t>
    </dgm:pt>
    <dgm:pt modelId="{E6EAE40E-B8FF-418A-887B-EB4DF27FBC6C}" type="sibTrans" cxnId="{6D793057-20BF-4FCF-8500-E3DC4BCB3F89}">
      <dgm:prSet/>
      <dgm:spPr/>
      <dgm:t>
        <a:bodyPr/>
        <a:lstStyle/>
        <a:p>
          <a:endParaRPr lang="en-US"/>
        </a:p>
      </dgm:t>
    </dgm:pt>
    <dgm:pt modelId="{6FA38BF2-966B-4172-B8D7-C2123E411A2D}">
      <dgm:prSet phldrT="[Text]"/>
      <dgm:spPr/>
      <dgm:t>
        <a:bodyPr/>
        <a:lstStyle/>
        <a:p>
          <a:r>
            <a:rPr lang="en-US" dirty="0"/>
            <a:t>YY(medical)</a:t>
          </a:r>
        </a:p>
      </dgm:t>
    </dgm:pt>
    <dgm:pt modelId="{2183466D-24D4-4E85-B418-AB4CF229550B}" type="parTrans" cxnId="{4347BBAD-9B92-4C30-AA56-9C990F4BA9B9}">
      <dgm:prSet/>
      <dgm:spPr/>
      <dgm:t>
        <a:bodyPr/>
        <a:lstStyle/>
        <a:p>
          <a:endParaRPr lang="en-US"/>
        </a:p>
      </dgm:t>
    </dgm:pt>
    <dgm:pt modelId="{75C47051-F48C-4177-9D25-53538B96FE00}" type="sibTrans" cxnId="{4347BBAD-9B92-4C30-AA56-9C990F4BA9B9}">
      <dgm:prSet/>
      <dgm:spPr/>
      <dgm:t>
        <a:bodyPr/>
        <a:lstStyle/>
        <a:p>
          <a:endParaRPr lang="en-US"/>
        </a:p>
      </dgm:t>
    </dgm:pt>
    <dgm:pt modelId="{8AAE6404-FFC3-4568-B3F9-B651A2A670F8}" type="pres">
      <dgm:prSet presAssocID="{77DA195B-BC1C-4909-8DBA-B6A6ACD7998C}" presName="mainComposite" presStyleCnt="0">
        <dgm:presLayoutVars>
          <dgm:chPref val="1"/>
          <dgm:dir/>
          <dgm:animOne val="branch"/>
          <dgm:animLvl val="lvl"/>
          <dgm:resizeHandles val="exact"/>
        </dgm:presLayoutVars>
      </dgm:prSet>
      <dgm:spPr/>
    </dgm:pt>
    <dgm:pt modelId="{9DFDD2FD-9CC7-46E8-93C9-1F4B85D90B81}" type="pres">
      <dgm:prSet presAssocID="{77DA195B-BC1C-4909-8DBA-B6A6ACD7998C}" presName="hierFlow" presStyleCnt="0"/>
      <dgm:spPr/>
    </dgm:pt>
    <dgm:pt modelId="{3CA53FF2-1325-4949-B15A-7C7C1E4E1DE4}" type="pres">
      <dgm:prSet presAssocID="{77DA195B-BC1C-4909-8DBA-B6A6ACD7998C}" presName="hierChild1" presStyleCnt="0">
        <dgm:presLayoutVars>
          <dgm:chPref val="1"/>
          <dgm:animOne val="branch"/>
          <dgm:animLvl val="lvl"/>
        </dgm:presLayoutVars>
      </dgm:prSet>
      <dgm:spPr/>
    </dgm:pt>
    <dgm:pt modelId="{109566C3-2E5D-4AAE-9AF2-E9AB2AE53466}" type="pres">
      <dgm:prSet presAssocID="{1CC017C4-5A3F-485C-8F74-F39AE5C50D5C}" presName="Name14" presStyleCnt="0"/>
      <dgm:spPr/>
    </dgm:pt>
    <dgm:pt modelId="{2E343F55-8C83-424E-BAAE-817AD49C7251}" type="pres">
      <dgm:prSet presAssocID="{1CC017C4-5A3F-485C-8F74-F39AE5C50D5C}" presName="level1Shape" presStyleLbl="node0" presStyleIdx="0" presStyleCnt="1">
        <dgm:presLayoutVars>
          <dgm:chPref val="3"/>
        </dgm:presLayoutVars>
      </dgm:prSet>
      <dgm:spPr/>
    </dgm:pt>
    <dgm:pt modelId="{B77A3415-0E04-48C2-995E-4028013C5841}" type="pres">
      <dgm:prSet presAssocID="{1CC017C4-5A3F-485C-8F74-F39AE5C50D5C}" presName="hierChild2" presStyleCnt="0"/>
      <dgm:spPr/>
    </dgm:pt>
    <dgm:pt modelId="{AF254F26-5BDC-4AEB-9C91-CF92DD0CD925}" type="pres">
      <dgm:prSet presAssocID="{3BC6E235-D3A1-4524-8079-6E400CA19421}" presName="Name19" presStyleLbl="parChTrans1D2" presStyleIdx="0" presStyleCnt="2"/>
      <dgm:spPr/>
    </dgm:pt>
    <dgm:pt modelId="{C9FF6B42-6E99-448E-965B-227B09463473}" type="pres">
      <dgm:prSet presAssocID="{A8FB6123-F322-4654-A58C-DCD2CBE4DF0B}" presName="Name21" presStyleCnt="0"/>
      <dgm:spPr/>
    </dgm:pt>
    <dgm:pt modelId="{0AD3E4A4-41D9-41D8-83C6-78597A053465}" type="pres">
      <dgm:prSet presAssocID="{A8FB6123-F322-4654-A58C-DCD2CBE4DF0B}" presName="level2Shape" presStyleLbl="node2" presStyleIdx="0" presStyleCnt="2"/>
      <dgm:spPr/>
    </dgm:pt>
    <dgm:pt modelId="{B7732272-3221-4AC6-BEEE-17BB39C2C559}" type="pres">
      <dgm:prSet presAssocID="{A8FB6123-F322-4654-A58C-DCD2CBE4DF0B}" presName="hierChild3" presStyleCnt="0"/>
      <dgm:spPr/>
    </dgm:pt>
    <dgm:pt modelId="{D3CC4E3D-4980-4656-9F5D-DEFD1461FEF8}" type="pres">
      <dgm:prSet presAssocID="{CB7E83B1-992E-4FC2-8130-F887EAD8E7D1}" presName="Name19" presStyleLbl="parChTrans1D3" presStyleIdx="0" presStyleCnt="2"/>
      <dgm:spPr/>
    </dgm:pt>
    <dgm:pt modelId="{B0CE1F97-07E4-4020-9FD8-B6CCA702FF24}" type="pres">
      <dgm:prSet presAssocID="{98C021DD-2B88-49DC-B644-634439D0062D}" presName="Name21" presStyleCnt="0"/>
      <dgm:spPr/>
    </dgm:pt>
    <dgm:pt modelId="{4B058504-53CC-4CB2-AC1B-3E373D780ECA}" type="pres">
      <dgm:prSet presAssocID="{98C021DD-2B88-49DC-B644-634439D0062D}" presName="level2Shape" presStyleLbl="node3" presStyleIdx="0" presStyleCnt="2"/>
      <dgm:spPr/>
    </dgm:pt>
    <dgm:pt modelId="{ADD7DDD3-ED0B-4440-A1F3-C42350888F9D}" type="pres">
      <dgm:prSet presAssocID="{98C021DD-2B88-49DC-B644-634439D0062D}" presName="hierChild3" presStyleCnt="0"/>
      <dgm:spPr/>
    </dgm:pt>
    <dgm:pt modelId="{26952AE2-0EDB-46CC-B2A0-587E569209A7}" type="pres">
      <dgm:prSet presAssocID="{090F5E2B-0F89-4389-B665-3F8819BBD558}" presName="Name19" presStyleLbl="parChTrans1D2" presStyleIdx="1" presStyleCnt="2"/>
      <dgm:spPr/>
    </dgm:pt>
    <dgm:pt modelId="{E077AF03-4602-4AFE-90C2-08C26ADEE298}" type="pres">
      <dgm:prSet presAssocID="{DF9792F3-8578-4610-A9B1-AE4BE8C39F61}" presName="Name21" presStyleCnt="0"/>
      <dgm:spPr/>
    </dgm:pt>
    <dgm:pt modelId="{00102B78-AA34-4132-8A53-5756AFFD8E27}" type="pres">
      <dgm:prSet presAssocID="{DF9792F3-8578-4610-A9B1-AE4BE8C39F61}" presName="level2Shape" presStyleLbl="node2" presStyleIdx="1" presStyleCnt="2"/>
      <dgm:spPr/>
    </dgm:pt>
    <dgm:pt modelId="{E478FE9A-9EE0-400A-A5BD-876CE8641F41}" type="pres">
      <dgm:prSet presAssocID="{DF9792F3-8578-4610-A9B1-AE4BE8C39F61}" presName="hierChild3" presStyleCnt="0"/>
      <dgm:spPr/>
    </dgm:pt>
    <dgm:pt modelId="{937F06E1-759C-40F1-9AFC-6DE5C74CD424}" type="pres">
      <dgm:prSet presAssocID="{2183466D-24D4-4E85-B418-AB4CF229550B}" presName="Name19" presStyleLbl="parChTrans1D3" presStyleIdx="1" presStyleCnt="2"/>
      <dgm:spPr/>
    </dgm:pt>
    <dgm:pt modelId="{6570FE9F-0582-44FD-A95A-33081523DF91}" type="pres">
      <dgm:prSet presAssocID="{6FA38BF2-966B-4172-B8D7-C2123E411A2D}" presName="Name21" presStyleCnt="0"/>
      <dgm:spPr/>
    </dgm:pt>
    <dgm:pt modelId="{D18F8225-4667-40A0-892F-32F8612EAC31}" type="pres">
      <dgm:prSet presAssocID="{6FA38BF2-966B-4172-B8D7-C2123E411A2D}" presName="level2Shape" presStyleLbl="node3" presStyleIdx="1" presStyleCnt="2"/>
      <dgm:spPr/>
    </dgm:pt>
    <dgm:pt modelId="{84325E0E-1596-476B-860B-6D9172CC5681}" type="pres">
      <dgm:prSet presAssocID="{6FA38BF2-966B-4172-B8D7-C2123E411A2D}" presName="hierChild3" presStyleCnt="0"/>
      <dgm:spPr/>
    </dgm:pt>
    <dgm:pt modelId="{1B14E1CC-3CDD-473A-AC53-82589B333737}" type="pres">
      <dgm:prSet presAssocID="{77DA195B-BC1C-4909-8DBA-B6A6ACD7998C}" presName="bgShapesFlow" presStyleCnt="0"/>
      <dgm:spPr/>
    </dgm:pt>
  </dgm:ptLst>
  <dgm:cxnLst>
    <dgm:cxn modelId="{47841042-ADB6-4B47-BE7C-43179E3B7157}" type="presOf" srcId="{98C021DD-2B88-49DC-B644-634439D0062D}" destId="{4B058504-53CC-4CB2-AC1B-3E373D780ECA}" srcOrd="0" destOrd="0" presId="urn:microsoft.com/office/officeart/2005/8/layout/hierarchy6"/>
    <dgm:cxn modelId="{B4C2A147-CB1A-41AE-9374-8B45B22AD3CE}" type="presOf" srcId="{090F5E2B-0F89-4389-B665-3F8819BBD558}" destId="{26952AE2-0EDB-46CC-B2A0-587E569209A7}" srcOrd="0" destOrd="0" presId="urn:microsoft.com/office/officeart/2005/8/layout/hierarchy6"/>
    <dgm:cxn modelId="{6D793057-20BF-4FCF-8500-E3DC4BCB3F89}" srcId="{1CC017C4-5A3F-485C-8F74-F39AE5C50D5C}" destId="{DF9792F3-8578-4610-A9B1-AE4BE8C39F61}" srcOrd="1" destOrd="0" parTransId="{090F5E2B-0F89-4389-B665-3F8819BBD558}" sibTransId="{E6EAE40E-B8FF-418A-887B-EB4DF27FBC6C}"/>
    <dgm:cxn modelId="{91AA6378-00E8-4316-A20B-160ECADC55AE}" type="presOf" srcId="{3BC6E235-D3A1-4524-8079-6E400CA19421}" destId="{AF254F26-5BDC-4AEB-9C91-CF92DD0CD925}" srcOrd="0" destOrd="0" presId="urn:microsoft.com/office/officeart/2005/8/layout/hierarchy6"/>
    <dgm:cxn modelId="{4336217D-A602-47B1-9BEC-4DB71B7B5239}" type="presOf" srcId="{6FA38BF2-966B-4172-B8D7-C2123E411A2D}" destId="{D18F8225-4667-40A0-892F-32F8612EAC31}" srcOrd="0" destOrd="0" presId="urn:microsoft.com/office/officeart/2005/8/layout/hierarchy6"/>
    <dgm:cxn modelId="{F2CDC39A-3186-4FCE-B379-B5E7A4472465}" type="presOf" srcId="{1CC017C4-5A3F-485C-8F74-F39AE5C50D5C}" destId="{2E343F55-8C83-424E-BAAE-817AD49C7251}" srcOrd="0" destOrd="0" presId="urn:microsoft.com/office/officeart/2005/8/layout/hierarchy6"/>
    <dgm:cxn modelId="{37A13EA2-C5B6-4B89-B55F-E7007F9CB0EA}" srcId="{1CC017C4-5A3F-485C-8F74-F39AE5C50D5C}" destId="{A8FB6123-F322-4654-A58C-DCD2CBE4DF0B}" srcOrd="0" destOrd="0" parTransId="{3BC6E235-D3A1-4524-8079-6E400CA19421}" sibTransId="{29B889CB-A66A-4E5D-A5BE-B8FCEAE38F72}"/>
    <dgm:cxn modelId="{18C8A7A7-9F81-40AD-8FBB-B52C682863C9}" srcId="{77DA195B-BC1C-4909-8DBA-B6A6ACD7998C}" destId="{1CC017C4-5A3F-485C-8F74-F39AE5C50D5C}" srcOrd="0" destOrd="0" parTransId="{96177A4D-767F-4842-90BA-FAE4DD1889AE}" sibTransId="{12A155BC-659E-4EE0-B839-4E962C7CE570}"/>
    <dgm:cxn modelId="{1B74BCAA-E0F4-4923-A2C4-90F334A13F4B}" type="presOf" srcId="{DF9792F3-8578-4610-A9B1-AE4BE8C39F61}" destId="{00102B78-AA34-4132-8A53-5756AFFD8E27}" srcOrd="0" destOrd="0" presId="urn:microsoft.com/office/officeart/2005/8/layout/hierarchy6"/>
    <dgm:cxn modelId="{4347BBAD-9B92-4C30-AA56-9C990F4BA9B9}" srcId="{DF9792F3-8578-4610-A9B1-AE4BE8C39F61}" destId="{6FA38BF2-966B-4172-B8D7-C2123E411A2D}" srcOrd="0" destOrd="0" parTransId="{2183466D-24D4-4E85-B418-AB4CF229550B}" sibTransId="{75C47051-F48C-4177-9D25-53538B96FE00}"/>
    <dgm:cxn modelId="{86F697B1-61AC-444F-95E6-7CD2593D32A0}" srcId="{A8FB6123-F322-4654-A58C-DCD2CBE4DF0B}" destId="{98C021DD-2B88-49DC-B644-634439D0062D}" srcOrd="0" destOrd="0" parTransId="{CB7E83B1-992E-4FC2-8130-F887EAD8E7D1}" sibTransId="{87A861EB-57CD-4609-9800-19A8D7CB1C93}"/>
    <dgm:cxn modelId="{D91FA8D7-2389-4257-BAEE-F2C17EF43351}" type="presOf" srcId="{A8FB6123-F322-4654-A58C-DCD2CBE4DF0B}" destId="{0AD3E4A4-41D9-41D8-83C6-78597A053465}" srcOrd="0" destOrd="0" presId="urn:microsoft.com/office/officeart/2005/8/layout/hierarchy6"/>
    <dgm:cxn modelId="{E7FAC3E4-E487-4D1F-A604-D1B48A2F693C}" type="presOf" srcId="{77DA195B-BC1C-4909-8DBA-B6A6ACD7998C}" destId="{8AAE6404-FFC3-4568-B3F9-B651A2A670F8}" srcOrd="0" destOrd="0" presId="urn:microsoft.com/office/officeart/2005/8/layout/hierarchy6"/>
    <dgm:cxn modelId="{BB8A3BF0-2B8F-4113-8CF5-E4EDB2DE5E3C}" type="presOf" srcId="{CB7E83B1-992E-4FC2-8130-F887EAD8E7D1}" destId="{D3CC4E3D-4980-4656-9F5D-DEFD1461FEF8}" srcOrd="0" destOrd="0" presId="urn:microsoft.com/office/officeart/2005/8/layout/hierarchy6"/>
    <dgm:cxn modelId="{F9866FF9-A652-4E68-8F51-DE998F5B30CB}" type="presOf" srcId="{2183466D-24D4-4E85-B418-AB4CF229550B}" destId="{937F06E1-759C-40F1-9AFC-6DE5C74CD424}" srcOrd="0" destOrd="0" presId="urn:microsoft.com/office/officeart/2005/8/layout/hierarchy6"/>
    <dgm:cxn modelId="{BA135CA5-1CF1-4D5A-BCD4-D310BE98DB07}" type="presParOf" srcId="{8AAE6404-FFC3-4568-B3F9-B651A2A670F8}" destId="{9DFDD2FD-9CC7-46E8-93C9-1F4B85D90B81}" srcOrd="0" destOrd="0" presId="urn:microsoft.com/office/officeart/2005/8/layout/hierarchy6"/>
    <dgm:cxn modelId="{5619451D-9E30-4B36-A22E-3895B5167CF5}" type="presParOf" srcId="{9DFDD2FD-9CC7-46E8-93C9-1F4B85D90B81}" destId="{3CA53FF2-1325-4949-B15A-7C7C1E4E1DE4}" srcOrd="0" destOrd="0" presId="urn:microsoft.com/office/officeart/2005/8/layout/hierarchy6"/>
    <dgm:cxn modelId="{0237D85F-02AF-467B-AF24-275B88E820C7}" type="presParOf" srcId="{3CA53FF2-1325-4949-B15A-7C7C1E4E1DE4}" destId="{109566C3-2E5D-4AAE-9AF2-E9AB2AE53466}" srcOrd="0" destOrd="0" presId="urn:microsoft.com/office/officeart/2005/8/layout/hierarchy6"/>
    <dgm:cxn modelId="{6D5B38A7-C5A3-4566-A2C9-CB902F39E2F1}" type="presParOf" srcId="{109566C3-2E5D-4AAE-9AF2-E9AB2AE53466}" destId="{2E343F55-8C83-424E-BAAE-817AD49C7251}" srcOrd="0" destOrd="0" presId="urn:microsoft.com/office/officeart/2005/8/layout/hierarchy6"/>
    <dgm:cxn modelId="{3BCC44AC-E703-4406-9EB7-93B0645571FA}" type="presParOf" srcId="{109566C3-2E5D-4AAE-9AF2-E9AB2AE53466}" destId="{B77A3415-0E04-48C2-995E-4028013C5841}" srcOrd="1" destOrd="0" presId="urn:microsoft.com/office/officeart/2005/8/layout/hierarchy6"/>
    <dgm:cxn modelId="{55F51BD2-B109-47D5-9648-3F55040EF06C}" type="presParOf" srcId="{B77A3415-0E04-48C2-995E-4028013C5841}" destId="{AF254F26-5BDC-4AEB-9C91-CF92DD0CD925}" srcOrd="0" destOrd="0" presId="urn:microsoft.com/office/officeart/2005/8/layout/hierarchy6"/>
    <dgm:cxn modelId="{23F03F21-CCAD-4C5C-9D81-3259DDD3DA21}" type="presParOf" srcId="{B77A3415-0E04-48C2-995E-4028013C5841}" destId="{C9FF6B42-6E99-448E-965B-227B09463473}" srcOrd="1" destOrd="0" presId="urn:microsoft.com/office/officeart/2005/8/layout/hierarchy6"/>
    <dgm:cxn modelId="{ED7EE644-2898-4D3E-A48D-2F0664151F1F}" type="presParOf" srcId="{C9FF6B42-6E99-448E-965B-227B09463473}" destId="{0AD3E4A4-41D9-41D8-83C6-78597A053465}" srcOrd="0" destOrd="0" presId="urn:microsoft.com/office/officeart/2005/8/layout/hierarchy6"/>
    <dgm:cxn modelId="{BB606162-6A61-4775-8F12-5AD9B3A6838E}" type="presParOf" srcId="{C9FF6B42-6E99-448E-965B-227B09463473}" destId="{B7732272-3221-4AC6-BEEE-17BB39C2C559}" srcOrd="1" destOrd="0" presId="urn:microsoft.com/office/officeart/2005/8/layout/hierarchy6"/>
    <dgm:cxn modelId="{2E19D37D-E1C9-433E-9DBF-4BED315DDAB2}" type="presParOf" srcId="{B7732272-3221-4AC6-BEEE-17BB39C2C559}" destId="{D3CC4E3D-4980-4656-9F5D-DEFD1461FEF8}" srcOrd="0" destOrd="0" presId="urn:microsoft.com/office/officeart/2005/8/layout/hierarchy6"/>
    <dgm:cxn modelId="{D6E2C191-4332-47D6-AB25-970F54A4E239}" type="presParOf" srcId="{B7732272-3221-4AC6-BEEE-17BB39C2C559}" destId="{B0CE1F97-07E4-4020-9FD8-B6CCA702FF24}" srcOrd="1" destOrd="0" presId="urn:microsoft.com/office/officeart/2005/8/layout/hierarchy6"/>
    <dgm:cxn modelId="{33DC6B4B-6FD5-4DF2-9300-6078A2AFBC8E}" type="presParOf" srcId="{B0CE1F97-07E4-4020-9FD8-B6CCA702FF24}" destId="{4B058504-53CC-4CB2-AC1B-3E373D780ECA}" srcOrd="0" destOrd="0" presId="urn:microsoft.com/office/officeart/2005/8/layout/hierarchy6"/>
    <dgm:cxn modelId="{45B2B5E8-6240-48AF-B808-88B405167952}" type="presParOf" srcId="{B0CE1F97-07E4-4020-9FD8-B6CCA702FF24}" destId="{ADD7DDD3-ED0B-4440-A1F3-C42350888F9D}" srcOrd="1" destOrd="0" presId="urn:microsoft.com/office/officeart/2005/8/layout/hierarchy6"/>
    <dgm:cxn modelId="{A846B549-D84F-4CAB-8BC4-AD402F0A86BB}" type="presParOf" srcId="{B77A3415-0E04-48C2-995E-4028013C5841}" destId="{26952AE2-0EDB-46CC-B2A0-587E569209A7}" srcOrd="2" destOrd="0" presId="urn:microsoft.com/office/officeart/2005/8/layout/hierarchy6"/>
    <dgm:cxn modelId="{D8EB5731-D09E-4025-A460-DA6860DD432F}" type="presParOf" srcId="{B77A3415-0E04-48C2-995E-4028013C5841}" destId="{E077AF03-4602-4AFE-90C2-08C26ADEE298}" srcOrd="3" destOrd="0" presId="urn:microsoft.com/office/officeart/2005/8/layout/hierarchy6"/>
    <dgm:cxn modelId="{66900A4A-062F-419F-A662-45C7DFAA5E25}" type="presParOf" srcId="{E077AF03-4602-4AFE-90C2-08C26ADEE298}" destId="{00102B78-AA34-4132-8A53-5756AFFD8E27}" srcOrd="0" destOrd="0" presId="urn:microsoft.com/office/officeart/2005/8/layout/hierarchy6"/>
    <dgm:cxn modelId="{D19C7A20-A50A-4572-9061-1BAE1DE183B8}" type="presParOf" srcId="{E077AF03-4602-4AFE-90C2-08C26ADEE298}" destId="{E478FE9A-9EE0-400A-A5BD-876CE8641F41}" srcOrd="1" destOrd="0" presId="urn:microsoft.com/office/officeart/2005/8/layout/hierarchy6"/>
    <dgm:cxn modelId="{566F3BB6-A2AD-438E-A43C-C770BCD31A7D}" type="presParOf" srcId="{E478FE9A-9EE0-400A-A5BD-876CE8641F41}" destId="{937F06E1-759C-40F1-9AFC-6DE5C74CD424}" srcOrd="0" destOrd="0" presId="urn:microsoft.com/office/officeart/2005/8/layout/hierarchy6"/>
    <dgm:cxn modelId="{2A840C5E-1D87-4BCD-BB14-CF43212D04F1}" type="presParOf" srcId="{E478FE9A-9EE0-400A-A5BD-876CE8641F41}" destId="{6570FE9F-0582-44FD-A95A-33081523DF91}" srcOrd="1" destOrd="0" presId="urn:microsoft.com/office/officeart/2005/8/layout/hierarchy6"/>
    <dgm:cxn modelId="{DFCF7FDC-4F5E-40AF-B137-7F487C387536}" type="presParOf" srcId="{6570FE9F-0582-44FD-A95A-33081523DF91}" destId="{D18F8225-4667-40A0-892F-32F8612EAC31}" srcOrd="0" destOrd="0" presId="urn:microsoft.com/office/officeart/2005/8/layout/hierarchy6"/>
    <dgm:cxn modelId="{D40ACD1A-5202-4A54-A3FC-0DCB2BAA1C76}" type="presParOf" srcId="{6570FE9F-0582-44FD-A95A-33081523DF91}" destId="{84325E0E-1596-476B-860B-6D9172CC5681}" srcOrd="1" destOrd="0" presId="urn:microsoft.com/office/officeart/2005/8/layout/hierarchy6"/>
    <dgm:cxn modelId="{57E209BF-582A-48A7-BEC0-F91D745E7F34}" type="presParOf" srcId="{8AAE6404-FFC3-4568-B3F9-B651A2A670F8}" destId="{1B14E1CC-3CDD-473A-AC53-82589B333737}"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343F55-8C83-424E-BAAE-817AD49C7251}">
      <dsp:nvSpPr>
        <dsp:cNvPr id="0" name=""/>
        <dsp:cNvSpPr/>
      </dsp:nvSpPr>
      <dsp:spPr>
        <a:xfrm>
          <a:off x="1934856" y="1669"/>
          <a:ext cx="1392685" cy="9284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Standards</a:t>
          </a:r>
        </a:p>
      </dsp:txBody>
      <dsp:txXfrm>
        <a:off x="1962050" y="28863"/>
        <a:ext cx="1338297" cy="874068"/>
      </dsp:txXfrm>
    </dsp:sp>
    <dsp:sp modelId="{AF254F26-5BDC-4AEB-9C91-CF92DD0CD925}">
      <dsp:nvSpPr>
        <dsp:cNvPr id="0" name=""/>
        <dsp:cNvSpPr/>
      </dsp:nvSpPr>
      <dsp:spPr>
        <a:xfrm>
          <a:off x="1725953" y="930126"/>
          <a:ext cx="905245" cy="371382"/>
        </a:xfrm>
        <a:custGeom>
          <a:avLst/>
          <a:gdLst/>
          <a:ahLst/>
          <a:cxnLst/>
          <a:rect l="0" t="0" r="0" b="0"/>
          <a:pathLst>
            <a:path>
              <a:moveTo>
                <a:pt x="905245" y="0"/>
              </a:moveTo>
              <a:lnTo>
                <a:pt x="905245" y="185691"/>
              </a:lnTo>
              <a:lnTo>
                <a:pt x="0" y="185691"/>
              </a:lnTo>
              <a:lnTo>
                <a:pt x="0" y="3713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D3E4A4-41D9-41D8-83C6-78597A053465}">
      <dsp:nvSpPr>
        <dsp:cNvPr id="0" name=""/>
        <dsp:cNvSpPr/>
      </dsp:nvSpPr>
      <dsp:spPr>
        <a:xfrm>
          <a:off x="1029610" y="1301509"/>
          <a:ext cx="1392685" cy="9284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National Standards </a:t>
          </a:r>
        </a:p>
      </dsp:txBody>
      <dsp:txXfrm>
        <a:off x="1056804" y="1328703"/>
        <a:ext cx="1338297" cy="874068"/>
      </dsp:txXfrm>
    </dsp:sp>
    <dsp:sp modelId="{D3CC4E3D-4980-4656-9F5D-DEFD1461FEF8}">
      <dsp:nvSpPr>
        <dsp:cNvPr id="0" name=""/>
        <dsp:cNvSpPr/>
      </dsp:nvSpPr>
      <dsp:spPr>
        <a:xfrm>
          <a:off x="1680233" y="2229966"/>
          <a:ext cx="91440" cy="371382"/>
        </a:xfrm>
        <a:custGeom>
          <a:avLst/>
          <a:gdLst/>
          <a:ahLst/>
          <a:cxnLst/>
          <a:rect l="0" t="0" r="0" b="0"/>
          <a:pathLst>
            <a:path>
              <a:moveTo>
                <a:pt x="45720" y="0"/>
              </a:moveTo>
              <a:lnTo>
                <a:pt x="45720" y="3713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058504-53CC-4CB2-AC1B-3E373D780ECA}">
      <dsp:nvSpPr>
        <dsp:cNvPr id="0" name=""/>
        <dsp:cNvSpPr/>
      </dsp:nvSpPr>
      <dsp:spPr>
        <a:xfrm>
          <a:off x="1029610" y="2601349"/>
          <a:ext cx="1392685" cy="9284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GB</a:t>
          </a:r>
        </a:p>
      </dsp:txBody>
      <dsp:txXfrm>
        <a:off x="1056804" y="2628543"/>
        <a:ext cx="1338297" cy="874068"/>
      </dsp:txXfrm>
    </dsp:sp>
    <dsp:sp modelId="{26952AE2-0EDB-46CC-B2A0-587E569209A7}">
      <dsp:nvSpPr>
        <dsp:cNvPr id="0" name=""/>
        <dsp:cNvSpPr/>
      </dsp:nvSpPr>
      <dsp:spPr>
        <a:xfrm>
          <a:off x="2631199" y="930126"/>
          <a:ext cx="905245" cy="371382"/>
        </a:xfrm>
        <a:custGeom>
          <a:avLst/>
          <a:gdLst/>
          <a:ahLst/>
          <a:cxnLst/>
          <a:rect l="0" t="0" r="0" b="0"/>
          <a:pathLst>
            <a:path>
              <a:moveTo>
                <a:pt x="0" y="0"/>
              </a:moveTo>
              <a:lnTo>
                <a:pt x="0" y="185691"/>
              </a:lnTo>
              <a:lnTo>
                <a:pt x="905245" y="185691"/>
              </a:lnTo>
              <a:lnTo>
                <a:pt x="905245" y="3713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102B78-AA34-4132-8A53-5756AFFD8E27}">
      <dsp:nvSpPr>
        <dsp:cNvPr id="0" name=""/>
        <dsp:cNvSpPr/>
      </dsp:nvSpPr>
      <dsp:spPr>
        <a:xfrm>
          <a:off x="2840101" y="1301509"/>
          <a:ext cx="1392685" cy="9284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Professional Standards</a:t>
          </a:r>
        </a:p>
      </dsp:txBody>
      <dsp:txXfrm>
        <a:off x="2867295" y="1328703"/>
        <a:ext cx="1338297" cy="874068"/>
      </dsp:txXfrm>
    </dsp:sp>
    <dsp:sp modelId="{937F06E1-759C-40F1-9AFC-6DE5C74CD424}">
      <dsp:nvSpPr>
        <dsp:cNvPr id="0" name=""/>
        <dsp:cNvSpPr/>
      </dsp:nvSpPr>
      <dsp:spPr>
        <a:xfrm>
          <a:off x="3490724" y="2229966"/>
          <a:ext cx="91440" cy="371382"/>
        </a:xfrm>
        <a:custGeom>
          <a:avLst/>
          <a:gdLst/>
          <a:ahLst/>
          <a:cxnLst/>
          <a:rect l="0" t="0" r="0" b="0"/>
          <a:pathLst>
            <a:path>
              <a:moveTo>
                <a:pt x="45720" y="0"/>
              </a:moveTo>
              <a:lnTo>
                <a:pt x="45720" y="37138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8F8225-4667-40A0-892F-32F8612EAC31}">
      <dsp:nvSpPr>
        <dsp:cNvPr id="0" name=""/>
        <dsp:cNvSpPr/>
      </dsp:nvSpPr>
      <dsp:spPr>
        <a:xfrm>
          <a:off x="2840101" y="2601349"/>
          <a:ext cx="1392685" cy="9284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YY(medical)</a:t>
          </a:r>
        </a:p>
      </dsp:txBody>
      <dsp:txXfrm>
        <a:off x="2867295" y="2628543"/>
        <a:ext cx="1338297" cy="87406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24EFDFF-52FB-4AA1-8619-FE2EB8C25240}" type="datetimeFigureOut">
              <a:rPr lang="en-IN" smtClean="0"/>
              <a:pPr/>
              <a:t>16-02-2021</a:t>
            </a:fld>
            <a:endParaRPr lang="en-IN"/>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0A5A8A1-DC91-404B-B6EF-9243D3169412}" type="slidenum">
              <a:rPr lang="en-IN" smtClean="0"/>
              <a:pPr/>
              <a:t>‹#›</a:t>
            </a:fld>
            <a:endParaRPr lang="en-IN"/>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3" name="Group 212"/>
          <p:cNvGrpSpPr/>
          <p:nvPr userDrawn="1"/>
        </p:nvGrpSpPr>
        <p:grpSpPr bwMode="gray">
          <a:xfrm>
            <a:off x="-1" y="0"/>
            <a:ext cx="9137515" cy="4914900"/>
            <a:chOff x="-1" y="0"/>
            <a:chExt cx="9137515" cy="4914900"/>
          </a:xfrm>
        </p:grpSpPr>
        <p:cxnSp>
          <p:nvCxnSpPr>
            <p:cNvPr id="63" name="Straight Connector 62"/>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p:cNvGrpSpPr/>
          <p:nvPr userDrawn="1"/>
        </p:nvGrpSpPr>
        <p:grpSpPr bwMode="gray">
          <a:xfrm>
            <a:off x="200226" y="755329"/>
            <a:ext cx="799280" cy="844787"/>
            <a:chOff x="-3330575" y="3005138"/>
            <a:chExt cx="1533526" cy="1620837"/>
          </a:xfrm>
          <a:solidFill>
            <a:srgbClr val="003F72"/>
          </a:solidFill>
        </p:grpSpPr>
        <p:sp>
          <p:nvSpPr>
            <p:cNvPr id="9"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bwMode="gray">
          <a:xfrm>
            <a:off x="4981240" y="1861069"/>
            <a:ext cx="747544" cy="809246"/>
            <a:chOff x="2301081" y="6662108"/>
            <a:chExt cx="1500188" cy="1624012"/>
          </a:xfrm>
          <a:solidFill>
            <a:srgbClr val="003F72"/>
          </a:solidFill>
        </p:grpSpPr>
        <p:sp>
          <p:nvSpPr>
            <p:cNvPr id="12"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userDrawn="1">
            <p:ph type="title" hasCustomPrompt="1"/>
          </p:nvPr>
        </p:nvSpPr>
        <p:spPr bwMode="gray">
          <a:xfrm>
            <a:off x="999506" y="755329"/>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gray">
          <a:xfrm>
            <a:off x="299349" y="2798386"/>
            <a:ext cx="1680364" cy="252286"/>
            <a:chOff x="119" y="2341"/>
            <a:chExt cx="1805" cy="271"/>
          </a:xfrm>
        </p:grpSpPr>
        <p:sp>
          <p:nvSpPr>
            <p:cNvPr id="19"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userDrawn="1">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userDrawn="1">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sp>
        <p:nvSpPr>
          <p:cNvPr id="123" name="TextBox 122"/>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530563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grpSp>
        <p:nvGrpSpPr>
          <p:cNvPr id="108" name="Group 107"/>
          <p:cNvGrpSpPr/>
          <p:nvPr userDrawn="1"/>
        </p:nvGrpSpPr>
        <p:grpSpPr bwMode="gray">
          <a:xfrm>
            <a:off x="-1" y="596901"/>
            <a:ext cx="9137515" cy="4375150"/>
            <a:chOff x="-1" y="596901"/>
            <a:chExt cx="9137515" cy="4375150"/>
          </a:xfrm>
        </p:grpSpPr>
        <p:cxnSp>
          <p:nvCxnSpPr>
            <p:cNvPr id="109" name="Straight Connector 1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Tree>
    <p:extLst>
      <p:ext uri="{BB962C8B-B14F-4D97-AF65-F5344CB8AC3E}">
        <p14:creationId xmlns:p14="http://schemas.microsoft.com/office/powerpoint/2010/main" val="2489315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7494523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grpSp>
        <p:nvGrpSpPr>
          <p:cNvPr id="101" name="Group 100"/>
          <p:cNvGrpSpPr/>
          <p:nvPr userDrawn="1"/>
        </p:nvGrpSpPr>
        <p:grpSpPr bwMode="gray">
          <a:xfrm>
            <a:off x="-1" y="596901"/>
            <a:ext cx="9137515" cy="4375150"/>
            <a:chOff x="-1" y="596901"/>
            <a:chExt cx="9137515" cy="4375150"/>
          </a:xfrm>
        </p:grpSpPr>
        <p:cxnSp>
          <p:nvCxnSpPr>
            <p:cNvPr id="102" name="Straight Connector 101"/>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3703034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143966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grpSp>
        <p:nvGrpSpPr>
          <p:cNvPr id="114" name="Group 113"/>
          <p:cNvGrpSpPr/>
          <p:nvPr userDrawn="1"/>
        </p:nvGrpSpPr>
        <p:grpSpPr bwMode="gray">
          <a:xfrm>
            <a:off x="-1" y="596901"/>
            <a:ext cx="9137515" cy="4375150"/>
            <a:chOff x="-1" y="596901"/>
            <a:chExt cx="9137515" cy="4375150"/>
          </a:xfrm>
        </p:grpSpPr>
        <p:cxnSp>
          <p:nvCxnSpPr>
            <p:cNvPr id="115" name="Straight Connector 114"/>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5496114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grpSp>
        <p:nvGrpSpPr>
          <p:cNvPr id="104" name="Group 103"/>
          <p:cNvGrpSpPr/>
          <p:nvPr userDrawn="1"/>
        </p:nvGrpSpPr>
        <p:grpSpPr bwMode="gray">
          <a:xfrm>
            <a:off x="-1" y="596901"/>
            <a:ext cx="9137515" cy="4375150"/>
            <a:chOff x="-1" y="596901"/>
            <a:chExt cx="9137515" cy="4375150"/>
          </a:xfrm>
        </p:grpSpPr>
        <p:cxnSp>
          <p:nvCxnSpPr>
            <p:cNvPr id="105" name="Straight Connector 104"/>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bwMode="gray">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41" name="Content Placeholder 2"/>
          <p:cNvSpPr>
            <a:spLocks noGrp="1"/>
          </p:cNvSpPr>
          <p:nvPr>
            <p:ph idx="23"/>
          </p:nvPr>
        </p:nvSpPr>
        <p:spPr bwMode="gray">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val="9606137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grpSp>
        <p:nvGrpSpPr>
          <p:cNvPr id="107" name="Group 106"/>
          <p:cNvGrpSpPr/>
          <p:nvPr userDrawn="1"/>
        </p:nvGrpSpPr>
        <p:grpSpPr bwMode="gray">
          <a:xfrm>
            <a:off x="-1" y="596901"/>
            <a:ext cx="9137515" cy="4375150"/>
            <a:chOff x="-1" y="596901"/>
            <a:chExt cx="9137515" cy="4375150"/>
          </a:xfrm>
        </p:grpSpPr>
        <p:cxnSp>
          <p:nvCxnSpPr>
            <p:cNvPr id="108" name="Straight Connector 107"/>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val="247368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749845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grpSp>
        <p:nvGrpSpPr>
          <p:cNvPr id="99" name="Group 98"/>
          <p:cNvGrpSpPr/>
          <p:nvPr userDrawn="1"/>
        </p:nvGrpSpPr>
        <p:grpSpPr bwMode="gray">
          <a:xfrm>
            <a:off x="-1" y="596901"/>
            <a:ext cx="9137515" cy="4375150"/>
            <a:chOff x="-1" y="596901"/>
            <a:chExt cx="9137515" cy="4375150"/>
          </a:xfrm>
        </p:grpSpPr>
        <p:cxnSp>
          <p:nvCxnSpPr>
            <p:cNvPr id="100" name="Straight Connector 9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2882965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grpSp>
        <p:nvGrpSpPr>
          <p:cNvPr id="295" name="Group 294"/>
          <p:cNvGrpSpPr/>
          <p:nvPr userDrawn="1"/>
        </p:nvGrpSpPr>
        <p:grpSpPr bwMode="gray">
          <a:xfrm>
            <a:off x="-1" y="596901"/>
            <a:ext cx="9137515" cy="4375150"/>
            <a:chOff x="-1" y="596901"/>
            <a:chExt cx="9137515" cy="4375150"/>
          </a:xfrm>
        </p:grpSpPr>
        <p:cxnSp>
          <p:nvCxnSpPr>
            <p:cNvPr id="296" name="Straight Connector 295"/>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r>
              <a:rPr lang="en-US"/>
              <a:t>Edit Master text styles</a:t>
            </a:r>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r>
              <a:rPr lang="en-US"/>
              <a:t>Edit Master text styles</a:t>
            </a:r>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076305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grpSp>
        <p:nvGrpSpPr>
          <p:cNvPr id="281" name="Group 280"/>
          <p:cNvGrpSpPr/>
          <p:nvPr userDrawn="1"/>
        </p:nvGrpSpPr>
        <p:grpSpPr bwMode="gray">
          <a:xfrm>
            <a:off x="-1" y="596901"/>
            <a:ext cx="9137515" cy="4375150"/>
            <a:chOff x="-1" y="596901"/>
            <a:chExt cx="9137515" cy="4375150"/>
          </a:xfrm>
        </p:grpSpPr>
        <p:cxnSp>
          <p:nvCxnSpPr>
            <p:cNvPr id="163" name="Straight Connector 162"/>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446752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grpSp>
        <p:nvGrpSpPr>
          <p:cNvPr id="290" name="Group 289"/>
          <p:cNvGrpSpPr/>
          <p:nvPr userDrawn="1"/>
        </p:nvGrpSpPr>
        <p:grpSpPr bwMode="gray">
          <a:xfrm>
            <a:off x="-1" y="596901"/>
            <a:ext cx="9137515" cy="4375150"/>
            <a:chOff x="-1" y="596901"/>
            <a:chExt cx="9137515" cy="4375150"/>
          </a:xfrm>
        </p:grpSpPr>
        <p:cxnSp>
          <p:nvCxnSpPr>
            <p:cNvPr id="291" name="Straight Connector 29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6750987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grpSp>
        <p:nvGrpSpPr>
          <p:cNvPr id="208" name="Group 207"/>
          <p:cNvGrpSpPr/>
          <p:nvPr userDrawn="1"/>
        </p:nvGrpSpPr>
        <p:grpSpPr bwMode="gray">
          <a:xfrm>
            <a:off x="-1" y="596901"/>
            <a:ext cx="9137515" cy="4375150"/>
            <a:chOff x="-1" y="596901"/>
            <a:chExt cx="9137515" cy="4375150"/>
          </a:xfrm>
        </p:grpSpPr>
        <p:cxnSp>
          <p:nvCxnSpPr>
            <p:cNvPr id="209" name="Straight Connector 208"/>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r>
              <a:rPr lang="en-US"/>
              <a:t>Click icon to add picture</a:t>
            </a:r>
            <a:endParaRPr lang="en-IN" dirty="0"/>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418081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grpSp>
        <p:nvGrpSpPr>
          <p:cNvPr id="129" name="Group 128"/>
          <p:cNvGrpSpPr/>
          <p:nvPr userDrawn="1"/>
        </p:nvGrpSpPr>
        <p:grpSpPr bwMode="gray">
          <a:xfrm>
            <a:off x="-1" y="-12970"/>
            <a:ext cx="9137515" cy="4914900"/>
            <a:chOff x="-1" y="0"/>
            <a:chExt cx="9137515" cy="4914900"/>
          </a:xfrm>
        </p:grpSpPr>
        <p:cxnSp>
          <p:nvCxnSpPr>
            <p:cNvPr id="130" name="Straight Connector 129"/>
            <p:cNvCxnSpPr/>
            <p:nvPr userDrawn="1"/>
          </p:nvCxnSpPr>
          <p:spPr bwMode="gray">
            <a:xfrm>
              <a:off x="14257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2953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44802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60075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7534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90621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105894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12116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136440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15171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166986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82259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9753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212805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22807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243351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258624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27389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89170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30444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319716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334989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35026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365535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8080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96081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411354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42662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441899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45717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472445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87718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502991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518264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533537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548810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564083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79356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94629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609902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625175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640448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65572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67099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86267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70154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716813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73208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74735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762632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7790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93178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80845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82372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838996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85426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869542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8481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90008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1"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1"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1"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1"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1"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1"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1"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1"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1"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1"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1"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1"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1"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1"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1"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1"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1"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1"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1"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1"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1"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1"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flipH="1">
              <a:off x="-1"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flipH="1">
              <a:off x="-1"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flipH="1">
              <a:off x="-1"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flipH="1">
              <a:off x="-1"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flipH="1">
              <a:off x="-1"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flipH="1">
              <a:off x="-1"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flipH="1">
              <a:off x="-1"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flipH="1">
              <a:off x="-1"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flipH="1">
              <a:off x="-1"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flipH="1">
              <a:off x="-1"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flipH="1">
              <a:off x="-1"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3200"/>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bwMode="gray">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0077BD"/>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grpSp>
        <p:nvGrpSpPr>
          <p:cNvPr id="25" name="Group 24"/>
          <p:cNvGrpSpPr/>
          <p:nvPr userDrawn="1"/>
        </p:nvGrpSpPr>
        <p:grpSpPr bwMode="gray">
          <a:xfrm>
            <a:off x="787275" y="755329"/>
            <a:ext cx="799280" cy="844787"/>
            <a:chOff x="-3330575" y="3005138"/>
            <a:chExt cx="1533526" cy="1620837"/>
          </a:xfrm>
          <a:solidFill>
            <a:srgbClr val="003F72"/>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bwMode="gray">
          <a:xfrm>
            <a:off x="4059220" y="1649549"/>
            <a:ext cx="747544" cy="809246"/>
            <a:chOff x="2301081" y="6662108"/>
            <a:chExt cx="1500188" cy="1624012"/>
          </a:xfrm>
          <a:solidFill>
            <a:srgbClr val="003F72"/>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112" name="Freeform 17"/>
          <p:cNvSpPr>
            <a:spLocks/>
          </p:cNvSpPr>
          <p:nvPr userDrawn="1"/>
        </p:nvSpPr>
        <p:spPr bwMode="gray">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rgbClr val="003F72"/>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500538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grpSp>
        <p:nvGrpSpPr>
          <p:cNvPr id="203" name="Group 202"/>
          <p:cNvGrpSpPr/>
          <p:nvPr userDrawn="1"/>
        </p:nvGrpSpPr>
        <p:grpSpPr bwMode="gray">
          <a:xfrm>
            <a:off x="-1" y="596901"/>
            <a:ext cx="9137515" cy="4375150"/>
            <a:chOff x="-1" y="596901"/>
            <a:chExt cx="9137515" cy="4375150"/>
          </a:xfrm>
        </p:grpSpPr>
        <p:cxnSp>
          <p:nvCxnSpPr>
            <p:cNvPr id="204" name="Straight Connector 203"/>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grpSp>
        <p:nvGrpSpPr>
          <p:cNvPr id="109" name="Group 108"/>
          <p:cNvGrpSpPr/>
          <p:nvPr userDrawn="1"/>
        </p:nvGrpSpPr>
        <p:grpSpPr bwMode="gray">
          <a:xfrm>
            <a:off x="-1" y="596901"/>
            <a:ext cx="9137515" cy="4375150"/>
            <a:chOff x="-1" y="596901"/>
            <a:chExt cx="9137515" cy="4375150"/>
          </a:xfrm>
        </p:grpSpPr>
        <p:cxnSp>
          <p:nvCxnSpPr>
            <p:cNvPr id="110" name="Straight Connector 109"/>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6" name="Title 1"/>
          <p:cNvSpPr>
            <a:spLocks noGrp="1"/>
          </p:cNvSpPr>
          <p:nvPr userDrawn="1">
            <p:ph type="title" hasCustomPrompt="1"/>
          </p:nvPr>
        </p:nvSpPr>
        <p:spPr bwMode="gray">
          <a:xfrm>
            <a:off x="304800" y="1"/>
            <a:ext cx="8534400" cy="505365"/>
          </a:xfr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r>
              <a:rPr lang="en-US"/>
              <a:t>Click icon to add picture</a:t>
            </a:r>
            <a:endParaRPr lang="en-IN" dirty="0"/>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 No Grids">
    <p:spTree>
      <p:nvGrpSpPr>
        <p:cNvPr id="1" name=""/>
        <p:cNvGrpSpPr/>
        <p:nvPr/>
      </p:nvGrpSpPr>
      <p:grpSpPr>
        <a:xfrm>
          <a:off x="0" y="0"/>
          <a:ext cx="0" cy="0"/>
          <a:chOff x="0" y="0"/>
          <a:chExt cx="0" cy="0"/>
        </a:xfrm>
      </p:grpSpPr>
      <p:sp>
        <p:nvSpPr>
          <p:cNvPr id="6" name="Title 1"/>
          <p:cNvSpPr>
            <a:spLocks noGrp="1"/>
          </p:cNvSpPr>
          <p:nvPr userDrawn="1">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a:xfrm>
            <a:off x="304800" y="666750"/>
            <a:ext cx="8534400" cy="419100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a:t>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grpSp>
        <p:nvGrpSpPr>
          <p:cNvPr id="3"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98" name="Group 97"/>
          <p:cNvGrpSpPr/>
          <p:nvPr userDrawn="1"/>
        </p:nvGrpSpPr>
        <p:grpSpPr bwMode="gray">
          <a:xfrm>
            <a:off x="-1" y="571501"/>
            <a:ext cx="9137515" cy="4375150"/>
            <a:chOff x="-1" y="596901"/>
            <a:chExt cx="9137515" cy="4375150"/>
          </a:xfrm>
        </p:grpSpPr>
        <p:cxnSp>
          <p:nvCxnSpPr>
            <p:cNvPr id="99" name="Straight Connector 98"/>
            <p:cNvCxnSpPr/>
            <p:nvPr userDrawn="1"/>
          </p:nvCxnSpPr>
          <p:spPr bwMode="gray">
            <a:xfrm rot="5400000">
              <a:off x="4568757" y="-397185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bwMode="gray">
            <a:xfrm rot="5400000">
              <a:off x="4568757" y="-382122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bwMode="gray">
            <a:xfrm rot="5400000">
              <a:off x="4568757" y="-367059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bwMode="gray">
            <a:xfrm rot="5400000">
              <a:off x="4568757" y="-351995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bwMode="gray">
            <a:xfrm rot="5400000">
              <a:off x="4568757" y="-336932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rot="5400000">
              <a:off x="4568757" y="-321869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rot="5400000">
              <a:off x="4568757" y="-306805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rot="5400000">
              <a:off x="4568757" y="-291742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rot="5400000">
              <a:off x="4568757" y="-276679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rot="5400000">
              <a:off x="4568757" y="-261616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rot="5400000">
              <a:off x="4568757" y="-246552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rot="5400000">
              <a:off x="4568757" y="-231489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rot="5400000">
              <a:off x="4568757" y="-216426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rot="5400000">
              <a:off x="4568757" y="-201362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rot="5400000">
              <a:off x="4568757" y="-186299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rot="5400000">
              <a:off x="4568757" y="-171236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rot="5400000">
              <a:off x="4568757" y="-156172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rot="5400000">
              <a:off x="4568757" y="-1411096"/>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rot="5400000">
              <a:off x="4568757" y="-126046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rot="5400000">
              <a:off x="4568757" y="-1109830"/>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rot="5400000">
              <a:off x="4568757" y="-95919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rot="5400000">
              <a:off x="4568757" y="-80856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bwMode="gray">
            <a:xfrm rot="5400000">
              <a:off x="4568757" y="-657931"/>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507298"/>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bwMode="gray">
            <a:xfrm rot="5400000">
              <a:off x="4568757" y="-356665"/>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bwMode="gray">
            <a:xfrm rot="5400000">
              <a:off x="4568757" y="-206032"/>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55399"/>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bwMode="gray">
            <a:xfrm rot="5400000">
              <a:off x="4568757" y="95234"/>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bwMode="gray">
            <a:xfrm rot="5400000">
              <a:off x="4568757" y="245867"/>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bwMode="gray">
            <a:xfrm rot="5400000">
              <a:off x="4568757" y="396913"/>
              <a:ext cx="0" cy="9137515"/>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a:off x="142570" y="603115"/>
              <a:ext cx="0" cy="4368936"/>
            </a:xfrm>
            <a:prstGeom prst="line">
              <a:avLst/>
            </a:prstGeom>
            <a:ln>
              <a:solidFill>
                <a:srgbClr val="0077BD"/>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a:off x="29530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a:off x="44802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a:off x="60075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a:off x="7534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a:off x="90621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a:off x="105894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a:off x="12116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a:off x="136440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a:off x="15171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a:off x="166986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a:off x="182259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a:off x="19753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a:off x="212805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a:off x="22807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a:off x="243351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a:off x="258624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a:off x="27389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a:off x="289170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a:off x="30444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a:off x="319716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a:off x="334989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a:off x="35026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a:off x="365535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a:off x="38080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a:off x="396081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a:off x="411354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42662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441899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5717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472445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487718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502991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518264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533537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548810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5640836"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579356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594629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6099025"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625175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6404484"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655721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670994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686267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701540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7168132"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732086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747359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7626321"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777905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7931780"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808450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823723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8389969"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854269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8695428"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8848157"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9000883" y="603115"/>
              <a:ext cx="0" cy="4368936"/>
            </a:xfrm>
            <a:prstGeom prst="line">
              <a:avLst/>
            </a:prstGeom>
            <a:ln>
              <a:solidFill>
                <a:srgbClr val="3576D7"/>
              </a:solidFill>
            </a:ln>
          </p:spPr>
          <p:style>
            <a:lnRef idx="1">
              <a:schemeClr val="accent1"/>
            </a:lnRef>
            <a:fillRef idx="0">
              <a:schemeClr val="accent1"/>
            </a:fillRef>
            <a:effectRef idx="0">
              <a:schemeClr val="accent1"/>
            </a:effectRef>
            <a:fontRef idx="minor">
              <a:schemeClr val="tx1"/>
            </a:fontRef>
          </p:style>
        </p:cxnSp>
      </p:grpSp>
      <p:sp>
        <p:nvSpPr>
          <p:cNvPr id="7"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394488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bwMode="gray">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4" name="Group 103"/>
          <p:cNvGrpSpPr/>
          <p:nvPr userDrawn="1"/>
        </p:nvGrpSpPr>
        <p:grpSpPr bwMode="gray">
          <a:xfrm>
            <a:off x="-1" y="596901"/>
            <a:ext cx="9137515" cy="4375150"/>
            <a:chOff x="-1" y="596901"/>
            <a:chExt cx="9137515" cy="4375150"/>
          </a:xfrm>
        </p:grpSpPr>
        <p:cxnSp>
          <p:nvCxnSpPr>
            <p:cNvPr id="105" name="Straight Connector 104"/>
            <p:cNvCxnSpPr/>
            <p:nvPr userDrawn="1"/>
          </p:nvCxnSpPr>
          <p:spPr bwMode="gray">
            <a:xfrm rot="5400000">
              <a:off x="4568757" y="-397185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rot="5400000">
              <a:off x="4568757" y="-382122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rot="5400000">
              <a:off x="4568757" y="-367059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rot="5400000">
              <a:off x="4568757" y="-351995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rot="5400000">
              <a:off x="4568757" y="-336932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rot="5400000">
              <a:off x="4568757" y="-321869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rot="5400000">
              <a:off x="4568757" y="-306805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rot="5400000">
              <a:off x="4568757" y="-291742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rot="5400000">
              <a:off x="4568757" y="-276679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rot="5400000">
              <a:off x="4568757" y="-261616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rot="5400000">
              <a:off x="4568757" y="-246552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rot="5400000">
              <a:off x="4568757" y="-231489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rot="5400000">
              <a:off x="4568757" y="-216426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rot="5400000">
              <a:off x="4568757" y="-201362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rot="5400000">
              <a:off x="4568757" y="-186299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rot="5400000">
              <a:off x="4568757" y="-171236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rot="5400000">
              <a:off x="4568757" y="-156172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rot="5400000">
              <a:off x="4568757" y="-1411096"/>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rot="5400000">
              <a:off x="4568757" y="-126046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rot="5400000">
              <a:off x="4568757" y="-1109830"/>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rot="5400000">
              <a:off x="4568757" y="-95919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rot="5400000">
              <a:off x="4568757" y="-80856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rot="5400000">
              <a:off x="4568757" y="-657931"/>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rot="5400000">
              <a:off x="4568757" y="-507298"/>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rot="5400000">
              <a:off x="4568757" y="-356665"/>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rot="5400000">
              <a:off x="4568757" y="-206032"/>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rot="5400000">
              <a:off x="4568757" y="-55399"/>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rot="5400000">
              <a:off x="4568757" y="95234"/>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rot="5400000">
              <a:off x="4568757" y="245867"/>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rot="5400000">
              <a:off x="4568757" y="396913"/>
              <a:ext cx="0" cy="9137515"/>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14257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9530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44802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60075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7534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90621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105894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12116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136440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5171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66986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82259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9753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212805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22807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243351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58624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7389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89170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30444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319716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334989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5026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65535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8080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96081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411354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42662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441899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5717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72445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87718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502991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518264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533537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48810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640836"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79356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94629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6099025"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625175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6404484"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55721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70994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86267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701540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7168132"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732086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47359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626321"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77905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931780"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808450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823723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8389969"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54269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695428"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848157"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9000883" y="603115"/>
              <a:ext cx="0" cy="4368936"/>
            </a:xfrm>
            <a:prstGeom prst="line">
              <a:avLst/>
            </a:prstGeom>
            <a:ln>
              <a:solidFill>
                <a:srgbClr val="989898"/>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Content Placeholder 2"/>
          <p:cNvSpPr>
            <a:spLocks noGrp="1"/>
          </p:cNvSpPr>
          <p:nvPr>
            <p:ph idx="1"/>
          </p:nvPr>
        </p:nvSpPr>
        <p:spPr bwMode="gray">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77882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grpSp>
        <p:nvGrpSpPr>
          <p:cNvPr id="99" name="Group 98"/>
          <p:cNvGrpSpPr/>
          <p:nvPr userDrawn="1"/>
        </p:nvGrpSpPr>
        <p:grpSpPr bwMode="gray">
          <a:xfrm>
            <a:off x="-9458" y="0"/>
            <a:ext cx="9137515" cy="4914900"/>
            <a:chOff x="-9458" y="0"/>
            <a:chExt cx="9137515" cy="4914900"/>
          </a:xfrm>
        </p:grpSpPr>
        <p:cxnSp>
          <p:nvCxnSpPr>
            <p:cNvPr id="138" name="Straight Connector 137"/>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3" name="Content Placeholder 2"/>
          <p:cNvSpPr>
            <a:spLocks noGrp="1"/>
          </p:cNvSpPr>
          <p:nvPr userDrawn="1">
            <p:ph sz="quarter" idx="10"/>
          </p:nvPr>
        </p:nvSpPr>
        <p:spPr bwMode="gray">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8" name="TextBox 97"/>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98" name="TextBox 97"/>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8498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grpSp>
        <p:nvGrpSpPr>
          <p:cNvPr id="118" name="Group 117"/>
          <p:cNvGrpSpPr/>
          <p:nvPr userDrawn="1"/>
        </p:nvGrpSpPr>
        <p:grpSpPr bwMode="gray">
          <a:xfrm>
            <a:off x="-9458" y="0"/>
            <a:ext cx="9137515" cy="4914900"/>
            <a:chOff x="-9458" y="0"/>
            <a:chExt cx="9137515" cy="4914900"/>
          </a:xfrm>
        </p:grpSpPr>
        <p:cxnSp>
          <p:nvCxnSpPr>
            <p:cNvPr id="119" name="Straight Connector 118"/>
            <p:cNvCxnSpPr/>
            <p:nvPr userDrawn="1"/>
          </p:nvCxnSpPr>
          <p:spPr bwMode="gray">
            <a:xfrm>
              <a:off x="13311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bwMode="gray">
            <a:xfrm>
              <a:off x="28584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bwMode="gray">
            <a:xfrm>
              <a:off x="43857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bwMode="gray">
            <a:xfrm>
              <a:off x="59130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bwMode="gray">
            <a:xfrm>
              <a:off x="7440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bwMode="gray">
            <a:xfrm>
              <a:off x="89676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bwMode="gray">
            <a:xfrm>
              <a:off x="104949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bwMode="gray">
            <a:xfrm>
              <a:off x="12022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bwMode="gray">
            <a:xfrm>
              <a:off x="135495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bwMode="gray">
            <a:xfrm>
              <a:off x="15076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bwMode="gray">
            <a:xfrm>
              <a:off x="166040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bwMode="gray">
            <a:xfrm>
              <a:off x="181313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bwMode="gray">
            <a:xfrm>
              <a:off x="19658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bwMode="gray">
            <a:xfrm>
              <a:off x="211859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bwMode="gray">
            <a:xfrm>
              <a:off x="22713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bwMode="gray">
            <a:xfrm>
              <a:off x="242405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bwMode="gray">
            <a:xfrm>
              <a:off x="257678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bwMode="gray">
            <a:xfrm>
              <a:off x="27295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bwMode="gray">
            <a:xfrm>
              <a:off x="288224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bwMode="gray">
            <a:xfrm>
              <a:off x="30349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bwMode="gray">
            <a:xfrm>
              <a:off x="318770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bwMode="gray">
            <a:xfrm>
              <a:off x="334043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bwMode="gray">
            <a:xfrm>
              <a:off x="34931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bwMode="gray">
            <a:xfrm>
              <a:off x="364589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bwMode="gray">
            <a:xfrm>
              <a:off x="37986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bwMode="gray">
            <a:xfrm>
              <a:off x="395135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bwMode="gray">
            <a:xfrm>
              <a:off x="410408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bwMode="gray">
            <a:xfrm>
              <a:off x="42568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bwMode="gray">
            <a:xfrm>
              <a:off x="440954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bwMode="gray">
            <a:xfrm>
              <a:off x="45622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bwMode="gray">
            <a:xfrm>
              <a:off x="471500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bwMode="gray">
            <a:xfrm>
              <a:off x="486773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bwMode="gray">
            <a:xfrm>
              <a:off x="502046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bwMode="gray">
            <a:xfrm>
              <a:off x="517319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bwMode="gray">
            <a:xfrm>
              <a:off x="532592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bwMode="gray">
            <a:xfrm>
              <a:off x="547864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bwMode="gray">
            <a:xfrm>
              <a:off x="5631379"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bwMode="gray">
            <a:xfrm>
              <a:off x="578410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bwMode="gray">
            <a:xfrm>
              <a:off x="593683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bwMode="gray">
            <a:xfrm>
              <a:off x="6089568"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bwMode="gray">
            <a:xfrm>
              <a:off x="624229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bwMode="gray">
            <a:xfrm>
              <a:off x="6395027"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bwMode="gray">
            <a:xfrm>
              <a:off x="654775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bwMode="gray">
            <a:xfrm>
              <a:off x="670048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bwMode="gray">
            <a:xfrm>
              <a:off x="685321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bwMode="gray">
            <a:xfrm>
              <a:off x="700594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bwMode="gray">
            <a:xfrm>
              <a:off x="7158675"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bwMode="gray">
            <a:xfrm>
              <a:off x="731140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bwMode="gray">
            <a:xfrm>
              <a:off x="746413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bwMode="gray">
            <a:xfrm>
              <a:off x="7616864"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bwMode="gray">
            <a:xfrm>
              <a:off x="776959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bwMode="gray">
            <a:xfrm>
              <a:off x="7922323"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bwMode="gray">
            <a:xfrm>
              <a:off x="807505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bwMode="gray">
            <a:xfrm>
              <a:off x="822778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bwMode="gray">
            <a:xfrm>
              <a:off x="8380512"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bwMode="gray">
            <a:xfrm>
              <a:off x="853324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bwMode="gray">
            <a:xfrm>
              <a:off x="8685971"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bwMode="gray">
            <a:xfrm>
              <a:off x="8838700"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bwMode="gray">
            <a:xfrm>
              <a:off x="8991426" y="6214"/>
              <a:ext cx="0" cy="490868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bwMode="gray">
            <a:xfrm flipH="1">
              <a:off x="-9458" y="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bwMode="gray">
            <a:xfrm flipH="1">
              <a:off x="-9458" y="15283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bwMode="gray">
            <a:xfrm flipH="1">
              <a:off x="-9458" y="30567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bwMode="gray">
            <a:xfrm flipH="1">
              <a:off x="-9458" y="45851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bwMode="gray">
            <a:xfrm flipH="1">
              <a:off x="-9458" y="61135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bwMode="gray">
            <a:xfrm flipH="1">
              <a:off x="-9458" y="76419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bwMode="gray">
            <a:xfrm flipH="1">
              <a:off x="-9458" y="91702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bwMode="gray">
            <a:xfrm flipH="1">
              <a:off x="-9458" y="106986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bwMode="gray">
            <a:xfrm flipH="1">
              <a:off x="-9458" y="122270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bwMode="gray">
            <a:xfrm flipH="1">
              <a:off x="-9458" y="1375542"/>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bwMode="gray">
            <a:xfrm flipH="1">
              <a:off x="-9458" y="152838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bwMode="gray">
            <a:xfrm flipH="1">
              <a:off x="-9458" y="168121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bwMode="gray">
            <a:xfrm flipH="1">
              <a:off x="-9458" y="183405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bwMode="gray">
            <a:xfrm flipH="1">
              <a:off x="-9458" y="198689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bwMode="gray">
            <a:xfrm flipH="1">
              <a:off x="-9458" y="213973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bwMode="gray">
            <a:xfrm flipH="1">
              <a:off x="-9458" y="229257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bwMode="gray">
            <a:xfrm flipH="1">
              <a:off x="-9458" y="244540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bwMode="gray">
            <a:xfrm flipH="1">
              <a:off x="-9458" y="259824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bwMode="gray">
            <a:xfrm flipH="1">
              <a:off x="-9458" y="275108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bwMode="gray">
            <a:xfrm flipH="1">
              <a:off x="-9458" y="290392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bwMode="gray">
            <a:xfrm flipH="1">
              <a:off x="-9458" y="305676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bwMode="gray">
            <a:xfrm flipH="1">
              <a:off x="-9458" y="320959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bwMode="gray">
            <a:xfrm flipH="1">
              <a:off x="-9458" y="336243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bwMode="gray">
            <a:xfrm flipH="1">
              <a:off x="-9458" y="3515274"/>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bwMode="gray">
            <a:xfrm flipH="1">
              <a:off x="-9458" y="3668112"/>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bwMode="gray">
            <a:xfrm flipH="1">
              <a:off x="-9458" y="3820950"/>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bwMode="gray">
            <a:xfrm flipH="1">
              <a:off x="-9458" y="3973788"/>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bwMode="gray">
            <a:xfrm flipH="1">
              <a:off x="-9458" y="4126626"/>
              <a:ext cx="9137515"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bwMode="gray">
            <a:xfrm flipH="1">
              <a:off x="-9458" y="427946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bwMode="gray">
            <a:xfrm flipH="1">
              <a:off x="-9458" y="4438170"/>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bwMode="gray">
            <a:xfrm flipH="1">
              <a:off x="-9458" y="4591008"/>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bwMode="gray">
            <a:xfrm flipH="1">
              <a:off x="-9458" y="4743846"/>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bwMode="gray">
            <a:xfrm flipH="1">
              <a:off x="-9458" y="4896684"/>
              <a:ext cx="9137515"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bwMode="gray">
          <a:xfrm>
            <a:off x="1301946" y="1339943"/>
            <a:ext cx="703306" cy="743349"/>
            <a:chOff x="-3330575" y="3005138"/>
            <a:chExt cx="1533526" cy="1620837"/>
          </a:xfrm>
          <a:solidFill>
            <a:srgbClr val="003F72"/>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03F72"/>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03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bwMode="gray">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94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grpSp>
        <p:nvGrpSpPr>
          <p:cNvPr id="210" name="Group 209"/>
          <p:cNvGrpSpPr/>
          <p:nvPr userDrawn="1"/>
        </p:nvGrpSpPr>
        <p:grpSpPr bwMode="gray">
          <a:xfrm>
            <a:off x="-1" y="596901"/>
            <a:ext cx="9137515" cy="4375150"/>
            <a:chOff x="-1" y="596901"/>
            <a:chExt cx="9137515" cy="4375150"/>
          </a:xfrm>
        </p:grpSpPr>
        <p:cxnSp>
          <p:nvCxnSpPr>
            <p:cNvPr id="211" name="Straight Connector 210"/>
            <p:cNvCxnSpPr/>
            <p:nvPr userDrawn="1"/>
          </p:nvCxnSpPr>
          <p:spPr bwMode="gray">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bwMode="gray">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bwMode="gray">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bwMode="gray">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bwMode="gray">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bwMode="gray">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userDrawn="1"/>
          </p:nvCxnSpPr>
          <p:spPr bwMode="gray">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userDrawn="1"/>
          </p:nvCxnSpPr>
          <p:spPr bwMode="gray">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userDrawn="1"/>
          </p:nvCxnSpPr>
          <p:spPr bwMode="gray">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userDrawn="1"/>
          </p:nvCxnSpPr>
          <p:spPr bwMode="gray">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userDrawn="1"/>
          </p:nvCxnSpPr>
          <p:spPr bwMode="gray">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userDrawn="1"/>
          </p:nvCxnSpPr>
          <p:spPr bwMode="gray">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userDrawn="1"/>
          </p:nvCxnSpPr>
          <p:spPr bwMode="gray">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userDrawn="1"/>
          </p:nvCxnSpPr>
          <p:spPr bwMode="gray">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userDrawn="1"/>
          </p:nvCxnSpPr>
          <p:spPr bwMode="gray">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userDrawn="1"/>
          </p:nvCxnSpPr>
          <p:spPr bwMode="gray">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userDrawn="1"/>
          </p:nvCxnSpPr>
          <p:spPr bwMode="gray">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userDrawn="1"/>
          </p:nvCxnSpPr>
          <p:spPr bwMode="gray">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userDrawn="1"/>
          </p:nvCxnSpPr>
          <p:spPr bwMode="gray">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userDrawn="1"/>
          </p:nvCxnSpPr>
          <p:spPr bwMode="gray">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userDrawn="1"/>
          </p:nvCxnSpPr>
          <p:spPr bwMode="gray">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userDrawn="1"/>
          </p:nvCxnSpPr>
          <p:spPr bwMode="gray">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userDrawn="1"/>
          </p:nvCxnSpPr>
          <p:spPr bwMode="gray">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userDrawn="1"/>
          </p:nvCxnSpPr>
          <p:spPr bwMode="gray">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userDrawn="1"/>
          </p:nvCxnSpPr>
          <p:spPr bwMode="gray">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userDrawn="1"/>
          </p:nvCxnSpPr>
          <p:spPr bwMode="gray">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userDrawn="1"/>
          </p:nvCxnSpPr>
          <p:spPr bwMode="gray">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userDrawn="1"/>
          </p:nvCxnSpPr>
          <p:spPr bwMode="gray">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userDrawn="1"/>
          </p:nvCxnSpPr>
          <p:spPr bwMode="gray">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userDrawn="1"/>
          </p:nvCxnSpPr>
          <p:spPr bwMode="gray">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userDrawn="1"/>
          </p:nvCxnSpPr>
          <p:spPr bwMode="gray">
            <a:xfrm>
              <a:off x="14257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userDrawn="1"/>
          </p:nvCxnSpPr>
          <p:spPr bwMode="gray">
            <a:xfrm>
              <a:off x="29530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userDrawn="1"/>
          </p:nvCxnSpPr>
          <p:spPr bwMode="gray">
            <a:xfrm>
              <a:off x="44802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userDrawn="1"/>
          </p:nvCxnSpPr>
          <p:spPr bwMode="gray">
            <a:xfrm>
              <a:off x="60075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userDrawn="1"/>
          </p:nvCxnSpPr>
          <p:spPr bwMode="gray">
            <a:xfrm>
              <a:off x="7534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userDrawn="1"/>
          </p:nvCxnSpPr>
          <p:spPr bwMode="gray">
            <a:xfrm>
              <a:off x="90621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userDrawn="1"/>
          </p:nvCxnSpPr>
          <p:spPr bwMode="gray">
            <a:xfrm>
              <a:off x="105894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userDrawn="1"/>
          </p:nvCxnSpPr>
          <p:spPr bwMode="gray">
            <a:xfrm>
              <a:off x="12116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userDrawn="1"/>
          </p:nvCxnSpPr>
          <p:spPr bwMode="gray">
            <a:xfrm>
              <a:off x="136440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userDrawn="1"/>
          </p:nvCxnSpPr>
          <p:spPr bwMode="gray">
            <a:xfrm>
              <a:off x="15171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userDrawn="1"/>
          </p:nvCxnSpPr>
          <p:spPr bwMode="gray">
            <a:xfrm>
              <a:off x="166986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userDrawn="1"/>
          </p:nvCxnSpPr>
          <p:spPr bwMode="gray">
            <a:xfrm>
              <a:off x="182259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userDrawn="1"/>
          </p:nvCxnSpPr>
          <p:spPr bwMode="gray">
            <a:xfrm>
              <a:off x="19753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userDrawn="1"/>
          </p:nvCxnSpPr>
          <p:spPr bwMode="gray">
            <a:xfrm>
              <a:off x="212805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userDrawn="1"/>
          </p:nvCxnSpPr>
          <p:spPr bwMode="gray">
            <a:xfrm>
              <a:off x="22807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userDrawn="1"/>
          </p:nvCxnSpPr>
          <p:spPr bwMode="gray">
            <a:xfrm>
              <a:off x="243351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userDrawn="1"/>
          </p:nvCxnSpPr>
          <p:spPr bwMode="gray">
            <a:xfrm>
              <a:off x="258624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p:cNvCxnSpPr/>
            <p:nvPr userDrawn="1"/>
          </p:nvCxnSpPr>
          <p:spPr bwMode="gray">
            <a:xfrm>
              <a:off x="27389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userDrawn="1"/>
          </p:nvCxnSpPr>
          <p:spPr bwMode="gray">
            <a:xfrm>
              <a:off x="289170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userDrawn="1"/>
          </p:nvCxnSpPr>
          <p:spPr bwMode="gray">
            <a:xfrm>
              <a:off x="30444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userDrawn="1"/>
          </p:nvCxnSpPr>
          <p:spPr bwMode="gray">
            <a:xfrm>
              <a:off x="319716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userDrawn="1"/>
          </p:nvCxnSpPr>
          <p:spPr bwMode="gray">
            <a:xfrm>
              <a:off x="334989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userDrawn="1"/>
          </p:nvCxnSpPr>
          <p:spPr bwMode="gray">
            <a:xfrm>
              <a:off x="35026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userDrawn="1"/>
          </p:nvCxnSpPr>
          <p:spPr bwMode="gray">
            <a:xfrm>
              <a:off x="365535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userDrawn="1"/>
          </p:nvCxnSpPr>
          <p:spPr bwMode="gray">
            <a:xfrm>
              <a:off x="38080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userDrawn="1"/>
          </p:nvCxnSpPr>
          <p:spPr bwMode="gray">
            <a:xfrm>
              <a:off x="396081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userDrawn="1"/>
          </p:nvCxnSpPr>
          <p:spPr bwMode="gray">
            <a:xfrm>
              <a:off x="411354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userDrawn="1"/>
          </p:nvCxnSpPr>
          <p:spPr bwMode="gray">
            <a:xfrm>
              <a:off x="42662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userDrawn="1"/>
          </p:nvCxnSpPr>
          <p:spPr bwMode="gray">
            <a:xfrm>
              <a:off x="441899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userDrawn="1"/>
          </p:nvCxnSpPr>
          <p:spPr bwMode="gray">
            <a:xfrm>
              <a:off x="45717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userDrawn="1"/>
          </p:nvCxnSpPr>
          <p:spPr bwMode="gray">
            <a:xfrm>
              <a:off x="472445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p:cNvCxnSpPr/>
            <p:nvPr userDrawn="1"/>
          </p:nvCxnSpPr>
          <p:spPr bwMode="gray">
            <a:xfrm>
              <a:off x="487718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userDrawn="1"/>
          </p:nvCxnSpPr>
          <p:spPr bwMode="gray">
            <a:xfrm>
              <a:off x="502991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p:cNvCxnSpPr/>
            <p:nvPr userDrawn="1"/>
          </p:nvCxnSpPr>
          <p:spPr bwMode="gray">
            <a:xfrm>
              <a:off x="518264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p:cNvCxnSpPr/>
            <p:nvPr userDrawn="1"/>
          </p:nvCxnSpPr>
          <p:spPr bwMode="gray">
            <a:xfrm>
              <a:off x="533537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p:cNvCxnSpPr/>
            <p:nvPr userDrawn="1"/>
          </p:nvCxnSpPr>
          <p:spPr bwMode="gray">
            <a:xfrm>
              <a:off x="548810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p:cNvCxnSpPr/>
            <p:nvPr userDrawn="1"/>
          </p:nvCxnSpPr>
          <p:spPr bwMode="gray">
            <a:xfrm>
              <a:off x="5640836"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userDrawn="1"/>
          </p:nvCxnSpPr>
          <p:spPr bwMode="gray">
            <a:xfrm>
              <a:off x="579356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userDrawn="1"/>
          </p:nvCxnSpPr>
          <p:spPr bwMode="gray">
            <a:xfrm>
              <a:off x="594629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userDrawn="1"/>
          </p:nvCxnSpPr>
          <p:spPr bwMode="gray">
            <a:xfrm>
              <a:off x="6099025"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userDrawn="1"/>
          </p:nvCxnSpPr>
          <p:spPr bwMode="gray">
            <a:xfrm>
              <a:off x="625175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userDrawn="1"/>
          </p:nvCxnSpPr>
          <p:spPr bwMode="gray">
            <a:xfrm>
              <a:off x="6404484"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userDrawn="1"/>
          </p:nvCxnSpPr>
          <p:spPr bwMode="gray">
            <a:xfrm>
              <a:off x="655721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userDrawn="1"/>
          </p:nvCxnSpPr>
          <p:spPr bwMode="gray">
            <a:xfrm>
              <a:off x="670994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p:cNvCxnSpPr/>
            <p:nvPr userDrawn="1"/>
          </p:nvCxnSpPr>
          <p:spPr bwMode="gray">
            <a:xfrm>
              <a:off x="686267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p:cNvCxnSpPr/>
            <p:nvPr userDrawn="1"/>
          </p:nvCxnSpPr>
          <p:spPr bwMode="gray">
            <a:xfrm>
              <a:off x="701540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userDrawn="1"/>
          </p:nvCxnSpPr>
          <p:spPr bwMode="gray">
            <a:xfrm>
              <a:off x="7168132"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userDrawn="1"/>
          </p:nvCxnSpPr>
          <p:spPr bwMode="gray">
            <a:xfrm>
              <a:off x="732086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userDrawn="1"/>
          </p:nvCxnSpPr>
          <p:spPr bwMode="gray">
            <a:xfrm>
              <a:off x="747359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userDrawn="1"/>
          </p:nvCxnSpPr>
          <p:spPr bwMode="gray">
            <a:xfrm>
              <a:off x="7626321"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p:cNvCxnSpPr/>
            <p:nvPr userDrawn="1"/>
          </p:nvCxnSpPr>
          <p:spPr bwMode="gray">
            <a:xfrm>
              <a:off x="777905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userDrawn="1"/>
          </p:nvCxnSpPr>
          <p:spPr bwMode="gray">
            <a:xfrm>
              <a:off x="7931780"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userDrawn="1"/>
          </p:nvCxnSpPr>
          <p:spPr bwMode="gray">
            <a:xfrm>
              <a:off x="808450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userDrawn="1"/>
          </p:nvCxnSpPr>
          <p:spPr bwMode="gray">
            <a:xfrm>
              <a:off x="823723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userDrawn="1"/>
          </p:nvCxnSpPr>
          <p:spPr bwMode="gray">
            <a:xfrm>
              <a:off x="8389969"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userDrawn="1"/>
          </p:nvCxnSpPr>
          <p:spPr bwMode="gray">
            <a:xfrm>
              <a:off x="854269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userDrawn="1"/>
          </p:nvCxnSpPr>
          <p:spPr bwMode="gray">
            <a:xfrm>
              <a:off x="8695428"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p:cNvCxnSpPr/>
            <p:nvPr userDrawn="1"/>
          </p:nvCxnSpPr>
          <p:spPr bwMode="gray">
            <a:xfrm>
              <a:off x="8848157"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userDrawn="1"/>
          </p:nvCxnSpPr>
          <p:spPr bwMode="gray">
            <a:xfrm>
              <a:off x="9000883" y="603115"/>
              <a:ext cx="0" cy="43689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6" name="Trapezoid 15"/>
          <p:cNvSpPr/>
          <p:nvPr userDrawn="1"/>
        </p:nvSpPr>
        <p:spPr bwMode="gray">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Case Study</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Tree>
    <p:extLst>
      <p:ext uri="{BB962C8B-B14F-4D97-AF65-F5344CB8AC3E}">
        <p14:creationId xmlns:p14="http://schemas.microsoft.com/office/powerpoint/2010/main" val="36913603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6" y="4936035"/>
            <a:ext cx="3229087"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grpSp>
        <p:nvGrpSpPr>
          <p:cNvPr id="13" name="Group 12"/>
          <p:cNvGrpSpPr/>
          <p:nvPr userDrawn="1"/>
        </p:nvGrpSpPr>
        <p:grpSpPr>
          <a:xfrm>
            <a:off x="249998" y="475257"/>
            <a:ext cx="8644004" cy="108070"/>
            <a:chOff x="249998" y="488319"/>
            <a:chExt cx="8644004" cy="108070"/>
          </a:xfrm>
        </p:grpSpPr>
        <p:sp>
          <p:nvSpPr>
            <p:cNvPr id="14"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itle Placeholder 18"/>
          <p:cNvSpPr>
            <a:spLocks noGrp="1"/>
          </p:cNvSpPr>
          <p:nvPr>
            <p:ph type="title"/>
          </p:nvPr>
        </p:nvSpPr>
        <p:spPr>
          <a:xfrm>
            <a:off x="304800" y="129539"/>
            <a:ext cx="8382000" cy="345719"/>
          </a:xfrm>
          <a:prstGeom prst="rect">
            <a:avLst/>
          </a:prstGeom>
        </p:spPr>
        <p:txBody>
          <a:bodyPr vert="horz" lIns="91440" tIns="45720" rIns="91440" bIns="45720" rtlCol="0" anchor="ctr">
            <a:noAutofit/>
          </a:bodyPr>
          <a:lstStyle/>
          <a:p>
            <a:r>
              <a:rPr lang="en-US"/>
              <a:t>Click to edit Master title style</a:t>
            </a:r>
            <a:endParaRPr lang="en-IN" dirty="0"/>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Edit Master text styles</a:t>
            </a:r>
          </a:p>
          <a:p>
            <a:pPr marL="171446" marR="0" lvl="1"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Second level</a:t>
            </a:r>
          </a:p>
          <a:p>
            <a:pPr marL="171446" marR="0" lvl="2"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Third level</a:t>
            </a:r>
          </a:p>
          <a:p>
            <a:pPr marL="171446" marR="0" lvl="3"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Fourth level</a:t>
            </a:r>
          </a:p>
          <a:p>
            <a:pPr marL="171446" marR="0" lvl="4" indent="-171446" algn="l" defTabSz="685783" rtl="0" eaLnBrk="1" fontAlgn="auto" latinLnBrk="0" hangingPunct="1">
              <a:lnSpc>
                <a:spcPct val="90000"/>
              </a:lnSpc>
              <a:spcBef>
                <a:spcPts val="750"/>
              </a:spcBef>
              <a:spcAft>
                <a:spcPts val="0"/>
              </a:spcAft>
              <a:buClrTx/>
              <a:buSzTx/>
              <a:buFontTx/>
              <a:buBlip>
                <a:blip r:embed="rId27"/>
              </a:buBlip>
              <a:tabLst/>
              <a:defRPr/>
            </a:pPr>
            <a:r>
              <a:rPr kumimoji="0" lang="en-US" sz="2100" b="0" i="0" u="none" strike="noStrike" kern="1200" cap="none" spc="0" normalizeH="0" baseline="0" noProof="0">
                <a:ln>
                  <a:noFill/>
                </a:ln>
                <a:solidFill>
                  <a:srgbClr val="1F1A17"/>
                </a:solidFill>
                <a:effectLst/>
                <a:uLnTx/>
                <a:uFillTx/>
                <a:latin typeface="+mn-lt"/>
                <a:ea typeface="+mn-ea"/>
                <a:cs typeface="+mn-cs"/>
              </a:rPr>
              <a:t>Fifth level</a:t>
            </a:r>
            <a:endParaRPr kumimoji="0" lang="en-US" sz="1400" b="0" i="0" u="none" strike="noStrike" kern="1200" cap="none" spc="0" normalizeH="0" baseline="0" noProof="0" dirty="0">
              <a:ln>
                <a:noFill/>
              </a:ln>
              <a:solidFill>
                <a:srgbClr val="1F1A17"/>
              </a:solidFill>
              <a:effectLst/>
              <a:uLnTx/>
              <a:uFillTx/>
              <a:latin typeface="+mn-lt"/>
              <a:ea typeface="+mn-ea"/>
              <a:cs typeface="+mn-cs"/>
            </a:endParaRPr>
          </a:p>
        </p:txBody>
      </p:sp>
    </p:spTree>
    <p:extLst>
      <p:ext uri="{BB962C8B-B14F-4D97-AF65-F5344CB8AC3E}">
        <p14:creationId xmlns:p14="http://schemas.microsoft.com/office/powerpoint/2010/main" val="3495519508"/>
      </p:ext>
    </p:extLst>
  </p:cSld>
  <p:clrMap bg1="lt1" tx1="dk1" bg2="lt2" tx2="dk2" accent1="accent1" accent2="accent2" accent3="accent3" accent4="accent4" accent5="accent5" accent6="accent6" hlink="hlink" folHlink="folHlink"/>
  <p:sldLayoutIdLst>
    <p:sldLayoutId id="2147483699" r:id="rId1"/>
    <p:sldLayoutId id="2147483703" r:id="rId2"/>
    <p:sldLayoutId id="2147483726" r:id="rId3"/>
    <p:sldLayoutId id="2147483713" r:id="rId4"/>
    <p:sldLayoutId id="2147483714" r:id="rId5"/>
    <p:sldLayoutId id="2147483702" r:id="rId6"/>
    <p:sldLayoutId id="2147483727" r:id="rId7"/>
    <p:sldLayoutId id="2147483700" r:id="rId8"/>
    <p:sldLayoutId id="2147483704" r:id="rId9"/>
    <p:sldLayoutId id="2147483705" r:id="rId10"/>
    <p:sldLayoutId id="2147483715" r:id="rId11"/>
    <p:sldLayoutId id="2147483706" r:id="rId12"/>
    <p:sldLayoutId id="2147483707" r:id="rId13"/>
    <p:sldLayoutId id="2147483708" r:id="rId14"/>
    <p:sldLayoutId id="2147483709" r:id="rId15"/>
    <p:sldLayoutId id="2147483712" r:id="rId16"/>
    <p:sldLayoutId id="2147483716" r:id="rId17"/>
    <p:sldLayoutId id="2147483717" r:id="rId18"/>
    <p:sldLayoutId id="2147483718" r:id="rId19"/>
    <p:sldLayoutId id="2147483719" r:id="rId20"/>
    <p:sldLayoutId id="2147483720" r:id="rId21"/>
    <p:sldLayoutId id="2147483721" r:id="rId22"/>
    <p:sldLayoutId id="2147483710" r:id="rId23"/>
    <p:sldLayoutId id="2147483724" r:id="rId24"/>
    <p:sldLayoutId id="2147483725" r:id="rId25"/>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27"/>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27"/>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400" dirty="0"/>
              <a:t>Chinese Standards: GB &amp; YY</a:t>
            </a:r>
          </a:p>
        </p:txBody>
      </p:sp>
      <p:sp>
        <p:nvSpPr>
          <p:cNvPr id="7" name="Picture Placeholder 6"/>
          <p:cNvSpPr>
            <a:spLocks noGrp="1"/>
          </p:cNvSpPr>
          <p:nvPr>
            <p:ph type="pic" sz="quarter" idx="14"/>
          </p:nvPr>
        </p:nvSpPr>
        <p:spPr/>
      </p:sp>
    </p:spTree>
    <p:extLst>
      <p:ext uri="{BB962C8B-B14F-4D97-AF65-F5344CB8AC3E}">
        <p14:creationId xmlns:p14="http://schemas.microsoft.com/office/powerpoint/2010/main" val="119108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Standards in China</a:t>
            </a:r>
          </a:p>
        </p:txBody>
      </p:sp>
      <p:sp>
        <p:nvSpPr>
          <p:cNvPr id="3" name="Content Placeholder 2"/>
          <p:cNvSpPr>
            <a:spLocks noGrp="1"/>
          </p:cNvSpPr>
          <p:nvPr>
            <p:ph idx="1"/>
          </p:nvPr>
        </p:nvSpPr>
        <p:spPr>
          <a:xfrm>
            <a:off x="304800" y="670034"/>
            <a:ext cx="8534400" cy="4187716"/>
          </a:xfrm>
        </p:spPr>
        <p:txBody>
          <a:bodyPr/>
          <a:lstStyle/>
          <a:p>
            <a:r>
              <a:rPr lang="en-US" dirty="0"/>
              <a:t>There are four levels of Chinese standards. The most widely implemented are the:</a:t>
            </a:r>
          </a:p>
          <a:p>
            <a:pPr marL="0" indent="0">
              <a:buNone/>
            </a:pPr>
            <a:endParaRPr lang="en-US" sz="1600" dirty="0"/>
          </a:p>
          <a:p>
            <a:r>
              <a:rPr lang="en-US" sz="2000" dirty="0"/>
              <a:t>National Standards</a:t>
            </a:r>
          </a:p>
          <a:p>
            <a:r>
              <a:rPr lang="en-US" sz="2000" dirty="0"/>
              <a:t>Professional Standards</a:t>
            </a:r>
          </a:p>
          <a:p>
            <a:r>
              <a:rPr lang="en-US" sz="2000" dirty="0"/>
              <a:t>Local Standards</a:t>
            </a:r>
          </a:p>
          <a:p>
            <a:r>
              <a:rPr lang="en-US" sz="2000" dirty="0"/>
              <a:t>Enterprise Standards</a:t>
            </a:r>
          </a:p>
          <a:p>
            <a:pPr marL="0" indent="0">
              <a:buNone/>
            </a:pPr>
            <a:endParaRPr lang="en-US" dirty="0"/>
          </a:p>
          <a:p>
            <a:r>
              <a:rPr lang="en-US" dirty="0"/>
              <a:t>These levels are hierarchical, so that Local Standards supersede Enterprise Standards, Professional Standards supersede Local Standards, etc. For any given product or service, only one type of Chinese standard will apply.</a:t>
            </a:r>
          </a:p>
          <a:p>
            <a:endParaRPr lang="en-US" dirty="0"/>
          </a:p>
        </p:txBody>
      </p:sp>
      <p:pic>
        <p:nvPicPr>
          <p:cNvPr id="5" name="Picture 4"/>
          <p:cNvPicPr>
            <a:picLocks noChangeAspect="1"/>
          </p:cNvPicPr>
          <p:nvPr/>
        </p:nvPicPr>
        <p:blipFill>
          <a:blip r:embed="rId2"/>
          <a:stretch>
            <a:fillRect/>
          </a:stretch>
        </p:blipFill>
        <p:spPr>
          <a:xfrm>
            <a:off x="3350172" y="1194566"/>
            <a:ext cx="2538249" cy="1792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89857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Classification of GB and YY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8370473"/>
              </p:ext>
            </p:extLst>
          </p:nvPr>
        </p:nvGraphicFramePr>
        <p:xfrm>
          <a:off x="2057400" y="662152"/>
          <a:ext cx="5262398" cy="3531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7330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GB standards and YY standards </a:t>
            </a:r>
          </a:p>
        </p:txBody>
      </p:sp>
      <p:sp>
        <p:nvSpPr>
          <p:cNvPr id="6" name="Text Placeholder 5"/>
          <p:cNvSpPr>
            <a:spLocks noGrp="1"/>
          </p:cNvSpPr>
          <p:nvPr>
            <p:ph type="body" sz="quarter" idx="12"/>
          </p:nvPr>
        </p:nvSpPr>
        <p:spPr/>
        <p:txBody>
          <a:bodyPr/>
          <a:lstStyle/>
          <a:p>
            <a:r>
              <a:rPr lang="en-US" sz="1000" dirty="0">
                <a:latin typeface="Lato"/>
              </a:rPr>
              <a:t>GB standards</a:t>
            </a:r>
            <a:endParaRPr lang="en-US" sz="1050" dirty="0"/>
          </a:p>
        </p:txBody>
      </p:sp>
      <p:sp>
        <p:nvSpPr>
          <p:cNvPr id="8" name="Text Placeholder 7"/>
          <p:cNvSpPr>
            <a:spLocks noGrp="1"/>
          </p:cNvSpPr>
          <p:nvPr>
            <p:ph type="body" sz="quarter" idx="20"/>
          </p:nvPr>
        </p:nvSpPr>
        <p:spPr/>
        <p:txBody>
          <a:bodyPr/>
          <a:lstStyle/>
          <a:p>
            <a:r>
              <a:rPr lang="en-US" sz="1000" dirty="0"/>
              <a:t>1</a:t>
            </a:r>
          </a:p>
        </p:txBody>
      </p:sp>
      <p:sp>
        <p:nvSpPr>
          <p:cNvPr id="11" name="Text Placeholder 10"/>
          <p:cNvSpPr>
            <a:spLocks noGrp="1"/>
          </p:cNvSpPr>
          <p:nvPr>
            <p:ph type="body" sz="quarter" idx="21"/>
          </p:nvPr>
        </p:nvSpPr>
        <p:spPr/>
        <p:txBody>
          <a:bodyPr/>
          <a:lstStyle/>
          <a:p>
            <a:r>
              <a:rPr lang="en-US" dirty="0"/>
              <a:t>YY standards</a:t>
            </a:r>
          </a:p>
        </p:txBody>
      </p:sp>
      <p:sp>
        <p:nvSpPr>
          <p:cNvPr id="12" name="Text Placeholder 11"/>
          <p:cNvSpPr>
            <a:spLocks noGrp="1"/>
          </p:cNvSpPr>
          <p:nvPr>
            <p:ph type="body" sz="quarter" idx="22"/>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631731" y="3018369"/>
            <a:ext cx="1275916" cy="17794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Content Placeholder 12"/>
          <p:cNvSpPr>
            <a:spLocks noGrp="1"/>
          </p:cNvSpPr>
          <p:nvPr>
            <p:ph idx="23"/>
          </p:nvPr>
        </p:nvSpPr>
        <p:spPr>
          <a:xfrm>
            <a:off x="304800" y="1158766"/>
            <a:ext cx="3835152" cy="3785695"/>
          </a:xfrm>
        </p:spPr>
        <p:txBody>
          <a:bodyPr/>
          <a:lstStyle/>
          <a:p>
            <a:r>
              <a:rPr lang="en-US" dirty="0"/>
              <a:t>National Standards are often referred to as “GB standards”. They are consistent across all of China and are developed for technical requirements.</a:t>
            </a:r>
          </a:p>
          <a:p>
            <a:r>
              <a:rPr lang="en-US" dirty="0"/>
              <a:t>Many Chinese national </a:t>
            </a:r>
            <a:r>
              <a:rPr lang="en-US" b="1" dirty="0"/>
              <a:t>GB standards are adoptions from ISO</a:t>
            </a:r>
            <a:r>
              <a:rPr lang="en-US" dirty="0"/>
              <a:t>, IEC or other international standards developers. (As of 2006, nearly half of all Chinese national GB standards were adoptions of international standards and “advanced foreign standards”.)</a:t>
            </a:r>
          </a:p>
          <a:p>
            <a:r>
              <a:rPr lang="en-US" dirty="0"/>
              <a:t>Used for all purposes like labelling, product safety, lab testing, usage, etc. </a:t>
            </a:r>
          </a:p>
          <a:p>
            <a:endParaRPr lang="en-US" dirty="0"/>
          </a:p>
        </p:txBody>
      </p:sp>
      <p:sp>
        <p:nvSpPr>
          <p:cNvPr id="14" name="Content Placeholder 12"/>
          <p:cNvSpPr txBox="1">
            <a:spLocks/>
          </p:cNvSpPr>
          <p:nvPr/>
        </p:nvSpPr>
        <p:spPr bwMode="gray">
          <a:xfrm>
            <a:off x="4932040" y="1158766"/>
            <a:ext cx="3907160" cy="3785695"/>
          </a:xfrm>
          <a:prstGeom prst="rect">
            <a:avLst/>
          </a:prstGeom>
        </p:spPr>
        <p:txBody>
          <a:bodyPr vert="horz" lIns="68579" tIns="34289" rIns="68579" bIns="34289" rtlCol="0">
            <a:normAutofit/>
          </a:bodyPr>
          <a:lstStyle>
            <a:lvl1pPr marL="171446" marR="0" indent="-171446" algn="l" defTabSz="685783" rtl="0" eaLnBrk="1" fontAlgn="auto" latinLnBrk="0" hangingPunct="1">
              <a:lnSpc>
                <a:spcPct val="90000"/>
              </a:lnSpc>
              <a:spcBef>
                <a:spcPts val="750"/>
              </a:spcBef>
              <a:spcAft>
                <a:spcPts val="0"/>
              </a:spcAft>
              <a:buClrTx/>
              <a:buSzTx/>
              <a:buFontTx/>
              <a:buBlip>
                <a:blip r:embed="rId3"/>
              </a:buBlip>
              <a:tabLst>
                <a:tab pos="180975" algn="l"/>
              </a:tabLst>
              <a:defRPr lang="en-US" sz="1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3"/>
              </a:buBlip>
              <a:tabLst>
                <a:tab pos="180975" algn="l"/>
              </a:tabLst>
              <a:defRPr lang="en-US" sz="11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3"/>
              </a:buBlip>
              <a:tabLst>
                <a:tab pos="180975" algn="l"/>
              </a:tabLst>
              <a:defRPr lang="en-US" sz="11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3"/>
              </a:buBlip>
              <a:tabLst>
                <a:tab pos="180975" algn="l"/>
              </a:tabLst>
              <a:defRPr lang="en-US" sz="11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3"/>
              </a:buBlip>
              <a:tabLst>
                <a:tab pos="180975" algn="l"/>
              </a:tabLst>
              <a:defRPr lang="en-US" sz="1100" kern="1200" dirty="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r>
              <a:rPr lang="en-US" dirty="0"/>
              <a:t>Professional Standards are often referred to as “Industry Standards”.</a:t>
            </a:r>
          </a:p>
          <a:p>
            <a:r>
              <a:rPr lang="en-US" dirty="0"/>
              <a:t>They are developed and applied when no National GB Standard exists, but where a unified technical requirement is needed for a specific industry sector in China.</a:t>
            </a:r>
          </a:p>
          <a:p>
            <a:r>
              <a:rPr lang="en-US" dirty="0"/>
              <a:t>Professional standards are coded by industry sector. The codes of mandatory standards are shown in the following table, and the codes of voluntary standards have "/T" added after the mandatory codes. </a:t>
            </a:r>
          </a:p>
        </p:txBody>
      </p:sp>
    </p:spTree>
    <p:extLst>
      <p:ext uri="{BB962C8B-B14F-4D97-AF65-F5344CB8AC3E}">
        <p14:creationId xmlns:p14="http://schemas.microsoft.com/office/powerpoint/2010/main" val="419415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FAQs</a:t>
            </a:r>
          </a:p>
        </p:txBody>
      </p:sp>
      <p:sp>
        <p:nvSpPr>
          <p:cNvPr id="10" name="Content Placeholder 9"/>
          <p:cNvSpPr>
            <a:spLocks noGrp="1"/>
          </p:cNvSpPr>
          <p:nvPr>
            <p:ph idx="1"/>
          </p:nvPr>
        </p:nvSpPr>
        <p:spPr/>
        <p:txBody>
          <a:bodyPr>
            <a:normAutofit lnSpcReduction="10000"/>
          </a:bodyPr>
          <a:lstStyle/>
          <a:p>
            <a:r>
              <a:rPr lang="en-US" b="1" dirty="0"/>
              <a:t>Who manages GB standards?</a:t>
            </a:r>
          </a:p>
          <a:p>
            <a:r>
              <a:rPr lang="en-US" dirty="0"/>
              <a:t>AQSIQ(managed under SAC)</a:t>
            </a:r>
          </a:p>
          <a:p>
            <a:r>
              <a:rPr lang="en-US" dirty="0"/>
              <a:t>Others: CNIS(China National Institute of Standardization),SPA(Standards press of china),CAS(China association of Standardization)</a:t>
            </a:r>
          </a:p>
          <a:p>
            <a:pPr fontAlgn="base"/>
            <a:r>
              <a:rPr lang="en-US" b="1" dirty="0"/>
              <a:t>Do I need to have a CCC mark if my products have GB-standards?</a:t>
            </a:r>
          </a:p>
          <a:p>
            <a:pPr fontAlgn="base"/>
            <a:r>
              <a:rPr lang="en-US" dirty="0"/>
              <a:t>No, you don’t necessarily need a CCC mark just because there are GB-standards for your products, but products that need CCC certification (listed in the Catalogue of Products subject to Compulsory Certification) must be tested in designated Chinese labs.</a:t>
            </a:r>
          </a:p>
          <a:p>
            <a:pPr fontAlgn="base"/>
            <a:r>
              <a:rPr lang="en-US" b="1" dirty="0"/>
              <a:t>What happens if my products don’t meet the GB standards needed?</a:t>
            </a:r>
          </a:p>
          <a:p>
            <a:pPr fontAlgn="base"/>
            <a:r>
              <a:rPr lang="en-US" dirty="0"/>
              <a:t>If the Chinese customs or CIQ discover that your products don’t meet the GB standards needed, you won’t be able to clear the customs.</a:t>
            </a:r>
          </a:p>
          <a:p>
            <a:pPr fontAlgn="base"/>
            <a:r>
              <a:rPr lang="en-US" dirty="0"/>
              <a:t>The products will in such a scenario be kept by the customs or the CIQ and eventually be sent back.</a:t>
            </a:r>
          </a:p>
          <a:p>
            <a:pPr fontAlgn="base"/>
            <a:r>
              <a:rPr lang="en-US" dirty="0"/>
              <a:t>Again, this results in time losses and costs that can, in a worst-case scenario, result in poor customer feedback and reduced sales.</a:t>
            </a:r>
          </a:p>
          <a:p>
            <a:pPr fontAlgn="base"/>
            <a:endParaRPr lang="en-US" dirty="0"/>
          </a:p>
          <a:p>
            <a:pPr fontAlgn="base"/>
            <a:endParaRPr lang="en-US" dirty="0"/>
          </a:p>
          <a:p>
            <a:endParaRPr lang="en-US" dirty="0"/>
          </a:p>
          <a:p>
            <a:endParaRPr lang="en-US" dirty="0"/>
          </a:p>
        </p:txBody>
      </p:sp>
    </p:spTree>
    <p:extLst>
      <p:ext uri="{BB962C8B-B14F-4D97-AF65-F5344CB8AC3E}">
        <p14:creationId xmlns:p14="http://schemas.microsoft.com/office/powerpoint/2010/main" val="1202780896"/>
      </p:ext>
    </p:extLst>
  </p:cSld>
  <p:clrMapOvr>
    <a:masterClrMapping/>
  </p:clrMapOvr>
</p:sld>
</file>

<file path=ppt/theme/theme1.xml><?xml version="1.0" encoding="utf-8"?>
<a:theme xmlns:a="http://schemas.openxmlformats.org/drawingml/2006/main"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TTS Master PPT Template 2019.pptx" id="{9C4F19DA-9F95-40E0-9A51-50CAF4D75355}" vid="{1BF75A41-D66D-463B-99F3-412624957B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LTTS Master PPT Template 2019</Template>
  <TotalTime>1524</TotalTime>
  <Words>434</Words>
  <Application>Microsoft Office PowerPoint</Application>
  <PresentationFormat>On-screen Show (16:9)</PresentationFormat>
  <Paragraphs>38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Lato</vt:lpstr>
      <vt:lpstr>L&amp;T Theme 2</vt:lpstr>
      <vt:lpstr>Chinese Standards: GB &amp; YY</vt:lpstr>
      <vt:lpstr>Different types of Standards in China</vt:lpstr>
      <vt:lpstr>Classification of GB and YY </vt:lpstr>
      <vt:lpstr>GB standards and YY standards </vt:lpstr>
      <vt:lpstr>FAQs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Chinese Standards: GB &amp; YY</dc:title>
  <dc:creator>Ishan Dhabalia</dc:creator>
  <cp:lastModifiedBy>Ishan Dhabalia</cp:lastModifiedBy>
  <cp:revision>10</cp:revision>
  <cp:lastPrinted>2017-02-17T03:51:15Z</cp:lastPrinted>
  <dcterms:created xsi:type="dcterms:W3CDTF">2021-02-10T08:39:32Z</dcterms:created>
  <dcterms:modified xsi:type="dcterms:W3CDTF">2021-02-17T05:24:50Z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5591f2-6b23-403d-aa5f-b6d577f5e572_Enabled">
    <vt:lpwstr>true</vt:lpwstr>
  </property>
  <property fmtid="{D5CDD505-2E9C-101B-9397-08002B2CF9AE}" pid="3" name="MSIP_Label_4b5591f2-6b23-403d-aa5f-b6d577f5e572_SetDate">
    <vt:lpwstr>2021-02-10T09:09:04Z</vt:lpwstr>
  </property>
  <property fmtid="{D5CDD505-2E9C-101B-9397-08002B2CF9AE}" pid="4" name="MSIP_Label_4b5591f2-6b23-403d-aa5f-b6d577f5e572_Method">
    <vt:lpwstr>Standard</vt:lpwstr>
  </property>
  <property fmtid="{D5CDD505-2E9C-101B-9397-08002B2CF9AE}" pid="5" name="MSIP_Label_4b5591f2-6b23-403d-aa5f-b6d577f5e572_Name">
    <vt:lpwstr>4b5591f2-6b23-403d-aa5f-b6d577f5e572</vt:lpwstr>
  </property>
  <property fmtid="{D5CDD505-2E9C-101B-9397-08002B2CF9AE}" pid="6" name="MSIP_Label_4b5591f2-6b23-403d-aa5f-b6d577f5e572_SiteId">
    <vt:lpwstr>311b3378-8e8a-4b5e-a33f-e80a3d8ba60a</vt:lpwstr>
  </property>
  <property fmtid="{D5CDD505-2E9C-101B-9397-08002B2CF9AE}" pid="7" name="MSIP_Label_4b5591f2-6b23-403d-aa5f-b6d577f5e572_ActionId">
    <vt:lpwstr>00032578-1c3d-49b0-9f2c-00005ed8fb39</vt:lpwstr>
  </property>
  <property fmtid="{D5CDD505-2E9C-101B-9397-08002B2CF9AE}" pid="8" name="MSIP_Label_4b5591f2-6b23-403d-aa5f-b6d577f5e572_ContentBits">
    <vt:lpwstr>0</vt:lpwstr>
  </property>
</Properties>
</file>