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6" r:id="rId2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BD"/>
    <a:srgbClr val="003F72"/>
    <a:srgbClr val="F8C300"/>
    <a:srgbClr val="1F1A17"/>
    <a:srgbClr val="989898"/>
    <a:srgbClr val="3576D7"/>
    <a:srgbClr val="7F7F7F"/>
    <a:srgbClr val="FFFFFF"/>
    <a:srgbClr val="31BD6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5768"/>
  </p:normalViewPr>
  <p:slideViewPr>
    <p:cSldViewPr snapToGrid="0">
      <p:cViewPr varScale="1">
        <p:scale>
          <a:sx n="121" d="100"/>
          <a:sy n="121" d="100"/>
        </p:scale>
        <p:origin x="57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15-02-2021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00226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4981240" y="186106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63" name="Straight Connector 162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87275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59220" y="164954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98" name="Group 97"/>
          <p:cNvGrpSpPr/>
          <p:nvPr userDrawn="1"/>
        </p:nvGrpSpPr>
        <p:grpSpPr bwMode="gray">
          <a:xfrm>
            <a:off x="-1" y="571501"/>
            <a:ext cx="9137515" cy="4375150"/>
            <a:chOff x="-1" y="596901"/>
            <a:chExt cx="9137515" cy="4375150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007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171446" marR="0" lvl="1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1446" marR="0" lvl="2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71446" marR="0" lvl="3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1446" marR="0" lvl="4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26" r:id="rId3"/>
    <p:sldLayoutId id="2147483713" r:id="rId4"/>
    <p:sldLayoutId id="2147483714" r:id="rId5"/>
    <p:sldLayoutId id="2147483702" r:id="rId6"/>
    <p:sldLayoutId id="2147483727" r:id="rId7"/>
    <p:sldLayoutId id="2147483700" r:id="rId8"/>
    <p:sldLayoutId id="2147483704" r:id="rId9"/>
    <p:sldLayoutId id="2147483705" r:id="rId10"/>
    <p:sldLayoutId id="2147483715" r:id="rId11"/>
    <p:sldLayoutId id="2147483706" r:id="rId12"/>
    <p:sldLayoutId id="2147483707" r:id="rId13"/>
    <p:sldLayoutId id="2147483708" r:id="rId14"/>
    <p:sldLayoutId id="2147483709" r:id="rId15"/>
    <p:sldLayoutId id="2147483712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10" r:id="rId23"/>
    <p:sldLayoutId id="2147483724" r:id="rId24"/>
    <p:sldLayoutId id="2147483725" r:id="rId2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Surgical Instruments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1525"/>
          <a:stretch>
            <a:fillRect/>
          </a:stretch>
        </p:blipFill>
        <p:spPr>
          <a:xfrm>
            <a:off x="4303986" y="-1"/>
            <a:ext cx="4840015" cy="4917591"/>
          </a:xfrm>
        </p:spPr>
      </p:pic>
    </p:spTree>
    <p:extLst>
      <p:ext uri="{BB962C8B-B14F-4D97-AF65-F5344CB8AC3E}">
        <p14:creationId xmlns:p14="http://schemas.microsoft.com/office/powerpoint/2010/main" val="1191089205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Master PPT Template 2019.pptx" id="{9C4F19DA-9F95-40E0-9A51-50CAF4D75355}" vid="{1BF75A41-D66D-463B-99F3-412624957B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LTTS Master PPT Template 2019</Template>
  <TotalTime>4</TotalTime>
  <Words>2</Words>
  <Application>Microsoft Office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L&amp;T Theme 2</vt:lpstr>
      <vt:lpstr>Surgical Instruments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 Dhabalia</dc:creator>
  <cp:lastModifiedBy>Ishan Dhabalia</cp:lastModifiedBy>
  <cp:revision>2</cp:revision>
  <cp:lastPrinted>2017-02-17T03:51:15Z</cp:lastPrinted>
  <dcterms:created xsi:type="dcterms:W3CDTF">2021-02-15T09:07:36Z</dcterms:created>
  <dcterms:modified xsi:type="dcterms:W3CDTF">2021-02-15T09:12:06Z</dcterms:modified>
</cp:coreProperties>
</file>