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703" r:id="rId5"/>
    <p:sldMasterId id="2147483691" r:id="rId6"/>
    <p:sldMasterId id="2147483672" r:id="rId7"/>
    <p:sldMasterId id="2147483656" r:id="rId8"/>
    <p:sldMasterId id="2147483687" r:id="rId9"/>
    <p:sldMasterId id="2147483688" r:id="rId10"/>
  </p:sldMasterIdLst>
  <p:notesMasterIdLst>
    <p:notesMasterId r:id="rId45"/>
  </p:notesMasterIdLst>
  <p:handoutMasterIdLst>
    <p:handoutMasterId r:id="rId46"/>
  </p:handoutMasterIdLst>
  <p:sldIdLst>
    <p:sldId id="268" r:id="rId11"/>
    <p:sldId id="1954" r:id="rId12"/>
    <p:sldId id="458" r:id="rId13"/>
    <p:sldId id="1958" r:id="rId14"/>
    <p:sldId id="1962" r:id="rId15"/>
    <p:sldId id="1994" r:id="rId16"/>
    <p:sldId id="1980" r:id="rId17"/>
    <p:sldId id="1966" r:id="rId18"/>
    <p:sldId id="1981" r:id="rId19"/>
    <p:sldId id="1963" r:id="rId20"/>
    <p:sldId id="1985" r:id="rId21"/>
    <p:sldId id="1992" r:id="rId22"/>
    <p:sldId id="1982" r:id="rId23"/>
    <p:sldId id="1965" r:id="rId24"/>
    <p:sldId id="1961" r:id="rId25"/>
    <p:sldId id="1984" r:id="rId26"/>
    <p:sldId id="1967" r:id="rId27"/>
    <p:sldId id="1959" r:id="rId28"/>
    <p:sldId id="1960" r:id="rId29"/>
    <p:sldId id="1968" r:id="rId30"/>
    <p:sldId id="1983" r:id="rId31"/>
    <p:sldId id="1970" r:id="rId32"/>
    <p:sldId id="1986" r:id="rId33"/>
    <p:sldId id="1972" r:id="rId34"/>
    <p:sldId id="1990" r:id="rId35"/>
    <p:sldId id="1973" r:id="rId36"/>
    <p:sldId id="1991" r:id="rId37"/>
    <p:sldId id="1974" r:id="rId38"/>
    <p:sldId id="1987" r:id="rId39"/>
    <p:sldId id="1975" r:id="rId40"/>
    <p:sldId id="1988" r:id="rId41"/>
    <p:sldId id="1976" r:id="rId42"/>
    <p:sldId id="1977" r:id="rId43"/>
    <p:sldId id="1978" r:id="rId44"/>
  </p:sldIdLst>
  <p:sldSz cx="14630400" cy="8229600"/>
  <p:notesSz cx="6858000" cy="9144000"/>
  <p:defaultTextStyle>
    <a:defPPr>
      <a:defRPr lang="en-US"/>
    </a:defPPr>
    <a:lvl1pPr algn="l" defTabSz="730250" rtl="0" fontAlgn="base">
      <a:spcBef>
        <a:spcPct val="0"/>
      </a:spcBef>
      <a:spcAft>
        <a:spcPct val="0"/>
      </a:spcAft>
      <a:defRPr sz="3000" kern="1200">
        <a:solidFill>
          <a:schemeClr val="tx1"/>
        </a:solidFill>
        <a:latin typeface="Arial" charset="0"/>
        <a:ea typeface="+mn-ea"/>
        <a:cs typeface="Arial Unicode MS" pitchFamily="38" charset="0"/>
      </a:defRPr>
    </a:lvl1pPr>
    <a:lvl2pPr marL="730250" indent="-273050" algn="l" defTabSz="730250" rtl="0" fontAlgn="base">
      <a:spcBef>
        <a:spcPct val="0"/>
      </a:spcBef>
      <a:spcAft>
        <a:spcPct val="0"/>
      </a:spcAft>
      <a:defRPr sz="3000" kern="1200">
        <a:solidFill>
          <a:schemeClr val="tx1"/>
        </a:solidFill>
        <a:latin typeface="Arial" charset="0"/>
        <a:ea typeface="+mn-ea"/>
        <a:cs typeface="Arial Unicode MS" pitchFamily="38" charset="0"/>
      </a:defRPr>
    </a:lvl2pPr>
    <a:lvl3pPr marL="1462088" indent="-547688" algn="l" defTabSz="730250" rtl="0" fontAlgn="base">
      <a:spcBef>
        <a:spcPct val="0"/>
      </a:spcBef>
      <a:spcAft>
        <a:spcPct val="0"/>
      </a:spcAft>
      <a:defRPr sz="3000" kern="1200">
        <a:solidFill>
          <a:schemeClr val="tx1"/>
        </a:solidFill>
        <a:latin typeface="Arial" charset="0"/>
        <a:ea typeface="+mn-ea"/>
        <a:cs typeface="Arial Unicode MS" pitchFamily="38" charset="0"/>
      </a:defRPr>
    </a:lvl3pPr>
    <a:lvl4pPr marL="2193925" indent="-822325" algn="l" defTabSz="730250" rtl="0" fontAlgn="base">
      <a:spcBef>
        <a:spcPct val="0"/>
      </a:spcBef>
      <a:spcAft>
        <a:spcPct val="0"/>
      </a:spcAft>
      <a:defRPr sz="3000" kern="1200">
        <a:solidFill>
          <a:schemeClr val="tx1"/>
        </a:solidFill>
        <a:latin typeface="Arial" charset="0"/>
        <a:ea typeface="+mn-ea"/>
        <a:cs typeface="Arial Unicode MS" pitchFamily="38" charset="0"/>
      </a:defRPr>
    </a:lvl4pPr>
    <a:lvl5pPr marL="2925763" indent="-1096963" algn="l" defTabSz="730250" rtl="0" fontAlgn="base">
      <a:spcBef>
        <a:spcPct val="0"/>
      </a:spcBef>
      <a:spcAft>
        <a:spcPct val="0"/>
      </a:spcAft>
      <a:defRPr sz="3000" kern="1200">
        <a:solidFill>
          <a:schemeClr val="tx1"/>
        </a:solidFill>
        <a:latin typeface="Arial" charset="0"/>
        <a:ea typeface="+mn-ea"/>
        <a:cs typeface="Arial Unicode MS" pitchFamily="38" charset="0"/>
      </a:defRPr>
    </a:lvl5pPr>
    <a:lvl6pPr marL="2286000" algn="l" defTabSz="914400" rtl="0" eaLnBrk="1" latinLnBrk="0" hangingPunct="1">
      <a:defRPr sz="3000" kern="1200">
        <a:solidFill>
          <a:schemeClr val="tx1"/>
        </a:solidFill>
        <a:latin typeface="Arial" charset="0"/>
        <a:ea typeface="+mn-ea"/>
        <a:cs typeface="Arial Unicode MS" pitchFamily="38" charset="0"/>
      </a:defRPr>
    </a:lvl6pPr>
    <a:lvl7pPr marL="2743200" algn="l" defTabSz="914400" rtl="0" eaLnBrk="1" latinLnBrk="0" hangingPunct="1">
      <a:defRPr sz="3000" kern="1200">
        <a:solidFill>
          <a:schemeClr val="tx1"/>
        </a:solidFill>
        <a:latin typeface="Arial" charset="0"/>
        <a:ea typeface="+mn-ea"/>
        <a:cs typeface="Arial Unicode MS" pitchFamily="38" charset="0"/>
      </a:defRPr>
    </a:lvl7pPr>
    <a:lvl8pPr marL="3200400" algn="l" defTabSz="914400" rtl="0" eaLnBrk="1" latinLnBrk="0" hangingPunct="1">
      <a:defRPr sz="3000" kern="1200">
        <a:solidFill>
          <a:schemeClr val="tx1"/>
        </a:solidFill>
        <a:latin typeface="Arial" charset="0"/>
        <a:ea typeface="+mn-ea"/>
        <a:cs typeface="Arial Unicode MS" pitchFamily="38" charset="0"/>
      </a:defRPr>
    </a:lvl8pPr>
    <a:lvl9pPr marL="3657600" algn="l" defTabSz="914400" rtl="0" eaLnBrk="1" latinLnBrk="0" hangingPunct="1">
      <a:defRPr sz="3000" kern="1200">
        <a:solidFill>
          <a:schemeClr val="tx1"/>
        </a:solidFill>
        <a:latin typeface="Arial" charset="0"/>
        <a:ea typeface="+mn-ea"/>
        <a:cs typeface="Arial Unicode MS" pitchFamily="38" charset="0"/>
      </a:defRPr>
    </a:lvl9pPr>
  </p:defaultTextStyle>
  <p:extLst>
    <p:ext uri="{EFAFB233-063F-42B5-8137-9DF3F51BA10A}">
      <p15:sldGuideLst xmlns:p15="http://schemas.microsoft.com/office/powerpoint/2012/main">
        <p15:guide id="1" orient="horz" pos="4752">
          <p15:clr>
            <a:srgbClr val="A4A3A4"/>
          </p15:clr>
        </p15:guide>
        <p15:guide id="2" orient="horz" pos="2592">
          <p15:clr>
            <a:srgbClr val="A4A3A4"/>
          </p15:clr>
        </p15:guide>
        <p15:guide id="3" orient="horz" pos="1152">
          <p15:clr>
            <a:srgbClr val="A4A3A4"/>
          </p15:clr>
        </p15:guide>
        <p15:guide id="4" orient="horz" pos="288">
          <p15:clr>
            <a:srgbClr val="A4A3A4"/>
          </p15:clr>
        </p15:guide>
        <p15:guide id="5" orient="horz" pos="4606">
          <p15:clr>
            <a:srgbClr val="A4A3A4"/>
          </p15:clr>
        </p15:guide>
        <p15:guide id="6" pos="8784">
          <p15:clr>
            <a:srgbClr val="A4A3A4"/>
          </p15:clr>
        </p15:guide>
        <p15:guide id="7" pos="432">
          <p15:clr>
            <a:srgbClr val="A4A3A4"/>
          </p15:clr>
        </p15:guide>
        <p15:guide id="8" pos="46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5050"/>
    <a:srgbClr val="F30617"/>
    <a:srgbClr val="F4F4F4"/>
    <a:srgbClr val="FFFFFF"/>
    <a:srgbClr val="D2C8A5"/>
    <a:srgbClr val="FF6600"/>
    <a:srgbClr val="555555"/>
    <a:srgbClr val="00C6ED"/>
    <a:srgbClr val="BEA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84409" autoAdjust="0"/>
  </p:normalViewPr>
  <p:slideViewPr>
    <p:cSldViewPr snapToGrid="0" showGuides="1">
      <p:cViewPr varScale="1">
        <p:scale>
          <a:sx n="92" d="100"/>
          <a:sy n="92" d="100"/>
        </p:scale>
        <p:origin x="696" y="84"/>
      </p:cViewPr>
      <p:guideLst>
        <p:guide orient="horz" pos="4752"/>
        <p:guide orient="horz" pos="2592"/>
        <p:guide orient="horz" pos="1152"/>
        <p:guide orient="horz" pos="288"/>
        <p:guide orient="horz" pos="4606"/>
        <p:guide pos="8784"/>
        <p:guide pos="432"/>
        <p:guide pos="460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416"/>
    </p:cViewPr>
  </p:sorterViewPr>
  <p:notesViewPr>
    <p:cSldViewPr snapToGrid="0" showGuides="1">
      <p:cViewPr varScale="1">
        <p:scale>
          <a:sx n="63" d="100"/>
          <a:sy n="63" d="100"/>
        </p:scale>
        <p:origin x="467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viewProps" Target="view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6" name="Rectangle 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itchFamily="-65" charset="0"/>
                <a:ea typeface="Arial Unicode MS" pitchFamily="-65" charset="0"/>
                <a:cs typeface="Arial Unicode MS" pitchFamily="-65" charset="0"/>
              </a:defRPr>
            </a:lvl1pPr>
          </a:lstStyle>
          <a:p>
            <a:pPr>
              <a:defRPr/>
            </a:pPr>
            <a:endParaRPr lang="en-US" dirty="0"/>
          </a:p>
        </p:txBody>
      </p:sp>
      <p:sp>
        <p:nvSpPr>
          <p:cNvPr id="15367" name="Rectangle 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7E9091DC-9F6D-4D7A-B8A0-81A05FC1B9B7}" type="datetime1">
              <a:rPr lang="en-US" altLang="en-US"/>
              <a:pPr/>
              <a:t>3/12/2020</a:t>
            </a:fld>
            <a:endParaRPr lang="en-US" altLang="en-US" dirty="0"/>
          </a:p>
        </p:txBody>
      </p:sp>
      <p:sp>
        <p:nvSpPr>
          <p:cNvPr id="15368" name="Rectangle 8"/>
          <p:cNvSpPr>
            <a:spLocks noGrp="1" noChangeArrowheads="1"/>
          </p:cNvSpPr>
          <p:nvPr>
            <p:ph type="ftr" sz="quarter" idx="2"/>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itchFamily="-65" charset="0"/>
                <a:ea typeface="Arial Unicode MS" pitchFamily="-65" charset="0"/>
                <a:cs typeface="Arial Unicode MS" pitchFamily="-65" charset="0"/>
              </a:defRPr>
            </a:lvl1pPr>
          </a:lstStyle>
          <a:p>
            <a:pPr>
              <a:defRPr/>
            </a:pPr>
            <a:endParaRPr lang="en-US" dirty="0"/>
          </a:p>
        </p:txBody>
      </p:sp>
      <p:sp>
        <p:nvSpPr>
          <p:cNvPr id="15369" name="Rectangle 9"/>
          <p:cNvSpPr>
            <a:spLocks noGrp="1" noChangeArrowheads="1"/>
          </p:cNvSpPr>
          <p:nvPr>
            <p:ph type="sldNum" sz="quarter" idx="3"/>
          </p:nvPr>
        </p:nvSpPr>
        <p:spPr bwMode="auto">
          <a:xfrm>
            <a:off x="5735638" y="8685213"/>
            <a:ext cx="11207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CF2F9815-C5B4-4C33-9EB5-A6BEF6976C65}" type="slidenum">
              <a:rPr lang="en-US" altLang="en-US"/>
              <a:pPr/>
              <a:t>‹#›</a:t>
            </a:fld>
            <a:endParaRPr lang="en-US" altLang="en-US" dirty="0"/>
          </a:p>
        </p:txBody>
      </p:sp>
    </p:spTree>
    <p:extLst>
      <p:ext uri="{BB962C8B-B14F-4D97-AF65-F5344CB8AC3E}">
        <p14:creationId xmlns:p14="http://schemas.microsoft.com/office/powerpoint/2010/main" val="3594133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2" name="Rectangle 8"/>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itchFamily="-65" charset="0"/>
                <a:ea typeface="Arial Unicode MS" pitchFamily="-65" charset="0"/>
                <a:cs typeface="Arial Unicode MS" pitchFamily="-65" charset="0"/>
              </a:defRPr>
            </a:lvl1pPr>
          </a:lstStyle>
          <a:p>
            <a:pPr>
              <a:defRPr/>
            </a:pPr>
            <a:endParaRPr lang="en-US" dirty="0"/>
          </a:p>
        </p:txBody>
      </p:sp>
      <p:sp>
        <p:nvSpPr>
          <p:cNvPr id="16393" name="Rectangle 9"/>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D000BC86-0FC6-4F9D-8A8C-80EA90E29D68}" type="datetime1">
              <a:rPr lang="en-US" altLang="en-US"/>
              <a:pPr/>
              <a:t>3/12/2020</a:t>
            </a:fld>
            <a:endParaRPr lang="en-US" altLang="en-US" dirty="0"/>
          </a:p>
        </p:txBody>
      </p:sp>
      <p:sp>
        <p:nvSpPr>
          <p:cNvPr id="16394" name="Rectangle 10"/>
          <p:cNvSpPr>
            <a:spLocks noGrp="1" noChangeArrowheads="1"/>
          </p:cNvSpPr>
          <p:nvPr>
            <p:ph type="ftr" sz="quarter" idx="4"/>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itchFamily="-65" charset="0"/>
                <a:ea typeface="Arial Unicode MS" pitchFamily="-65" charset="0"/>
                <a:cs typeface="Arial Unicode MS" pitchFamily="-65" charset="0"/>
              </a:defRPr>
            </a:lvl1pPr>
          </a:lstStyle>
          <a:p>
            <a:pPr>
              <a:defRPr/>
            </a:pPr>
            <a:endParaRPr lang="en-US" dirty="0"/>
          </a:p>
        </p:txBody>
      </p:sp>
      <p:sp>
        <p:nvSpPr>
          <p:cNvPr id="16395" name="Rectangle 11"/>
          <p:cNvSpPr>
            <a:spLocks noGrp="1" noChangeArrowheads="1"/>
          </p:cNvSpPr>
          <p:nvPr>
            <p:ph type="sldNum" sz="quarter" idx="5"/>
          </p:nvPr>
        </p:nvSpPr>
        <p:spPr bwMode="auto">
          <a:xfrm>
            <a:off x="5749925" y="8685213"/>
            <a:ext cx="1106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979257B-6E20-48D5-A4A7-94A31F2C7A23}" type="slidenum">
              <a:rPr lang="en-US" altLang="en-US"/>
              <a:pPr/>
              <a:t>‹#›</a:t>
            </a:fld>
            <a:endParaRPr lang="en-US" altLang="en-US" dirty="0"/>
          </a:p>
        </p:txBody>
      </p:sp>
    </p:spTree>
    <p:extLst>
      <p:ext uri="{BB962C8B-B14F-4D97-AF65-F5344CB8AC3E}">
        <p14:creationId xmlns:p14="http://schemas.microsoft.com/office/powerpoint/2010/main" val="2586996822"/>
      </p:ext>
    </p:extLst>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defRPr sz="1200" kern="1200">
        <a:solidFill>
          <a:schemeClr val="tx1"/>
        </a:solidFill>
        <a:latin typeface="Arial" pitchFamily="-65" charset="0"/>
        <a:ea typeface="Arial Unicode MS" pitchFamily="-65" charset="0"/>
        <a:cs typeface="Arial Unicode MS" pitchFamily="-65" charset="0"/>
      </a:defRPr>
    </a:lvl1pPr>
    <a:lvl2pPr marL="457200" algn="l" defTabSz="457200" rtl="0" eaLnBrk="0" fontAlgn="base" hangingPunct="0">
      <a:spcBef>
        <a:spcPct val="30000"/>
      </a:spcBef>
      <a:spcAft>
        <a:spcPct val="0"/>
      </a:spcAft>
      <a:defRPr sz="1200" kern="1200">
        <a:solidFill>
          <a:schemeClr val="tx1"/>
        </a:solidFill>
        <a:latin typeface="Arial" pitchFamily="-65" charset="0"/>
        <a:ea typeface="Arial Unicode MS" pitchFamily="-65" charset="0"/>
        <a:cs typeface="Arial Unicode MS" pitchFamily="-65" charset="0"/>
      </a:defRPr>
    </a:lvl2pPr>
    <a:lvl3pPr marL="914400" algn="l" defTabSz="457200" rtl="0" eaLnBrk="0" fontAlgn="base" hangingPunct="0">
      <a:spcBef>
        <a:spcPct val="30000"/>
      </a:spcBef>
      <a:spcAft>
        <a:spcPct val="0"/>
      </a:spcAft>
      <a:defRPr sz="1200" kern="1200">
        <a:solidFill>
          <a:schemeClr val="tx1"/>
        </a:solidFill>
        <a:latin typeface="Arial" pitchFamily="-65" charset="0"/>
        <a:ea typeface="Arial Unicode MS" pitchFamily="-65" charset="0"/>
        <a:cs typeface="Arial Unicode MS" pitchFamily="-65" charset="0"/>
      </a:defRPr>
    </a:lvl3pPr>
    <a:lvl4pPr marL="1371600" algn="l" defTabSz="457200" rtl="0" eaLnBrk="0" fontAlgn="base" hangingPunct="0">
      <a:spcBef>
        <a:spcPct val="30000"/>
      </a:spcBef>
      <a:spcAft>
        <a:spcPct val="0"/>
      </a:spcAft>
      <a:defRPr sz="1200" kern="1200">
        <a:solidFill>
          <a:schemeClr val="tx1"/>
        </a:solidFill>
        <a:latin typeface="Arial" pitchFamily="-65" charset="0"/>
        <a:ea typeface="Arial Unicode MS" pitchFamily="-65" charset="0"/>
        <a:cs typeface="Arial Unicode MS" pitchFamily="-65" charset="0"/>
      </a:defRPr>
    </a:lvl4pPr>
    <a:lvl5pPr marL="1828800" algn="l" defTabSz="457200" rtl="0" eaLnBrk="0" fontAlgn="base" hangingPunct="0">
      <a:spcBef>
        <a:spcPct val="30000"/>
      </a:spcBef>
      <a:spcAft>
        <a:spcPct val="0"/>
      </a:spcAft>
      <a:defRPr sz="1200" kern="1200">
        <a:solidFill>
          <a:schemeClr val="tx1"/>
        </a:solidFill>
        <a:latin typeface="Arial" pitchFamily="-65" charset="0"/>
        <a:ea typeface="Arial Unicode MS" pitchFamily="-65" charset="0"/>
        <a:cs typeface="Arial Unicode MS" pitchFamily="-65"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2</a:t>
            </a:fld>
            <a:endParaRPr lang="en-US" altLang="en-US" dirty="0"/>
          </a:p>
        </p:txBody>
      </p:sp>
    </p:spTree>
    <p:extLst>
      <p:ext uri="{BB962C8B-B14F-4D97-AF65-F5344CB8AC3E}">
        <p14:creationId xmlns:p14="http://schemas.microsoft.com/office/powerpoint/2010/main" val="2465212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1" kern="1200" dirty="0">
                <a:solidFill>
                  <a:schemeClr val="tx1"/>
                </a:solidFill>
                <a:effectLst/>
                <a:latin typeface="Arial" pitchFamily="-65" charset="0"/>
                <a:ea typeface="Arial Unicode MS" pitchFamily="-65" charset="0"/>
                <a:cs typeface="Arial Unicode MS" pitchFamily="-65" charset="0"/>
              </a:rPr>
              <a:t>Summary:</a:t>
            </a:r>
            <a:endParaRPr lang="en-US" sz="1200" kern="1200" dirty="0">
              <a:solidFill>
                <a:schemeClr val="tx1"/>
              </a:solidFill>
              <a:effectLst/>
              <a:latin typeface="Arial" pitchFamily="-65" charset="0"/>
              <a:ea typeface="Arial Unicode MS" pitchFamily="-65" charset="0"/>
              <a:cs typeface="Arial Unicode MS" pitchFamily="-65" charset="0"/>
            </a:endParaRPr>
          </a:p>
          <a:p>
            <a:r>
              <a:rPr lang="en-US" sz="1200" kern="1200" dirty="0">
                <a:solidFill>
                  <a:schemeClr val="tx1"/>
                </a:solidFill>
                <a:effectLst/>
                <a:latin typeface="Arial" pitchFamily="-65" charset="0"/>
                <a:ea typeface="Arial Unicode MS" pitchFamily="-65" charset="0"/>
                <a:cs typeface="Arial Unicode MS" pitchFamily="-65" charset="0"/>
              </a:rPr>
              <a:t>After looking over the files sent as hard copies. GDP are very well done. Frm003176 was completed and correlated to the hard copies</a:t>
            </a:r>
            <a:r>
              <a:rPr lang="en-US" sz="1200" b="1" kern="1200" dirty="0">
                <a:solidFill>
                  <a:schemeClr val="tx1"/>
                </a:solidFill>
                <a:effectLst/>
                <a:latin typeface="Arial" pitchFamily="-65" charset="0"/>
                <a:ea typeface="Arial Unicode MS" pitchFamily="-65" charset="0"/>
                <a:cs typeface="Arial Unicode MS" pitchFamily="-65" charset="0"/>
              </a:rPr>
              <a:t>. </a:t>
            </a:r>
            <a:endParaRPr lang="en-US" sz="1200" kern="1200" dirty="0">
              <a:solidFill>
                <a:schemeClr val="tx1"/>
              </a:solidFill>
              <a:effectLst/>
              <a:latin typeface="Arial" pitchFamily="-65" charset="0"/>
              <a:ea typeface="Arial Unicode MS" pitchFamily="-65" charset="0"/>
              <a:cs typeface="Arial Unicode MS" pitchFamily="-65" charset="0"/>
            </a:endParaRPr>
          </a:p>
          <a:p>
            <a:r>
              <a:rPr lang="en-US" sz="1200" b="1" kern="1200" dirty="0">
                <a:solidFill>
                  <a:schemeClr val="tx1"/>
                </a:solidFill>
                <a:effectLst/>
                <a:latin typeface="Arial" pitchFamily="-65" charset="0"/>
                <a:ea typeface="Arial Unicode MS" pitchFamily="-65" charset="0"/>
                <a:cs typeface="Arial Unicode MS" pitchFamily="-65" charset="0"/>
              </a:rPr>
              <a:t>What was done well</a:t>
            </a:r>
            <a:r>
              <a:rPr lang="en-US" sz="1200" kern="1200" dirty="0">
                <a:solidFill>
                  <a:schemeClr val="tx1"/>
                </a:solidFill>
                <a:effectLst/>
                <a:latin typeface="Arial" pitchFamily="-65" charset="0"/>
                <a:ea typeface="Arial Unicode MS" pitchFamily="-65" charset="0"/>
                <a:cs typeface="Arial Unicode MS" pitchFamily="-65" charset="0"/>
              </a:rPr>
              <a:t>: All documentation complete including electrical safety calibration devices and due dates Including QA data (if applicable). The database was completed very well for all Gen 11 and </a:t>
            </a:r>
            <a:r>
              <a:rPr lang="en-US" sz="1200" kern="1200" dirty="0" err="1">
                <a:solidFill>
                  <a:schemeClr val="tx1"/>
                </a:solidFill>
                <a:effectLst/>
                <a:latin typeface="Arial" pitchFamily="-65" charset="0"/>
                <a:ea typeface="Arial Unicode MS" pitchFamily="-65" charset="0"/>
                <a:cs typeface="Arial Unicode MS" pitchFamily="-65" charset="0"/>
              </a:rPr>
              <a:t>Megadyne</a:t>
            </a:r>
            <a:r>
              <a:rPr lang="en-US" sz="1200" kern="1200" dirty="0">
                <a:solidFill>
                  <a:schemeClr val="tx1"/>
                </a:solidFill>
                <a:effectLst/>
                <a:latin typeface="Arial" pitchFamily="-65" charset="0"/>
                <a:ea typeface="Arial Unicode MS" pitchFamily="-65" charset="0"/>
                <a:cs typeface="Arial Unicode MS" pitchFamily="-65" charset="0"/>
              </a:rPr>
              <a:t> as well as Gen 04 for RA- subject codes and analysis codes addressed. All test data was attached. IRL completed for Gen 11 and some </a:t>
            </a:r>
            <a:r>
              <a:rPr lang="en-US" sz="1200" kern="1200" dirty="0" err="1">
                <a:solidFill>
                  <a:schemeClr val="tx1"/>
                </a:solidFill>
                <a:effectLst/>
                <a:latin typeface="Arial" pitchFamily="-65" charset="0"/>
                <a:ea typeface="Arial Unicode MS" pitchFamily="-65" charset="0"/>
                <a:cs typeface="Arial Unicode MS" pitchFamily="-65" charset="0"/>
              </a:rPr>
              <a:t>Megadyne</a:t>
            </a:r>
            <a:r>
              <a:rPr lang="en-US" sz="1200" kern="1200" dirty="0">
                <a:solidFill>
                  <a:schemeClr val="tx1"/>
                </a:solidFill>
                <a:effectLst/>
                <a:latin typeface="Arial" pitchFamily="-65" charset="0"/>
                <a:ea typeface="Arial Unicode MS" pitchFamily="-65" charset="0"/>
                <a:cs typeface="Arial Unicode MS" pitchFamily="-65" charset="0"/>
              </a:rPr>
              <a:t>. They also pick their test equipment in the database.</a:t>
            </a:r>
          </a:p>
          <a:p>
            <a:r>
              <a:rPr lang="en-US" sz="1200" b="1" kern="1200" dirty="0">
                <a:solidFill>
                  <a:schemeClr val="tx1"/>
                </a:solidFill>
                <a:effectLst/>
                <a:latin typeface="Arial" pitchFamily="-65" charset="0"/>
                <a:ea typeface="Arial Unicode MS" pitchFamily="-65" charset="0"/>
                <a:cs typeface="Arial Unicode MS" pitchFamily="-65" charset="0"/>
              </a:rPr>
              <a:t>Need to discuss</a:t>
            </a:r>
            <a:r>
              <a:rPr lang="en-US" sz="1200" kern="1200" dirty="0">
                <a:solidFill>
                  <a:schemeClr val="tx1"/>
                </a:solidFill>
                <a:effectLst/>
                <a:latin typeface="Arial" pitchFamily="-65" charset="0"/>
                <a:ea typeface="Arial Unicode MS" pitchFamily="-65" charset="0"/>
                <a:cs typeface="Arial Unicode MS" pitchFamily="-65" charset="0"/>
              </a:rPr>
              <a:t>: The database was system requirements and IRO mostly and IRL for </a:t>
            </a:r>
            <a:r>
              <a:rPr lang="en-US" sz="1200" kern="1200" dirty="0" err="1">
                <a:solidFill>
                  <a:schemeClr val="tx1"/>
                </a:solidFill>
                <a:effectLst/>
                <a:latin typeface="Arial" pitchFamily="-65" charset="0"/>
                <a:ea typeface="Arial Unicode MS" pitchFamily="-65" charset="0"/>
                <a:cs typeface="Arial Unicode MS" pitchFamily="-65" charset="0"/>
              </a:rPr>
              <a:t>Megadyne</a:t>
            </a:r>
            <a:r>
              <a:rPr lang="en-US" sz="1200" kern="1200" dirty="0">
                <a:solidFill>
                  <a:schemeClr val="tx1"/>
                </a:solidFill>
                <a:effectLst/>
                <a:latin typeface="Arial" pitchFamily="-65" charset="0"/>
                <a:ea typeface="Arial Unicode MS" pitchFamily="-65" charset="0"/>
                <a:cs typeface="Arial Unicode MS" pitchFamily="-65" charset="0"/>
              </a:rPr>
              <a:t> and Gen 04. Need to discuss ITH related to Gen 11 and </a:t>
            </a:r>
            <a:r>
              <a:rPr lang="en-US" sz="1200" kern="1200" dirty="0" err="1">
                <a:solidFill>
                  <a:schemeClr val="tx1"/>
                </a:solidFill>
                <a:effectLst/>
                <a:latin typeface="Arial" pitchFamily="-65" charset="0"/>
                <a:ea typeface="Arial Unicode MS" pitchFamily="-65" charset="0"/>
                <a:cs typeface="Arial Unicode MS" pitchFamily="-65" charset="0"/>
              </a:rPr>
              <a:t>Megadyne</a:t>
            </a:r>
            <a:r>
              <a:rPr lang="en-US" sz="1200" kern="1200" dirty="0">
                <a:solidFill>
                  <a:schemeClr val="tx1"/>
                </a:solidFill>
                <a:effectLst/>
                <a:latin typeface="Arial" pitchFamily="-65" charset="0"/>
                <a:ea typeface="Arial Unicode MS" pitchFamily="-65" charset="0"/>
                <a:cs typeface="Arial Unicode MS" pitchFamily="-65" charset="0"/>
              </a:rPr>
              <a:t> (1 record), using ours that reference PR000920 and PR001566.</a:t>
            </a:r>
          </a:p>
          <a:p>
            <a:r>
              <a:rPr lang="en-US" sz="1200" b="1" kern="1200" dirty="0">
                <a:solidFill>
                  <a:schemeClr val="tx1"/>
                </a:solidFill>
                <a:effectLst/>
                <a:latin typeface="Arial" pitchFamily="-65" charset="0"/>
                <a:ea typeface="Arial Unicode MS" pitchFamily="-65" charset="0"/>
                <a:cs typeface="Arial Unicode MS" pitchFamily="-65" charset="0"/>
              </a:rPr>
              <a:t>Recommendations</a:t>
            </a:r>
            <a:r>
              <a:rPr lang="en-US" sz="1200" kern="1200" dirty="0">
                <a:solidFill>
                  <a:schemeClr val="tx1"/>
                </a:solidFill>
                <a:effectLst/>
                <a:latin typeface="Arial" pitchFamily="-65" charset="0"/>
                <a:ea typeface="Arial Unicode MS" pitchFamily="-65" charset="0"/>
                <a:cs typeface="Arial Unicode MS" pitchFamily="-65" charset="0"/>
              </a:rPr>
              <a:t>: File name attached contain work order number. Per 100549921 and 100549929, we need to talk to them about create WOA-CM/PM and associate the RA-work under that WOA. Talk about updating assets and issue with overriding account names.</a:t>
            </a:r>
          </a:p>
          <a:p>
            <a:r>
              <a:rPr lang="en-US" sz="1200" b="1" kern="1200" dirty="0">
                <a:solidFill>
                  <a:schemeClr val="tx1"/>
                </a:solidFill>
                <a:effectLst/>
                <a:latin typeface="Arial" pitchFamily="-65" charset="0"/>
                <a:ea typeface="Arial Unicode MS" pitchFamily="-65" charset="0"/>
                <a:cs typeface="Arial Unicode MS" pitchFamily="-65" charset="0"/>
              </a:rPr>
              <a:t>Result: India team will complete IRO and IRL for </a:t>
            </a:r>
            <a:r>
              <a:rPr lang="en-US" sz="1200" b="1" kern="1200" dirty="0" err="1">
                <a:solidFill>
                  <a:schemeClr val="tx1"/>
                </a:solidFill>
                <a:effectLst/>
                <a:latin typeface="Arial" pitchFamily="-65" charset="0"/>
                <a:ea typeface="Arial Unicode MS" pitchFamily="-65" charset="0"/>
                <a:cs typeface="Arial Unicode MS" pitchFamily="-65" charset="0"/>
              </a:rPr>
              <a:t>Megadyne</a:t>
            </a:r>
            <a:r>
              <a:rPr lang="en-US" sz="1200" b="1" kern="1200" dirty="0">
                <a:solidFill>
                  <a:schemeClr val="tx1"/>
                </a:solidFill>
                <a:effectLst/>
                <a:latin typeface="Arial" pitchFamily="-65" charset="0"/>
                <a:ea typeface="Arial Unicode MS" pitchFamily="-65" charset="0"/>
                <a:cs typeface="Arial Unicode MS" pitchFamily="-65" charset="0"/>
              </a:rPr>
              <a:t> products. Discussed CM creation as new requirements are coming in harmonization procedures for service and repair. Discussed issue of asset updating.</a:t>
            </a:r>
            <a:endParaRPr lang="en-US" sz="1200" kern="1200" dirty="0">
              <a:solidFill>
                <a:schemeClr val="tx1"/>
              </a:solidFill>
              <a:effectLst/>
              <a:latin typeface="Arial" pitchFamily="-65" charset="0"/>
              <a:ea typeface="Arial Unicode MS" pitchFamily="-65" charset="0"/>
              <a:cs typeface="Arial Unicode MS" pitchFamily="-65" charset="0"/>
            </a:endParaRPr>
          </a:p>
          <a:p>
            <a:r>
              <a:rPr lang="en-US" sz="1200" kern="1200" dirty="0">
                <a:solidFill>
                  <a:schemeClr val="tx1"/>
                </a:solidFill>
                <a:effectLst/>
                <a:latin typeface="Arial" pitchFamily="-65" charset="0"/>
                <a:ea typeface="Arial Unicode MS" pitchFamily="-65" charset="0"/>
                <a:cs typeface="Arial Unicode MS" pitchFamily="-65" charset="0"/>
              </a:rPr>
              <a:t> </a:t>
            </a:r>
          </a:p>
          <a:p>
            <a:r>
              <a:rPr lang="en-US" sz="1200" kern="1200" dirty="0">
                <a:solidFill>
                  <a:schemeClr val="tx1"/>
                </a:solidFill>
                <a:effectLst/>
                <a:latin typeface="Arial" pitchFamily="-65" charset="0"/>
                <a:ea typeface="Arial Unicode MS" pitchFamily="-65" charset="0"/>
                <a:cs typeface="Arial Unicode MS" pitchFamily="-65" charset="0"/>
              </a:rPr>
              <a:t> </a:t>
            </a:r>
          </a:p>
          <a:p>
            <a:pPr lvl="0"/>
            <a:r>
              <a:rPr lang="en-US" sz="1200" kern="1200" dirty="0">
                <a:solidFill>
                  <a:schemeClr val="tx1"/>
                </a:solidFill>
                <a:effectLst/>
                <a:latin typeface="Arial" pitchFamily="-65" charset="0"/>
                <a:ea typeface="Arial Unicode MS" pitchFamily="-65" charset="0"/>
                <a:cs typeface="Arial Unicode MS" pitchFamily="-65" charset="0"/>
              </a:rPr>
              <a:t>Sn# 111139505_ EN/0319/002 WO#261791_ Complaint_ Confirmed. _Repair completed by approved Technician. Power supply replaced. Documented Serial Number.FRM003176_Complete.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111138890_ EN/0619/021 WO#292142_ Complaint_ Confirmed. _Repair completed by approved Technician. Power supply replaced. Documented Serial Number.FRM003176_Complete.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1111410222_ EN/0619/009 WO#318497_ Complaint_ Confirmed. _Repair completed by approved Technician. Main board replaced. Documented Serial Number.FRM003176_Complete.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1111834142_ EN/0819/020 WO#322219_ Complaint_ Confirmed. _Repair completed by approved Technician. Cooling fan error. 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1111511047_ EN/0719/007 WO#325664_ Complaint_ Confirmed. _Repair completed by approved Technician. LCD Display replaced. 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1111832046_ EN/0919/007 WO#338249_ Complaint_ Confirmed. _Repair completed by approved Technician. LCD Display replaced. 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1111229885_ EN/0919/012 WO#355029_ Complaint_ Confirmed. _Repair completed by approved Technician. Main board replaced. Documented Serial Number .FRM003176_Complete.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1111702067_ EN/0919/020 WO#355619_ Complaint_ Confirmed. _Repair completed by approved Technician. Cable assembly receptacle .FRM003176_Complete.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1111606134_ EN/0919/033 WO#365549_ Complaint_ Confirmed. _Repair completed by approved Technician. LCD Display replaced.FRM003176_Complete.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1111408404_ EN/0419/013 WO#276655_ Complaint_ Confirmed. _Repair completed by approved Technician. Main board replaced.FRM003176_Complete.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1111437090_ EN/0919/029 WO#361768_ Complaint_ Confirmed. _Repair completed by approved Technician. Main board replaced and power supply.FRM003176_Complete.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1111318058_ EN/0519/009 WO#296374_ Complaint_ Confirmed. _Repair completed by approved Technician. Main board replaced .FRM003176_Complete.  For Repair all documentation complete including electrical safety calibration devices and due dates and technical bulletins and QA. GDP On documents look good. IRO completed. Line completed and shipped. Ra Completed and subject codes and analysis codes addressed. Issue: Used an ITH that referenced our PR000920. Just pick global one. File Name of attachment.</a:t>
            </a:r>
          </a:p>
          <a:p>
            <a:pPr lvl="0"/>
            <a:r>
              <a:rPr lang="en-US" sz="1200" b="1" kern="1200" dirty="0">
                <a:solidFill>
                  <a:schemeClr val="tx1"/>
                </a:solidFill>
                <a:effectLst/>
                <a:latin typeface="Arial" pitchFamily="-65" charset="0"/>
                <a:ea typeface="Arial Unicode MS" pitchFamily="-65" charset="0"/>
                <a:cs typeface="Arial Unicode MS" pitchFamily="-65" charset="0"/>
              </a:rPr>
              <a:t>Sn# GN4111159_ EN/0519/009 WO#349814_ Complaint_ Confirmed. _Repair completed by approved Technician. Bezel assembly .FRM003176_Complete.  For Repair all documentation complete including electrical safety calibration devices and due dates.  GDP On documents look good. Completed and subject codes and analysis codes addressed</a:t>
            </a:r>
            <a:r>
              <a:rPr lang="en-US" sz="1200" kern="1200" dirty="0">
                <a:solidFill>
                  <a:schemeClr val="tx1"/>
                </a:solidFill>
                <a:effectLst/>
                <a:latin typeface="Arial" pitchFamily="-65" charset="0"/>
                <a:ea typeface="Arial Unicode MS" pitchFamily="-65" charset="0"/>
                <a:cs typeface="Arial Unicode MS" pitchFamily="-65" charset="0"/>
              </a:rPr>
              <a:t>. Issue: No IRO created. No IRL created or shipped. File Name of attachment.</a:t>
            </a:r>
          </a:p>
          <a:p>
            <a:pPr lvl="0"/>
            <a:r>
              <a:rPr lang="en-US" sz="1200" kern="1200" dirty="0">
                <a:solidFill>
                  <a:schemeClr val="tx1"/>
                </a:solidFill>
                <a:effectLst/>
                <a:latin typeface="Arial" pitchFamily="-65" charset="0"/>
                <a:ea typeface="Arial Unicode MS" pitchFamily="-65" charset="0"/>
                <a:cs typeface="Arial Unicode MS" pitchFamily="-65" charset="0"/>
              </a:rPr>
              <a:t>Sn# 180089001_ EN/0819/002 WO#325498_ Complaint_ Confirmed. _Repair completed by approved Technician. Main board replaced .FRM003176_Complete.  For Repair all documentation complete including electrical safety calibration devices and due dates. GDP On documents look good.  Ra Completed and subject codes and analysis codes addressed. Issue: Used an ITH that referenced our PR001566. Just pick global one. No IRO created. No IRL created or shipped.</a:t>
            </a:r>
          </a:p>
          <a:p>
            <a:pPr lvl="0"/>
            <a:r>
              <a:rPr lang="en-US" sz="1200" kern="1200" dirty="0">
                <a:solidFill>
                  <a:schemeClr val="tx1"/>
                </a:solidFill>
                <a:effectLst/>
                <a:latin typeface="Arial" pitchFamily="-65" charset="0"/>
                <a:ea typeface="Arial Unicode MS" pitchFamily="-65" charset="0"/>
                <a:cs typeface="Arial Unicode MS" pitchFamily="-65" charset="0"/>
              </a:rPr>
              <a:t>Sn# 175330001_ EN/0519/001 WO#339571_ Complaint_ Confirmed. _Repair completed by approved Technician. Main board replaced .FRM003176_Complete.  For Repair all documentation complete including electrical safety calibration devices and due dates. GDP On documents look good.  Ra Completed and subject codes and analysis codes addressed. Issue:. Just pick global one. No IRO created. No IRL created or shipped.</a:t>
            </a:r>
          </a:p>
          <a:p>
            <a:pPr lvl="0"/>
            <a:r>
              <a:rPr lang="en-US" sz="1200" kern="1200" dirty="0">
                <a:solidFill>
                  <a:schemeClr val="tx1"/>
                </a:solidFill>
                <a:effectLst/>
                <a:latin typeface="Arial" pitchFamily="-65" charset="0"/>
                <a:ea typeface="Arial Unicode MS" pitchFamily="-65" charset="0"/>
                <a:cs typeface="Arial Unicode MS" pitchFamily="-65" charset="0"/>
              </a:rPr>
              <a:t>Sn# 175340001_ EN/119/022 WO#330051_ Complaint_ Confirmed. _Repair completed by approved Technician. Main board replaced .FRM003176_Complete.  For Repair all documentation complete including electrical safety calibration devices and due dates. GDP On documents look good.  Ra Completed and subject codes and analysis codes addressed IRO completed. Line completed and shipped. Issue: Just pick global one. </a:t>
            </a:r>
          </a:p>
          <a:p>
            <a:pPr lvl="0"/>
            <a:r>
              <a:rPr lang="en-US" sz="1200" kern="1200" dirty="0">
                <a:solidFill>
                  <a:schemeClr val="tx1"/>
                </a:solidFill>
                <a:effectLst/>
                <a:latin typeface="Arial" pitchFamily="-65" charset="0"/>
                <a:ea typeface="Arial Unicode MS" pitchFamily="-65" charset="0"/>
                <a:cs typeface="Arial Unicode MS" pitchFamily="-65" charset="0"/>
              </a:rPr>
              <a:t>Sn# 181271001_ EN/0120/012 WO#415557_ Complaint_ Confirmed. _Repair completed by approved Technician. Front panel PCB board .FRM003176_Complete.  For Repair all documentation complete including electrical safety calibration devices and due dates. GDP On documents look good.  Ra Completed and subject codes and analysis codes addressed. Issue: Just pick global one. No IRO created. No IRL created or shipped.</a:t>
            </a:r>
          </a:p>
          <a:p>
            <a:pPr lvl="0"/>
            <a:r>
              <a:rPr lang="en-US" sz="1200" kern="1200" dirty="0">
                <a:solidFill>
                  <a:schemeClr val="tx1"/>
                </a:solidFill>
                <a:effectLst/>
                <a:latin typeface="Arial" pitchFamily="-65" charset="0"/>
                <a:ea typeface="Arial Unicode MS" pitchFamily="-65" charset="0"/>
                <a:cs typeface="Arial Unicode MS" pitchFamily="-65" charset="0"/>
              </a:rPr>
              <a:t>Sn# 182092001_ EN/1019/031 WO#378399_ Complaint_ Confirmed. _Repair completed by approved Technician. Front panel PCB board .FRM003176_Complete.  For Repair all documentation complete including electrical safety calibration devices and due dates. GDP On documents look good.  Ra Completed and subject codes and analysis codes addressed. Issue: Just pick global one. No IRO created. No IRL created or shipped.</a:t>
            </a:r>
          </a:p>
          <a:p>
            <a:pPr lvl="0"/>
            <a:r>
              <a:rPr lang="en-US" sz="1200" kern="1200" dirty="0">
                <a:solidFill>
                  <a:schemeClr val="tx1"/>
                </a:solidFill>
                <a:effectLst/>
                <a:latin typeface="Arial" pitchFamily="-65" charset="0"/>
                <a:ea typeface="Arial Unicode MS" pitchFamily="-65" charset="0"/>
                <a:cs typeface="Arial Unicode MS" pitchFamily="-65" charset="0"/>
              </a:rPr>
              <a:t>Sn# 180108801_ EN/1019/024 WO#347231_ Complaint_ Confirmed. _Repair completed by approved Technician. Main board .FRM003176_Complete.  For Repair all documentation complete including electrical safety calibration devices and due dates. GDP On documents look good.  Ra Completed and subject codes and analysis codes addressed. Issue: Just pick global one. No IRO created. No IRL created or shipped.</a:t>
            </a:r>
          </a:p>
          <a:p>
            <a:pPr lvl="0"/>
            <a:r>
              <a:rPr lang="en-US" sz="1200" kern="1200" dirty="0">
                <a:solidFill>
                  <a:schemeClr val="tx1"/>
                </a:solidFill>
                <a:effectLst/>
                <a:latin typeface="Arial" pitchFamily="-65" charset="0"/>
                <a:ea typeface="Arial Unicode MS" pitchFamily="-65" charset="0"/>
                <a:cs typeface="Arial Unicode MS" pitchFamily="-65" charset="0"/>
              </a:rPr>
              <a:t>Sn# 182111001_ EN/1019/020 WO#368878_ Complaint_ Confirmed. _Repair completed by approved Technician. Power supply .FRM003176_Complete.  For Repair all documentation complete including electrical safety calibration devices and due dates. GDP On documents look good.  Ra Completed and subject codes and analysis codes addressed. Issue: Just pick global one. No IRO created. No IRL created or shipped.</a:t>
            </a:r>
          </a:p>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18</a:t>
            </a:fld>
            <a:endParaRPr lang="en-US" altLang="en-US" dirty="0"/>
          </a:p>
        </p:txBody>
      </p:sp>
    </p:spTree>
    <p:extLst>
      <p:ext uri="{BB962C8B-B14F-4D97-AF65-F5344CB8AC3E}">
        <p14:creationId xmlns:p14="http://schemas.microsoft.com/office/powerpoint/2010/main" val="4246711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19</a:t>
            </a:fld>
            <a:endParaRPr lang="en-US" altLang="en-US" dirty="0"/>
          </a:p>
        </p:txBody>
      </p:sp>
    </p:spTree>
    <p:extLst>
      <p:ext uri="{BB962C8B-B14F-4D97-AF65-F5344CB8AC3E}">
        <p14:creationId xmlns:p14="http://schemas.microsoft.com/office/powerpoint/2010/main" val="2982939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Confirmed,</a:t>
            </a:r>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20</a:t>
            </a:fld>
            <a:endParaRPr lang="en-US" altLang="en-US" dirty="0"/>
          </a:p>
        </p:txBody>
      </p:sp>
    </p:spTree>
    <p:extLst>
      <p:ext uri="{BB962C8B-B14F-4D97-AF65-F5344CB8AC3E}">
        <p14:creationId xmlns:p14="http://schemas.microsoft.com/office/powerpoint/2010/main" val="3691584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Can you please explain why the goals were not met for devices and customer sat?</a:t>
            </a:r>
          </a:p>
          <a:p>
            <a:r>
              <a:rPr lang="en-US" dirty="0"/>
              <a:t>Answer: Per team, awaiting for customer quote approval and PO and Work Order re-open process. The reason for an increased cycle time on the GEN11 was due to tool calibration. The Mega Power 1000 increase was due to lack of Spare parts. This also impacted customer sat. </a:t>
            </a:r>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22</a:t>
            </a:fld>
            <a:endParaRPr lang="en-US" altLang="en-US" dirty="0"/>
          </a:p>
        </p:txBody>
      </p:sp>
    </p:spTree>
    <p:extLst>
      <p:ext uri="{BB962C8B-B14F-4D97-AF65-F5344CB8AC3E}">
        <p14:creationId xmlns:p14="http://schemas.microsoft.com/office/powerpoint/2010/main" val="2249386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Can we know more about the six findings? Please specify what the topic was for each of the 6 findings and whether they were major or minor.</a:t>
            </a:r>
          </a:p>
          <a:p>
            <a:r>
              <a:rPr lang="en-US" dirty="0"/>
              <a:t>Answer: See action slide and evidence.</a:t>
            </a:r>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26</a:t>
            </a:fld>
            <a:endParaRPr lang="en-US" altLang="en-US" dirty="0"/>
          </a:p>
        </p:txBody>
      </p:sp>
    </p:spTree>
    <p:extLst>
      <p:ext uri="{BB962C8B-B14F-4D97-AF65-F5344CB8AC3E}">
        <p14:creationId xmlns:p14="http://schemas.microsoft.com/office/powerpoint/2010/main" val="886305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Confirmed.</a:t>
            </a:r>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28</a:t>
            </a:fld>
            <a:endParaRPr lang="en-US" altLang="en-US" dirty="0"/>
          </a:p>
        </p:txBody>
      </p:sp>
    </p:spTree>
    <p:extLst>
      <p:ext uri="{BB962C8B-B14F-4D97-AF65-F5344CB8AC3E}">
        <p14:creationId xmlns:p14="http://schemas.microsoft.com/office/powerpoint/2010/main" val="3431609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30</a:t>
            </a:fld>
            <a:endParaRPr lang="en-US" altLang="en-US" dirty="0"/>
          </a:p>
        </p:txBody>
      </p:sp>
    </p:spTree>
    <p:extLst>
      <p:ext uri="{BB962C8B-B14F-4D97-AF65-F5344CB8AC3E}">
        <p14:creationId xmlns:p14="http://schemas.microsoft.com/office/powerpoint/2010/main" val="2938049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32</a:t>
            </a:fld>
            <a:endParaRPr lang="en-US" altLang="en-US" dirty="0"/>
          </a:p>
        </p:txBody>
      </p:sp>
    </p:spTree>
    <p:extLst>
      <p:ext uri="{BB962C8B-B14F-4D97-AF65-F5344CB8AC3E}">
        <p14:creationId xmlns:p14="http://schemas.microsoft.com/office/powerpoint/2010/main" val="537690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James Terry to assist in supplying Global instruction test for GEN11 and </a:t>
            </a:r>
            <a:r>
              <a:rPr lang="en-US" dirty="0" err="1"/>
              <a:t>Megapower</a:t>
            </a:r>
            <a:r>
              <a:rPr lang="en-US" dirty="0"/>
              <a:t> 1000.</a:t>
            </a:r>
          </a:p>
          <a:p>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65" charset="0"/>
                <a:ea typeface="Arial Unicode MS" pitchFamily="-65" charset="0"/>
                <a:cs typeface="Arial Unicode MS" pitchFamily="-65" charset="0"/>
              </a:rPr>
              <a:t>Evidence is captured and will be documented in </a:t>
            </a:r>
          </a:p>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33</a:t>
            </a:fld>
            <a:endParaRPr lang="en-US" altLang="en-US" dirty="0"/>
          </a:p>
        </p:txBody>
      </p:sp>
    </p:spTree>
    <p:extLst>
      <p:ext uri="{BB962C8B-B14F-4D97-AF65-F5344CB8AC3E}">
        <p14:creationId xmlns:p14="http://schemas.microsoft.com/office/powerpoint/2010/main" val="3776661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34</a:t>
            </a:fld>
            <a:endParaRPr lang="en-US" altLang="en-US" dirty="0"/>
          </a:p>
        </p:txBody>
      </p:sp>
    </p:spTree>
    <p:extLst>
      <p:ext uri="{BB962C8B-B14F-4D97-AF65-F5344CB8AC3E}">
        <p14:creationId xmlns:p14="http://schemas.microsoft.com/office/powerpoint/2010/main" val="178400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Titles have changed for the following associates from 2019: Suraj Kator was Sr. Customer support engineer. Nilesh Kanchan was customer support Engineer.</a:t>
            </a:r>
          </a:p>
          <a:p>
            <a:r>
              <a:rPr lang="en-US" dirty="0"/>
              <a:t>No longer listed is Mr. </a:t>
            </a:r>
            <a:r>
              <a:rPr lang="en-US" dirty="0" err="1"/>
              <a:t>Viren</a:t>
            </a:r>
            <a:r>
              <a:rPr lang="en-US" dirty="0"/>
              <a:t> </a:t>
            </a:r>
            <a:r>
              <a:rPr lang="en-US" dirty="0" err="1"/>
              <a:t>Parelkar</a:t>
            </a:r>
            <a:r>
              <a:rPr lang="en-US" dirty="0"/>
              <a:t>, he was the general manager. See next slide for new associates.</a:t>
            </a:r>
          </a:p>
          <a:p>
            <a:endParaRPr lang="en-US" dirty="0"/>
          </a:p>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4</a:t>
            </a:fld>
            <a:endParaRPr lang="en-US" altLang="en-US" dirty="0"/>
          </a:p>
        </p:txBody>
      </p:sp>
    </p:spTree>
    <p:extLst>
      <p:ext uri="{BB962C8B-B14F-4D97-AF65-F5344CB8AC3E}">
        <p14:creationId xmlns:p14="http://schemas.microsoft.com/office/powerpoint/2010/main" val="235870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What about Mr. Omprakash Kori. Does this associate have any duties of repair for Ethicon products?</a:t>
            </a:r>
          </a:p>
          <a:p>
            <a:r>
              <a:rPr lang="en-US" dirty="0"/>
              <a:t>Where is the organization chart for all associates related to Hong Kong, Thailand, Philippines, Vietnam, Malaysia See next two slides from 2019</a:t>
            </a:r>
          </a:p>
          <a:p>
            <a:endParaRPr lang="en-US" dirty="0"/>
          </a:p>
          <a:p>
            <a:r>
              <a:rPr lang="en-US" dirty="0"/>
              <a:t>Answer: Mr Omprakash Kori does not have any duties for repair of Ethicon Capital</a:t>
            </a:r>
          </a:p>
          <a:p>
            <a:r>
              <a:rPr lang="en-US" dirty="0"/>
              <a:t>organization chart for all associates related to Hong Kong, Thailand, Philippines, Vietnam, Malaysia See next two slides </a:t>
            </a:r>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5</a:t>
            </a:fld>
            <a:endParaRPr lang="en-US" altLang="en-US" dirty="0"/>
          </a:p>
        </p:txBody>
      </p:sp>
    </p:spTree>
    <p:extLst>
      <p:ext uri="{BB962C8B-B14F-4D97-AF65-F5344CB8AC3E}">
        <p14:creationId xmlns:p14="http://schemas.microsoft.com/office/powerpoint/2010/main" val="1643664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6</a:t>
            </a:fld>
            <a:endParaRPr lang="en-US" altLang="en-US" dirty="0"/>
          </a:p>
        </p:txBody>
      </p:sp>
    </p:spTree>
    <p:extLst>
      <p:ext uri="{BB962C8B-B14F-4D97-AF65-F5344CB8AC3E}">
        <p14:creationId xmlns:p14="http://schemas.microsoft.com/office/powerpoint/2010/main" val="3631973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8</a:t>
            </a:fld>
            <a:endParaRPr lang="en-US" altLang="en-US" dirty="0"/>
          </a:p>
        </p:txBody>
      </p:sp>
    </p:spTree>
    <p:extLst>
      <p:ext uri="{BB962C8B-B14F-4D97-AF65-F5344CB8AC3E}">
        <p14:creationId xmlns:p14="http://schemas.microsoft.com/office/powerpoint/2010/main" val="3423197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From 2019 Review was the Gen 04 Only PM. Since in 2019 no parts were available.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Answer: The GEN04’s were not PM’s, they were repairs for parts that Emergent had remaining in stock. No main PC boards are currently available.</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Do these totals include the field service work from Hong Kong, Thailand, Philippines, Vietnam, and Malaysia?</a:t>
            </a:r>
          </a:p>
          <a:p>
            <a:r>
              <a:rPr lang="en-US" dirty="0"/>
              <a:t>Answer: Slide has been updated with applicable countries volumes for PM’s.</a:t>
            </a:r>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12</a:t>
            </a:fld>
            <a:endParaRPr lang="en-US" altLang="en-US" dirty="0"/>
          </a:p>
        </p:txBody>
      </p:sp>
    </p:spTree>
    <p:extLst>
      <p:ext uri="{BB962C8B-B14F-4D97-AF65-F5344CB8AC3E}">
        <p14:creationId xmlns:p14="http://schemas.microsoft.com/office/powerpoint/2010/main" val="644716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longer listed </a:t>
            </a:r>
            <a:r>
              <a:rPr lang="en-US" dirty="0" err="1"/>
              <a:t>Honorio</a:t>
            </a:r>
            <a:r>
              <a:rPr lang="en-US" dirty="0"/>
              <a:t> Castro.</a:t>
            </a:r>
          </a:p>
          <a:p>
            <a:r>
              <a:rPr lang="en-US" dirty="0"/>
              <a:t>Answer: Gentlemen is no longer with the company. </a:t>
            </a:r>
          </a:p>
          <a:p>
            <a:r>
              <a:rPr lang="en-US" dirty="0"/>
              <a:t>Question GEN 04 no longer listed was GEN04 training completed prior to last review and not included?</a:t>
            </a:r>
          </a:p>
          <a:p>
            <a:r>
              <a:rPr lang="en-US" dirty="0"/>
              <a:t>Answer: Updated within slide.</a:t>
            </a:r>
          </a:p>
          <a:p>
            <a:r>
              <a:rPr lang="en-US" dirty="0"/>
              <a:t>Question was Complaint awareness performed in Summit for 2020? Does Emergent and the other countries have access to Summit for training? </a:t>
            </a:r>
          </a:p>
          <a:p>
            <a:r>
              <a:rPr lang="en-US" dirty="0"/>
              <a:t>Answer: Yes.</a:t>
            </a:r>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14</a:t>
            </a:fld>
            <a:endParaRPr lang="en-US" altLang="en-US" dirty="0"/>
          </a:p>
        </p:txBody>
      </p:sp>
    </p:spTree>
    <p:extLst>
      <p:ext uri="{BB962C8B-B14F-4D97-AF65-F5344CB8AC3E}">
        <p14:creationId xmlns:p14="http://schemas.microsoft.com/office/powerpoint/2010/main" val="2186795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Mr. Suraj Kator is the trainee trained by EES Associate Bill Mead. </a:t>
            </a:r>
          </a:p>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15</a:t>
            </a:fld>
            <a:endParaRPr lang="en-US" altLang="en-US" dirty="0"/>
          </a:p>
        </p:txBody>
      </p:sp>
    </p:spTree>
    <p:extLst>
      <p:ext uri="{BB962C8B-B14F-4D97-AF65-F5344CB8AC3E}">
        <p14:creationId xmlns:p14="http://schemas.microsoft.com/office/powerpoint/2010/main" val="160233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What is the status of the corrective action? Quality has seen no communication addressing the effect of product that was accepted on the out of calibration equipment. Specifically the </a:t>
            </a:r>
            <a:r>
              <a:rPr lang="en-US" dirty="0" err="1"/>
              <a:t>hypot</a:t>
            </a:r>
            <a:r>
              <a:rPr lang="en-US" dirty="0"/>
              <a:t> tester.</a:t>
            </a:r>
          </a:p>
          <a:p>
            <a:r>
              <a:rPr lang="en-US" dirty="0"/>
              <a:t>Answer: See action item slide for evidence.</a:t>
            </a:r>
          </a:p>
        </p:txBody>
      </p:sp>
      <p:sp>
        <p:nvSpPr>
          <p:cNvPr id="4" name="Date Placeholder 3"/>
          <p:cNvSpPr>
            <a:spLocks noGrp="1"/>
          </p:cNvSpPr>
          <p:nvPr>
            <p:ph type="dt" idx="1"/>
          </p:nvPr>
        </p:nvSpPr>
        <p:spPr/>
        <p:txBody>
          <a:bodyPr/>
          <a:lstStyle/>
          <a:p>
            <a:fld id="{D000BC86-0FC6-4F9D-8A8C-80EA90E29D68}" type="datetime1">
              <a:rPr lang="en-US" altLang="en-US" smtClean="0"/>
              <a:pPr/>
              <a:t>3/12/2020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17</a:t>
            </a:fld>
            <a:endParaRPr lang="en-US" altLang="en-US" dirty="0"/>
          </a:p>
        </p:txBody>
      </p:sp>
    </p:spTree>
    <p:extLst>
      <p:ext uri="{BB962C8B-B14F-4D97-AF65-F5344CB8AC3E}">
        <p14:creationId xmlns:p14="http://schemas.microsoft.com/office/powerpoint/2010/main" val="91407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DD4F-FC0F-438C-82D6-1BE065515C47}"/>
              </a:ext>
            </a:extLst>
          </p:cNvPr>
          <p:cNvSpPr>
            <a:spLocks noGrp="1"/>
          </p:cNvSpPr>
          <p:nvPr>
            <p:ph type="ctrTitle"/>
          </p:nvPr>
        </p:nvSpPr>
        <p:spPr>
          <a:xfrm>
            <a:off x="1828800" y="1346200"/>
            <a:ext cx="10972800" cy="2865438"/>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23E852-FE95-4472-A63D-8673C8948D3B}"/>
              </a:ext>
            </a:extLst>
          </p:cNvPr>
          <p:cNvSpPr>
            <a:spLocks noGrp="1"/>
          </p:cNvSpPr>
          <p:nvPr>
            <p:ph type="subTitle" idx="1"/>
          </p:nvPr>
        </p:nvSpPr>
        <p:spPr>
          <a:xfrm>
            <a:off x="1828800" y="4322763"/>
            <a:ext cx="10972800" cy="19859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313E8-9392-4BD3-8E25-77736E0A2763}"/>
              </a:ext>
            </a:extLst>
          </p:cNvPr>
          <p:cNvSpPr>
            <a:spLocks noGrp="1"/>
          </p:cNvSpPr>
          <p:nvPr>
            <p:ph type="dt" sz="half" idx="10"/>
          </p:nvPr>
        </p:nvSpPr>
        <p:spPr/>
        <p:txBody>
          <a:bodyPr/>
          <a:lstStyle/>
          <a:p>
            <a:fld id="{EC909276-E000-416D-B3C2-2584089211B1}" type="datetimeFigureOut">
              <a:rPr lang="en-US" smtClean="0"/>
              <a:t>3/12/2020</a:t>
            </a:fld>
            <a:endParaRPr lang="en-US"/>
          </a:p>
        </p:txBody>
      </p:sp>
      <p:sp>
        <p:nvSpPr>
          <p:cNvPr id="5" name="Footer Placeholder 4">
            <a:extLst>
              <a:ext uri="{FF2B5EF4-FFF2-40B4-BE49-F238E27FC236}">
                <a16:creationId xmlns:a16="http://schemas.microsoft.com/office/drawing/2014/main" id="{C3925CDA-A9F6-4C69-BCE4-3E9CD29E4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2D040-1087-41D1-96D7-0AAACFC8248B}"/>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119418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9C68-5291-423E-89DF-9E56923F63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4F6EAD-2BE8-4874-A23D-BB54149D2E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E9218-D6EE-466D-965F-B25C841231CF}"/>
              </a:ext>
            </a:extLst>
          </p:cNvPr>
          <p:cNvSpPr>
            <a:spLocks noGrp="1"/>
          </p:cNvSpPr>
          <p:nvPr>
            <p:ph type="dt" sz="half" idx="10"/>
          </p:nvPr>
        </p:nvSpPr>
        <p:spPr/>
        <p:txBody>
          <a:bodyPr/>
          <a:lstStyle/>
          <a:p>
            <a:fld id="{EC909276-E000-416D-B3C2-2584089211B1}" type="datetimeFigureOut">
              <a:rPr lang="en-US" smtClean="0"/>
              <a:t>3/12/2020</a:t>
            </a:fld>
            <a:endParaRPr lang="en-US"/>
          </a:p>
        </p:txBody>
      </p:sp>
      <p:sp>
        <p:nvSpPr>
          <p:cNvPr id="5" name="Footer Placeholder 4">
            <a:extLst>
              <a:ext uri="{FF2B5EF4-FFF2-40B4-BE49-F238E27FC236}">
                <a16:creationId xmlns:a16="http://schemas.microsoft.com/office/drawing/2014/main" id="{ED243BEE-A03B-490D-BC00-391C45EEE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978ED-5A46-48CE-ABC7-68A466B6CD18}"/>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19149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B325E4-A945-4904-9AD7-3D05D21209B9}"/>
              </a:ext>
            </a:extLst>
          </p:cNvPr>
          <p:cNvSpPr>
            <a:spLocks noGrp="1"/>
          </p:cNvSpPr>
          <p:nvPr>
            <p:ph type="title" orient="vert"/>
          </p:nvPr>
        </p:nvSpPr>
        <p:spPr>
          <a:xfrm>
            <a:off x="10469563" y="438150"/>
            <a:ext cx="3154362" cy="69738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0C65B3-F749-45D5-A1E1-BC60502FE6D2}"/>
              </a:ext>
            </a:extLst>
          </p:cNvPr>
          <p:cNvSpPr>
            <a:spLocks noGrp="1"/>
          </p:cNvSpPr>
          <p:nvPr>
            <p:ph type="body" orient="vert" idx="1"/>
          </p:nvPr>
        </p:nvSpPr>
        <p:spPr>
          <a:xfrm>
            <a:off x="1006475" y="438150"/>
            <a:ext cx="9310688" cy="69738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A1E5B-F891-4BA6-AF37-2376F2CED25A}"/>
              </a:ext>
            </a:extLst>
          </p:cNvPr>
          <p:cNvSpPr>
            <a:spLocks noGrp="1"/>
          </p:cNvSpPr>
          <p:nvPr>
            <p:ph type="dt" sz="half" idx="10"/>
          </p:nvPr>
        </p:nvSpPr>
        <p:spPr/>
        <p:txBody>
          <a:bodyPr/>
          <a:lstStyle/>
          <a:p>
            <a:fld id="{EC909276-E000-416D-B3C2-2584089211B1}" type="datetimeFigureOut">
              <a:rPr lang="en-US" smtClean="0"/>
              <a:t>3/12/2020</a:t>
            </a:fld>
            <a:endParaRPr lang="en-US"/>
          </a:p>
        </p:txBody>
      </p:sp>
      <p:sp>
        <p:nvSpPr>
          <p:cNvPr id="5" name="Footer Placeholder 4">
            <a:extLst>
              <a:ext uri="{FF2B5EF4-FFF2-40B4-BE49-F238E27FC236}">
                <a16:creationId xmlns:a16="http://schemas.microsoft.com/office/drawing/2014/main" id="{B3A715FD-3046-4D86-A19C-2E4D3ADCE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C94F6-7CF0-4188-8946-8274F235B8FF}"/>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2177123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607C-58A4-4E5F-BD15-B8F8A5F34E37}"/>
              </a:ext>
            </a:extLst>
          </p:cNvPr>
          <p:cNvSpPr>
            <a:spLocks noGrp="1"/>
          </p:cNvSpPr>
          <p:nvPr>
            <p:ph type="ctrTitle"/>
          </p:nvPr>
        </p:nvSpPr>
        <p:spPr>
          <a:xfrm>
            <a:off x="1828800" y="1346200"/>
            <a:ext cx="10972800" cy="2865438"/>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12D468-8254-400F-AED4-5BE0EE8D3C4F}"/>
              </a:ext>
            </a:extLst>
          </p:cNvPr>
          <p:cNvSpPr>
            <a:spLocks noGrp="1"/>
          </p:cNvSpPr>
          <p:nvPr>
            <p:ph type="subTitle" idx="1"/>
          </p:nvPr>
        </p:nvSpPr>
        <p:spPr>
          <a:xfrm>
            <a:off x="1828800" y="4322763"/>
            <a:ext cx="10972800" cy="19859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B625B4-11E1-4189-979B-D46FF425800F}"/>
              </a:ext>
            </a:extLst>
          </p:cNvPr>
          <p:cNvSpPr>
            <a:spLocks noGrp="1"/>
          </p:cNvSpPr>
          <p:nvPr>
            <p:ph type="dt" sz="half" idx="10"/>
          </p:nvPr>
        </p:nvSpPr>
        <p:spPr/>
        <p:txBody>
          <a:bodyPr/>
          <a:lstStyle/>
          <a:p>
            <a:fld id="{4537EEB3-553A-49E8-89ED-9E7A3559FE45}" type="datetimeFigureOut">
              <a:rPr lang="en-US" smtClean="0"/>
              <a:t>3/12/2020</a:t>
            </a:fld>
            <a:endParaRPr lang="en-US"/>
          </a:p>
        </p:txBody>
      </p:sp>
      <p:sp>
        <p:nvSpPr>
          <p:cNvPr id="5" name="Footer Placeholder 4">
            <a:extLst>
              <a:ext uri="{FF2B5EF4-FFF2-40B4-BE49-F238E27FC236}">
                <a16:creationId xmlns:a16="http://schemas.microsoft.com/office/drawing/2014/main" id="{0D89AE89-929F-49CB-99F5-B73785431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30AD1-95B2-43C9-BA0C-FDA8FCE07118}"/>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3772952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FCE2-2AD0-46B0-9073-B105D3931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CE72-E7F9-46FB-A21F-8402BD9D43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9C2FF-BA54-49F8-AE5F-0BC05FF877B3}"/>
              </a:ext>
            </a:extLst>
          </p:cNvPr>
          <p:cNvSpPr>
            <a:spLocks noGrp="1"/>
          </p:cNvSpPr>
          <p:nvPr>
            <p:ph type="dt" sz="half" idx="10"/>
          </p:nvPr>
        </p:nvSpPr>
        <p:spPr/>
        <p:txBody>
          <a:bodyPr/>
          <a:lstStyle/>
          <a:p>
            <a:fld id="{4537EEB3-553A-49E8-89ED-9E7A3559FE45}" type="datetimeFigureOut">
              <a:rPr lang="en-US" smtClean="0"/>
              <a:t>3/12/2020</a:t>
            </a:fld>
            <a:endParaRPr lang="en-US"/>
          </a:p>
        </p:txBody>
      </p:sp>
      <p:sp>
        <p:nvSpPr>
          <p:cNvPr id="5" name="Footer Placeholder 4">
            <a:extLst>
              <a:ext uri="{FF2B5EF4-FFF2-40B4-BE49-F238E27FC236}">
                <a16:creationId xmlns:a16="http://schemas.microsoft.com/office/drawing/2014/main" id="{9E1280EC-FC1F-4968-A3B4-1D17F038A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8FCBA-FDDF-4F75-AC56-BE49D99512B3}"/>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3731303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549B-F3C1-47A5-88B5-2710F8EA6DF5}"/>
              </a:ext>
            </a:extLst>
          </p:cNvPr>
          <p:cNvSpPr>
            <a:spLocks noGrp="1"/>
          </p:cNvSpPr>
          <p:nvPr>
            <p:ph type="title"/>
          </p:nvPr>
        </p:nvSpPr>
        <p:spPr>
          <a:xfrm>
            <a:off x="998538" y="2051050"/>
            <a:ext cx="12619037" cy="34242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85E03C-83BC-48C1-BCAD-A1C7C5FFCED2}"/>
              </a:ext>
            </a:extLst>
          </p:cNvPr>
          <p:cNvSpPr>
            <a:spLocks noGrp="1"/>
          </p:cNvSpPr>
          <p:nvPr>
            <p:ph type="body" idx="1"/>
          </p:nvPr>
        </p:nvSpPr>
        <p:spPr>
          <a:xfrm>
            <a:off x="998538" y="5507038"/>
            <a:ext cx="12619037" cy="18002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DD39F9-EE0E-467F-86E9-C246D6C3109F}"/>
              </a:ext>
            </a:extLst>
          </p:cNvPr>
          <p:cNvSpPr>
            <a:spLocks noGrp="1"/>
          </p:cNvSpPr>
          <p:nvPr>
            <p:ph type="dt" sz="half" idx="10"/>
          </p:nvPr>
        </p:nvSpPr>
        <p:spPr/>
        <p:txBody>
          <a:bodyPr/>
          <a:lstStyle/>
          <a:p>
            <a:fld id="{4537EEB3-553A-49E8-89ED-9E7A3559FE45}" type="datetimeFigureOut">
              <a:rPr lang="en-US" smtClean="0"/>
              <a:t>3/12/2020</a:t>
            </a:fld>
            <a:endParaRPr lang="en-US"/>
          </a:p>
        </p:txBody>
      </p:sp>
      <p:sp>
        <p:nvSpPr>
          <p:cNvPr id="5" name="Footer Placeholder 4">
            <a:extLst>
              <a:ext uri="{FF2B5EF4-FFF2-40B4-BE49-F238E27FC236}">
                <a16:creationId xmlns:a16="http://schemas.microsoft.com/office/drawing/2014/main" id="{DE8E7F90-D802-44CA-91B6-916788848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A48D-6B3A-40AA-A34F-5090F3CB5F53}"/>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992485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9233-E55F-4860-9D48-5D51FC6D08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DC436C-2F58-438F-8BB5-D79F92CBA5CA}"/>
              </a:ext>
            </a:extLst>
          </p:cNvPr>
          <p:cNvSpPr>
            <a:spLocks noGrp="1"/>
          </p:cNvSpPr>
          <p:nvPr>
            <p:ph sz="half" idx="1"/>
          </p:nvPr>
        </p:nvSpPr>
        <p:spPr>
          <a:xfrm>
            <a:off x="1006475" y="2190750"/>
            <a:ext cx="6232525" cy="5221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F672BE-C43C-465A-98EB-806D3EF0C341}"/>
              </a:ext>
            </a:extLst>
          </p:cNvPr>
          <p:cNvSpPr>
            <a:spLocks noGrp="1"/>
          </p:cNvSpPr>
          <p:nvPr>
            <p:ph sz="half" idx="2"/>
          </p:nvPr>
        </p:nvSpPr>
        <p:spPr>
          <a:xfrm>
            <a:off x="7391400" y="2190750"/>
            <a:ext cx="6232525" cy="5221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0094E9-4C44-42DE-971F-7B44AC48DDD8}"/>
              </a:ext>
            </a:extLst>
          </p:cNvPr>
          <p:cNvSpPr>
            <a:spLocks noGrp="1"/>
          </p:cNvSpPr>
          <p:nvPr>
            <p:ph type="dt" sz="half" idx="10"/>
          </p:nvPr>
        </p:nvSpPr>
        <p:spPr/>
        <p:txBody>
          <a:bodyPr/>
          <a:lstStyle/>
          <a:p>
            <a:fld id="{4537EEB3-553A-49E8-89ED-9E7A3559FE45}" type="datetimeFigureOut">
              <a:rPr lang="en-US" smtClean="0"/>
              <a:t>3/12/2020</a:t>
            </a:fld>
            <a:endParaRPr lang="en-US"/>
          </a:p>
        </p:txBody>
      </p:sp>
      <p:sp>
        <p:nvSpPr>
          <p:cNvPr id="6" name="Footer Placeholder 5">
            <a:extLst>
              <a:ext uri="{FF2B5EF4-FFF2-40B4-BE49-F238E27FC236}">
                <a16:creationId xmlns:a16="http://schemas.microsoft.com/office/drawing/2014/main" id="{42EDE6F3-75B6-44A7-824C-DDB5A854C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CAA11-367C-4A84-931C-A3224D09FC2B}"/>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1130583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8DA5-24A1-4A77-A660-5CBEE5CDE74C}"/>
              </a:ext>
            </a:extLst>
          </p:cNvPr>
          <p:cNvSpPr>
            <a:spLocks noGrp="1"/>
          </p:cNvSpPr>
          <p:nvPr>
            <p:ph type="title"/>
          </p:nvPr>
        </p:nvSpPr>
        <p:spPr>
          <a:xfrm>
            <a:off x="1008063" y="438150"/>
            <a:ext cx="12619037" cy="15906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45F634-8BB4-4729-916D-CFCB1A4D0FC6}"/>
              </a:ext>
            </a:extLst>
          </p:cNvPr>
          <p:cNvSpPr>
            <a:spLocks noGrp="1"/>
          </p:cNvSpPr>
          <p:nvPr>
            <p:ph type="body" idx="1"/>
          </p:nvPr>
        </p:nvSpPr>
        <p:spPr>
          <a:xfrm>
            <a:off x="1008063" y="2017713"/>
            <a:ext cx="6189662" cy="989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6F73FF-5137-486D-967E-AA89F9D50BAD}"/>
              </a:ext>
            </a:extLst>
          </p:cNvPr>
          <p:cNvSpPr>
            <a:spLocks noGrp="1"/>
          </p:cNvSpPr>
          <p:nvPr>
            <p:ph sz="half" idx="2"/>
          </p:nvPr>
        </p:nvSpPr>
        <p:spPr>
          <a:xfrm>
            <a:off x="1008063" y="3006725"/>
            <a:ext cx="6189662" cy="4421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E2BE56-96F4-41A0-9A38-F2D9D353D74B}"/>
              </a:ext>
            </a:extLst>
          </p:cNvPr>
          <p:cNvSpPr>
            <a:spLocks noGrp="1"/>
          </p:cNvSpPr>
          <p:nvPr>
            <p:ph type="body" sz="quarter" idx="3"/>
          </p:nvPr>
        </p:nvSpPr>
        <p:spPr>
          <a:xfrm>
            <a:off x="7407275" y="2017713"/>
            <a:ext cx="6219825" cy="989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CC8C1C-2431-46F3-8930-D7FCF77E12F4}"/>
              </a:ext>
            </a:extLst>
          </p:cNvPr>
          <p:cNvSpPr>
            <a:spLocks noGrp="1"/>
          </p:cNvSpPr>
          <p:nvPr>
            <p:ph sz="quarter" idx="4"/>
          </p:nvPr>
        </p:nvSpPr>
        <p:spPr>
          <a:xfrm>
            <a:off x="7407275" y="3006725"/>
            <a:ext cx="6219825" cy="4421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86E378-030E-42BC-9F47-2DD2A4F6FDEF}"/>
              </a:ext>
            </a:extLst>
          </p:cNvPr>
          <p:cNvSpPr>
            <a:spLocks noGrp="1"/>
          </p:cNvSpPr>
          <p:nvPr>
            <p:ph type="dt" sz="half" idx="10"/>
          </p:nvPr>
        </p:nvSpPr>
        <p:spPr/>
        <p:txBody>
          <a:bodyPr/>
          <a:lstStyle/>
          <a:p>
            <a:fld id="{4537EEB3-553A-49E8-89ED-9E7A3559FE45}" type="datetimeFigureOut">
              <a:rPr lang="en-US" smtClean="0"/>
              <a:t>3/12/2020</a:t>
            </a:fld>
            <a:endParaRPr lang="en-US"/>
          </a:p>
        </p:txBody>
      </p:sp>
      <p:sp>
        <p:nvSpPr>
          <p:cNvPr id="8" name="Footer Placeholder 7">
            <a:extLst>
              <a:ext uri="{FF2B5EF4-FFF2-40B4-BE49-F238E27FC236}">
                <a16:creationId xmlns:a16="http://schemas.microsoft.com/office/drawing/2014/main" id="{2C8096A5-AC20-4716-AAAB-4E20C89BB1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955F36-304F-4709-B3D8-C3ED54EB0273}"/>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3206463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5A70-4FC4-418A-BEEE-82D5B998FE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D43A91-2980-4078-A916-94CB376AFB60}"/>
              </a:ext>
            </a:extLst>
          </p:cNvPr>
          <p:cNvSpPr>
            <a:spLocks noGrp="1"/>
          </p:cNvSpPr>
          <p:nvPr>
            <p:ph type="dt" sz="half" idx="10"/>
          </p:nvPr>
        </p:nvSpPr>
        <p:spPr/>
        <p:txBody>
          <a:bodyPr/>
          <a:lstStyle/>
          <a:p>
            <a:fld id="{4537EEB3-553A-49E8-89ED-9E7A3559FE45}" type="datetimeFigureOut">
              <a:rPr lang="en-US" smtClean="0"/>
              <a:t>3/12/2020</a:t>
            </a:fld>
            <a:endParaRPr lang="en-US"/>
          </a:p>
        </p:txBody>
      </p:sp>
      <p:sp>
        <p:nvSpPr>
          <p:cNvPr id="4" name="Footer Placeholder 3">
            <a:extLst>
              <a:ext uri="{FF2B5EF4-FFF2-40B4-BE49-F238E27FC236}">
                <a16:creationId xmlns:a16="http://schemas.microsoft.com/office/drawing/2014/main" id="{7273C45A-8043-4AB0-862B-9DD1A9FD01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AD3A88-59CD-4A0A-831B-E303A122E5F3}"/>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3769472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38704-245B-4463-B8AE-DA4810C96776}"/>
              </a:ext>
            </a:extLst>
          </p:cNvPr>
          <p:cNvSpPr>
            <a:spLocks noGrp="1"/>
          </p:cNvSpPr>
          <p:nvPr>
            <p:ph type="dt" sz="half" idx="10"/>
          </p:nvPr>
        </p:nvSpPr>
        <p:spPr/>
        <p:txBody>
          <a:bodyPr/>
          <a:lstStyle/>
          <a:p>
            <a:fld id="{4537EEB3-553A-49E8-89ED-9E7A3559FE45}" type="datetimeFigureOut">
              <a:rPr lang="en-US" smtClean="0"/>
              <a:t>3/12/2020</a:t>
            </a:fld>
            <a:endParaRPr lang="en-US"/>
          </a:p>
        </p:txBody>
      </p:sp>
      <p:sp>
        <p:nvSpPr>
          <p:cNvPr id="3" name="Footer Placeholder 2">
            <a:extLst>
              <a:ext uri="{FF2B5EF4-FFF2-40B4-BE49-F238E27FC236}">
                <a16:creationId xmlns:a16="http://schemas.microsoft.com/office/drawing/2014/main" id="{C51FD62E-7C80-4A50-AA52-10D6EC92D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BFDA11-C95E-4225-83C9-4DEA50E7B3C2}"/>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808802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4906-F6F5-4E33-A696-DAC26F30380D}"/>
              </a:ext>
            </a:extLst>
          </p:cNvPr>
          <p:cNvSpPr>
            <a:spLocks noGrp="1"/>
          </p:cNvSpPr>
          <p:nvPr>
            <p:ph type="title"/>
          </p:nvPr>
        </p:nvSpPr>
        <p:spPr>
          <a:xfrm>
            <a:off x="1008063" y="549275"/>
            <a:ext cx="4718050" cy="1919288"/>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607D5A-E733-4FA0-83B5-750966B323E5}"/>
              </a:ext>
            </a:extLst>
          </p:cNvPr>
          <p:cNvSpPr>
            <a:spLocks noGrp="1"/>
          </p:cNvSpPr>
          <p:nvPr>
            <p:ph idx="1"/>
          </p:nvPr>
        </p:nvSpPr>
        <p:spPr>
          <a:xfrm>
            <a:off x="6219825" y="1184275"/>
            <a:ext cx="7407275" cy="5848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D5090-C30F-4385-8A5F-5219983E4849}"/>
              </a:ext>
            </a:extLst>
          </p:cNvPr>
          <p:cNvSpPr>
            <a:spLocks noGrp="1"/>
          </p:cNvSpPr>
          <p:nvPr>
            <p:ph type="body" sz="half" idx="2"/>
          </p:nvPr>
        </p:nvSpPr>
        <p:spPr>
          <a:xfrm>
            <a:off x="1008063" y="2468563"/>
            <a:ext cx="4718050" cy="4573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CED0B-7312-4993-A9E9-CC1A385E52DD}"/>
              </a:ext>
            </a:extLst>
          </p:cNvPr>
          <p:cNvSpPr>
            <a:spLocks noGrp="1"/>
          </p:cNvSpPr>
          <p:nvPr>
            <p:ph type="dt" sz="half" idx="10"/>
          </p:nvPr>
        </p:nvSpPr>
        <p:spPr/>
        <p:txBody>
          <a:bodyPr/>
          <a:lstStyle/>
          <a:p>
            <a:fld id="{4537EEB3-553A-49E8-89ED-9E7A3559FE45}" type="datetimeFigureOut">
              <a:rPr lang="en-US" smtClean="0"/>
              <a:t>3/12/2020</a:t>
            </a:fld>
            <a:endParaRPr lang="en-US"/>
          </a:p>
        </p:txBody>
      </p:sp>
      <p:sp>
        <p:nvSpPr>
          <p:cNvPr id="6" name="Footer Placeholder 5">
            <a:extLst>
              <a:ext uri="{FF2B5EF4-FFF2-40B4-BE49-F238E27FC236}">
                <a16:creationId xmlns:a16="http://schemas.microsoft.com/office/drawing/2014/main" id="{F8BA7706-A4DD-43A4-8C9D-C77846104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E3185-2CD9-4A62-9419-0D38A220D257}"/>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234464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2D3A-4C98-46F3-89EF-FDA2A64C9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FCD50-13C7-4F4F-9F03-EB3E380602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FC2D2-EC63-4C81-B1B2-50A4769CD377}"/>
              </a:ext>
            </a:extLst>
          </p:cNvPr>
          <p:cNvSpPr>
            <a:spLocks noGrp="1"/>
          </p:cNvSpPr>
          <p:nvPr>
            <p:ph type="dt" sz="half" idx="10"/>
          </p:nvPr>
        </p:nvSpPr>
        <p:spPr/>
        <p:txBody>
          <a:bodyPr/>
          <a:lstStyle/>
          <a:p>
            <a:fld id="{EC909276-E000-416D-B3C2-2584089211B1}" type="datetimeFigureOut">
              <a:rPr lang="en-US" smtClean="0"/>
              <a:t>3/12/2020</a:t>
            </a:fld>
            <a:endParaRPr lang="en-US"/>
          </a:p>
        </p:txBody>
      </p:sp>
      <p:sp>
        <p:nvSpPr>
          <p:cNvPr id="5" name="Footer Placeholder 4">
            <a:extLst>
              <a:ext uri="{FF2B5EF4-FFF2-40B4-BE49-F238E27FC236}">
                <a16:creationId xmlns:a16="http://schemas.microsoft.com/office/drawing/2014/main" id="{DD3B0A52-18C8-415E-B7F7-448400E54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2A904-5D8F-4F99-AF0C-9C1311075327}"/>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38624250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2E41-E864-44E4-A846-F0ECFBD9A1DA}"/>
              </a:ext>
            </a:extLst>
          </p:cNvPr>
          <p:cNvSpPr>
            <a:spLocks noGrp="1"/>
          </p:cNvSpPr>
          <p:nvPr>
            <p:ph type="title"/>
          </p:nvPr>
        </p:nvSpPr>
        <p:spPr>
          <a:xfrm>
            <a:off x="1008063" y="549275"/>
            <a:ext cx="4718050" cy="1919288"/>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47B69-C707-4799-9DE0-E7F9BDD60ACE}"/>
              </a:ext>
            </a:extLst>
          </p:cNvPr>
          <p:cNvSpPr>
            <a:spLocks noGrp="1"/>
          </p:cNvSpPr>
          <p:nvPr>
            <p:ph type="pic" idx="1"/>
          </p:nvPr>
        </p:nvSpPr>
        <p:spPr>
          <a:xfrm>
            <a:off x="6219825" y="1184275"/>
            <a:ext cx="7407275" cy="58483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70F3E-FA52-436F-B610-41B6BDDE4AA3}"/>
              </a:ext>
            </a:extLst>
          </p:cNvPr>
          <p:cNvSpPr>
            <a:spLocks noGrp="1"/>
          </p:cNvSpPr>
          <p:nvPr>
            <p:ph type="body" sz="half" idx="2"/>
          </p:nvPr>
        </p:nvSpPr>
        <p:spPr>
          <a:xfrm>
            <a:off x="1008063" y="2468563"/>
            <a:ext cx="4718050" cy="4573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BDF6C0-2043-48DF-8276-C5D3C1A8F9B3}"/>
              </a:ext>
            </a:extLst>
          </p:cNvPr>
          <p:cNvSpPr>
            <a:spLocks noGrp="1"/>
          </p:cNvSpPr>
          <p:nvPr>
            <p:ph type="dt" sz="half" idx="10"/>
          </p:nvPr>
        </p:nvSpPr>
        <p:spPr/>
        <p:txBody>
          <a:bodyPr/>
          <a:lstStyle/>
          <a:p>
            <a:fld id="{4537EEB3-553A-49E8-89ED-9E7A3559FE45}" type="datetimeFigureOut">
              <a:rPr lang="en-US" smtClean="0"/>
              <a:t>3/12/2020</a:t>
            </a:fld>
            <a:endParaRPr lang="en-US"/>
          </a:p>
        </p:txBody>
      </p:sp>
      <p:sp>
        <p:nvSpPr>
          <p:cNvPr id="6" name="Footer Placeholder 5">
            <a:extLst>
              <a:ext uri="{FF2B5EF4-FFF2-40B4-BE49-F238E27FC236}">
                <a16:creationId xmlns:a16="http://schemas.microsoft.com/office/drawing/2014/main" id="{6EFCE0D0-DB43-4F9B-AC21-FB1765CF7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D64E9-268E-48D5-87B9-43DE419E21CA}"/>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3859851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36D2-C1FB-4996-9D01-706686431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C7CC75-DBAD-476F-99E7-81183B312F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30AFA-D026-4399-BE67-25140CD41691}"/>
              </a:ext>
            </a:extLst>
          </p:cNvPr>
          <p:cNvSpPr>
            <a:spLocks noGrp="1"/>
          </p:cNvSpPr>
          <p:nvPr>
            <p:ph type="dt" sz="half" idx="10"/>
          </p:nvPr>
        </p:nvSpPr>
        <p:spPr/>
        <p:txBody>
          <a:bodyPr/>
          <a:lstStyle/>
          <a:p>
            <a:fld id="{4537EEB3-553A-49E8-89ED-9E7A3559FE45}" type="datetimeFigureOut">
              <a:rPr lang="en-US" smtClean="0"/>
              <a:t>3/12/2020</a:t>
            </a:fld>
            <a:endParaRPr lang="en-US"/>
          </a:p>
        </p:txBody>
      </p:sp>
      <p:sp>
        <p:nvSpPr>
          <p:cNvPr id="5" name="Footer Placeholder 4">
            <a:extLst>
              <a:ext uri="{FF2B5EF4-FFF2-40B4-BE49-F238E27FC236}">
                <a16:creationId xmlns:a16="http://schemas.microsoft.com/office/drawing/2014/main" id="{38F7CF3A-B7CF-4A25-BF71-D033AA23D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0ABC4-4740-43F9-9BAC-B030D0AF8FCD}"/>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535215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97F92-4304-43CB-95EE-B5CA55317BBE}"/>
              </a:ext>
            </a:extLst>
          </p:cNvPr>
          <p:cNvSpPr>
            <a:spLocks noGrp="1"/>
          </p:cNvSpPr>
          <p:nvPr>
            <p:ph type="title" orient="vert"/>
          </p:nvPr>
        </p:nvSpPr>
        <p:spPr>
          <a:xfrm>
            <a:off x="10469563" y="438150"/>
            <a:ext cx="3154362" cy="69738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F8EC4E-50D0-4278-8A54-CC1F184FF0E6}"/>
              </a:ext>
            </a:extLst>
          </p:cNvPr>
          <p:cNvSpPr>
            <a:spLocks noGrp="1"/>
          </p:cNvSpPr>
          <p:nvPr>
            <p:ph type="body" orient="vert" idx="1"/>
          </p:nvPr>
        </p:nvSpPr>
        <p:spPr>
          <a:xfrm>
            <a:off x="1006475" y="438150"/>
            <a:ext cx="9310688" cy="69738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00250-ACFF-4541-914F-F22A9B9BB6CD}"/>
              </a:ext>
            </a:extLst>
          </p:cNvPr>
          <p:cNvSpPr>
            <a:spLocks noGrp="1"/>
          </p:cNvSpPr>
          <p:nvPr>
            <p:ph type="dt" sz="half" idx="10"/>
          </p:nvPr>
        </p:nvSpPr>
        <p:spPr/>
        <p:txBody>
          <a:bodyPr/>
          <a:lstStyle/>
          <a:p>
            <a:fld id="{4537EEB3-553A-49E8-89ED-9E7A3559FE45}" type="datetimeFigureOut">
              <a:rPr lang="en-US" smtClean="0"/>
              <a:t>3/12/2020</a:t>
            </a:fld>
            <a:endParaRPr lang="en-US"/>
          </a:p>
        </p:txBody>
      </p:sp>
      <p:sp>
        <p:nvSpPr>
          <p:cNvPr id="5" name="Footer Placeholder 4">
            <a:extLst>
              <a:ext uri="{FF2B5EF4-FFF2-40B4-BE49-F238E27FC236}">
                <a16:creationId xmlns:a16="http://schemas.microsoft.com/office/drawing/2014/main" id="{838DD3C2-67B4-4F95-8496-703240FF8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709C6-A6A6-47BB-90D3-A1E34DEB7A21}"/>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13412524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22576"/>
            <a:ext cx="13258799" cy="3081528"/>
          </a:xfrm>
        </p:spPr>
        <p:txBody>
          <a:bodyPr>
            <a:noAutofit/>
          </a:bodyPr>
          <a:lstStyle/>
          <a:p>
            <a:r>
              <a:rPr lang="en-US" dirty="0"/>
              <a:t>Click to edit Master title style</a:t>
            </a:r>
          </a:p>
        </p:txBody>
      </p:sp>
      <p:sp>
        <p:nvSpPr>
          <p:cNvPr id="3" name="Subtitle 2"/>
          <p:cNvSpPr>
            <a:spLocks noGrp="1"/>
          </p:cNvSpPr>
          <p:nvPr>
            <p:ph type="subTitle" idx="1"/>
          </p:nvPr>
        </p:nvSpPr>
        <p:spPr>
          <a:xfrm>
            <a:off x="685800" y="5703739"/>
            <a:ext cx="13258800" cy="1828721"/>
          </a:xfrm>
        </p:spPr>
        <p:txBody>
          <a:bodyPr/>
          <a:lstStyle>
            <a:lvl1pPr marL="0" indent="0" algn="l">
              <a:buNone/>
              <a:defRPr>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615169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AEAA-23E5-4F1D-9F03-F7EA264CF05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1603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A4EB918-797A-463A-AC3A-96EE507FA28E}" type="slidenum">
              <a:rPr lang="en-US"/>
              <a:pPr/>
              <a:t>‹#›</a:t>
            </a:fld>
            <a:endParaRPr lang="en-US"/>
          </a:p>
        </p:txBody>
      </p:sp>
    </p:spTree>
    <p:extLst>
      <p:ext uri="{BB962C8B-B14F-4D97-AF65-F5344CB8AC3E}">
        <p14:creationId xmlns:p14="http://schemas.microsoft.com/office/powerpoint/2010/main" val="1273895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1828800"/>
            <a:ext cx="13258800" cy="5486400"/>
          </a:xfrm>
        </p:spPr>
        <p:txBody>
          <a:bodyPr/>
          <a:lstStyle>
            <a:lvl1pPr>
              <a:defRPr>
                <a:solidFill>
                  <a:srgbClr val="555555"/>
                </a:solidFill>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p>
            <a:pPr>
              <a:defRPr/>
            </a:pPr>
            <a:fld id="{96547DBE-3B46-47E3-BFA1-DCAFDE8CB611}" type="slidenum">
              <a:rPr lang="en-US" altLang="en-US" smtClean="0"/>
              <a:t>‹#›</a:t>
            </a:fld>
            <a:endParaRPr lang="en-US" altLang="en-US" dirty="0"/>
          </a:p>
        </p:txBody>
      </p:sp>
    </p:spTree>
    <p:extLst>
      <p:ext uri="{BB962C8B-B14F-4D97-AF65-F5344CB8AC3E}">
        <p14:creationId xmlns:p14="http://schemas.microsoft.com/office/powerpoint/2010/main" val="2815249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685800" y="1828800"/>
            <a:ext cx="13258800" cy="5486400"/>
          </a:xfrm>
        </p:spPr>
        <p:txBody>
          <a:bodyPr/>
          <a:lstStyle>
            <a:lvl1pPr>
              <a:buNone/>
              <a:defRPr>
                <a:solidFill>
                  <a:srgbClr val="555555"/>
                </a:solidFill>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0"/>
          </p:nvPr>
        </p:nvSpPr>
        <p:spPr>
          <a:xfrm>
            <a:off x="13944601" y="7772400"/>
            <a:ext cx="405308" cy="457200"/>
          </a:xfrm>
        </p:spPr>
        <p:txBody>
          <a:bodyPr/>
          <a:lstStyle/>
          <a:p>
            <a:pPr>
              <a:defRPr/>
            </a:pPr>
            <a:fld id="{01554C84-C21A-493B-83DC-F44A226614FD}" type="slidenum">
              <a:rPr lang="en-US" altLang="en-US" smtClean="0"/>
              <a:t>‹#›</a:t>
            </a:fld>
            <a:endParaRPr lang="en-US" altLang="en-US" dirty="0"/>
          </a:p>
        </p:txBody>
      </p:sp>
    </p:spTree>
    <p:extLst>
      <p:ext uri="{BB962C8B-B14F-4D97-AF65-F5344CB8AC3E}">
        <p14:creationId xmlns:p14="http://schemas.microsoft.com/office/powerpoint/2010/main" val="408932653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828800"/>
            <a:ext cx="6519672" cy="5486400"/>
          </a:xfrm>
        </p:spPr>
        <p:txBody>
          <a:bodyPr/>
          <a:lstStyle>
            <a:lvl1pPr>
              <a:defRPr>
                <a:solidFill>
                  <a:srgbClr val="555555"/>
                </a:solidFill>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1"/>
          </p:nvPr>
        </p:nvSpPr>
        <p:spPr>
          <a:xfrm>
            <a:off x="7434072" y="1828800"/>
            <a:ext cx="6519672" cy="5486400"/>
          </a:xfrm>
        </p:spPr>
        <p:txBody>
          <a:bodyPr/>
          <a:lstStyle>
            <a:lvl1pPr>
              <a:defRPr>
                <a:solidFill>
                  <a:srgbClr val="555555"/>
                </a:solidFill>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2"/>
          </p:nvPr>
        </p:nvSpPr>
        <p:spPr/>
        <p:txBody>
          <a:bodyPr/>
          <a:lstStyle/>
          <a:p>
            <a:pPr>
              <a:defRPr/>
            </a:pPr>
            <a:fld id="{96547DBE-3B46-47E3-BFA1-DCAFDE8CB611}" type="slidenum">
              <a:rPr lang="en-US" altLang="en-US" smtClean="0"/>
              <a:t>‹#›</a:t>
            </a:fld>
            <a:endParaRPr lang="en-US" altLang="en-US" dirty="0"/>
          </a:p>
        </p:txBody>
      </p:sp>
    </p:spTree>
    <p:extLst>
      <p:ext uri="{BB962C8B-B14F-4D97-AF65-F5344CB8AC3E}">
        <p14:creationId xmlns:p14="http://schemas.microsoft.com/office/powerpoint/2010/main" val="319094040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828800"/>
            <a:ext cx="4270248" cy="5486400"/>
          </a:xfrm>
        </p:spPr>
        <p:txBody>
          <a:bodyPr/>
          <a:lstStyle>
            <a:lvl1pPr>
              <a:defRPr>
                <a:solidFill>
                  <a:srgbClr val="555555"/>
                </a:solidFill>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5181600" y="1828800"/>
            <a:ext cx="4270248"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2"/>
          </p:nvPr>
        </p:nvSpPr>
        <p:spPr>
          <a:xfrm>
            <a:off x="9677400" y="1828800"/>
            <a:ext cx="4270248"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3"/>
          </p:nvPr>
        </p:nvSpPr>
        <p:spPr/>
        <p:txBody>
          <a:bodyPr/>
          <a:lstStyle/>
          <a:p>
            <a:pPr>
              <a:defRPr/>
            </a:pPr>
            <a:fld id="{96547DBE-3B46-47E3-BFA1-DCAFDE8CB611}" type="slidenum">
              <a:rPr lang="en-US" altLang="en-US" smtClean="0"/>
              <a:t>‹#›</a:t>
            </a:fld>
            <a:endParaRPr lang="en-US" altLang="en-US" dirty="0"/>
          </a:p>
        </p:txBody>
      </p:sp>
    </p:spTree>
    <p:extLst>
      <p:ext uri="{BB962C8B-B14F-4D97-AF65-F5344CB8AC3E}">
        <p14:creationId xmlns:p14="http://schemas.microsoft.com/office/powerpoint/2010/main" val="155888184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005E-115A-4441-8DEA-7A6580672D6F}"/>
              </a:ext>
            </a:extLst>
          </p:cNvPr>
          <p:cNvSpPr>
            <a:spLocks noGrp="1"/>
          </p:cNvSpPr>
          <p:nvPr>
            <p:ph type="title"/>
          </p:nvPr>
        </p:nvSpPr>
        <p:spPr>
          <a:xfrm>
            <a:off x="998538" y="2051050"/>
            <a:ext cx="12619037" cy="34242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016F68-948D-4633-8356-97B1CB2987FF}"/>
              </a:ext>
            </a:extLst>
          </p:cNvPr>
          <p:cNvSpPr>
            <a:spLocks noGrp="1"/>
          </p:cNvSpPr>
          <p:nvPr>
            <p:ph type="body" idx="1"/>
          </p:nvPr>
        </p:nvSpPr>
        <p:spPr>
          <a:xfrm>
            <a:off x="998538" y="5507038"/>
            <a:ext cx="12619037" cy="18002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A56153-50A3-49E6-8685-14E994EA57E0}"/>
              </a:ext>
            </a:extLst>
          </p:cNvPr>
          <p:cNvSpPr>
            <a:spLocks noGrp="1"/>
          </p:cNvSpPr>
          <p:nvPr>
            <p:ph type="dt" sz="half" idx="10"/>
          </p:nvPr>
        </p:nvSpPr>
        <p:spPr/>
        <p:txBody>
          <a:bodyPr/>
          <a:lstStyle/>
          <a:p>
            <a:fld id="{EC909276-E000-416D-B3C2-2584089211B1}" type="datetimeFigureOut">
              <a:rPr lang="en-US" smtClean="0"/>
              <a:t>3/12/2020</a:t>
            </a:fld>
            <a:endParaRPr lang="en-US"/>
          </a:p>
        </p:txBody>
      </p:sp>
      <p:sp>
        <p:nvSpPr>
          <p:cNvPr id="5" name="Footer Placeholder 4">
            <a:extLst>
              <a:ext uri="{FF2B5EF4-FFF2-40B4-BE49-F238E27FC236}">
                <a16:creationId xmlns:a16="http://schemas.microsoft.com/office/drawing/2014/main" id="{07C1F1F9-75E7-4225-A889-583FBB152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CFC15-786F-43F9-A95B-2D75CBB11055}"/>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189022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96547DBE-3B46-47E3-BFA1-DCAFDE8CB611}" type="slidenum">
              <a:rPr lang="en-US" altLang="en-US" smtClean="0"/>
              <a:t>‹#›</a:t>
            </a:fld>
            <a:endParaRPr lang="en-US" altLang="en-US" dirty="0"/>
          </a:p>
        </p:txBody>
      </p:sp>
    </p:spTree>
    <p:extLst>
      <p:ext uri="{BB962C8B-B14F-4D97-AF65-F5344CB8AC3E}">
        <p14:creationId xmlns:p14="http://schemas.microsoft.com/office/powerpoint/2010/main" val="27196075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548640"/>
            <a:ext cx="13167360" cy="655320"/>
          </a:xfrm>
        </p:spPr>
        <p:txBody>
          <a:bodyPr/>
          <a:lstStyle/>
          <a:p>
            <a:r>
              <a:rPr lang="en-US"/>
              <a:t>Click to edit Master title style</a:t>
            </a:r>
          </a:p>
        </p:txBody>
      </p:sp>
    </p:spTree>
    <p:extLst>
      <p:ext uri="{BB962C8B-B14F-4D97-AF65-F5344CB8AC3E}">
        <p14:creationId xmlns:p14="http://schemas.microsoft.com/office/powerpoint/2010/main" val="226308621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771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endParaRPr lang="en-US" altLang="en-US" dirty="0"/>
          </a:p>
        </p:txBody>
      </p:sp>
    </p:spTree>
    <p:extLst>
      <p:ext uri="{BB962C8B-B14F-4D97-AF65-F5344CB8AC3E}">
        <p14:creationId xmlns:p14="http://schemas.microsoft.com/office/powerpoint/2010/main" val="17344589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8C72-75EA-490F-B98B-D9D8856FEB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3FB64E-4135-4466-88C0-ECA5B06D23BB}"/>
              </a:ext>
            </a:extLst>
          </p:cNvPr>
          <p:cNvSpPr>
            <a:spLocks noGrp="1"/>
          </p:cNvSpPr>
          <p:nvPr>
            <p:ph sz="half" idx="1"/>
          </p:nvPr>
        </p:nvSpPr>
        <p:spPr>
          <a:xfrm>
            <a:off x="1006475" y="2190750"/>
            <a:ext cx="6232525" cy="5221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653CD-191B-40C7-BFA5-1F7B7E51718B}"/>
              </a:ext>
            </a:extLst>
          </p:cNvPr>
          <p:cNvSpPr>
            <a:spLocks noGrp="1"/>
          </p:cNvSpPr>
          <p:nvPr>
            <p:ph sz="half" idx="2"/>
          </p:nvPr>
        </p:nvSpPr>
        <p:spPr>
          <a:xfrm>
            <a:off x="7391400" y="2190750"/>
            <a:ext cx="6232525" cy="5221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F6162F-E6AA-40C5-9BF7-094964D807BC}"/>
              </a:ext>
            </a:extLst>
          </p:cNvPr>
          <p:cNvSpPr>
            <a:spLocks noGrp="1"/>
          </p:cNvSpPr>
          <p:nvPr>
            <p:ph type="dt" sz="half" idx="10"/>
          </p:nvPr>
        </p:nvSpPr>
        <p:spPr/>
        <p:txBody>
          <a:bodyPr/>
          <a:lstStyle/>
          <a:p>
            <a:fld id="{EC909276-E000-416D-B3C2-2584089211B1}" type="datetimeFigureOut">
              <a:rPr lang="en-US" smtClean="0"/>
              <a:t>3/12/2020</a:t>
            </a:fld>
            <a:endParaRPr lang="en-US"/>
          </a:p>
        </p:txBody>
      </p:sp>
      <p:sp>
        <p:nvSpPr>
          <p:cNvPr id="6" name="Footer Placeholder 5">
            <a:extLst>
              <a:ext uri="{FF2B5EF4-FFF2-40B4-BE49-F238E27FC236}">
                <a16:creationId xmlns:a16="http://schemas.microsoft.com/office/drawing/2014/main" id="{41EDD664-09DE-4316-8D7A-28467B7F3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F6B62-3E94-4395-B792-77CEA6BAA445}"/>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13672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AED1-1635-4CEC-A634-A58D2BB9AEA2}"/>
              </a:ext>
            </a:extLst>
          </p:cNvPr>
          <p:cNvSpPr>
            <a:spLocks noGrp="1"/>
          </p:cNvSpPr>
          <p:nvPr>
            <p:ph type="title"/>
          </p:nvPr>
        </p:nvSpPr>
        <p:spPr>
          <a:xfrm>
            <a:off x="1008063" y="438150"/>
            <a:ext cx="12619037" cy="15906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63EB44-0437-423E-BEA0-11CAAECA3151}"/>
              </a:ext>
            </a:extLst>
          </p:cNvPr>
          <p:cNvSpPr>
            <a:spLocks noGrp="1"/>
          </p:cNvSpPr>
          <p:nvPr>
            <p:ph type="body" idx="1"/>
          </p:nvPr>
        </p:nvSpPr>
        <p:spPr>
          <a:xfrm>
            <a:off x="1008063" y="2017713"/>
            <a:ext cx="6189662" cy="989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954DF7-E2D6-4475-9981-F75D30978E10}"/>
              </a:ext>
            </a:extLst>
          </p:cNvPr>
          <p:cNvSpPr>
            <a:spLocks noGrp="1"/>
          </p:cNvSpPr>
          <p:nvPr>
            <p:ph sz="half" idx="2"/>
          </p:nvPr>
        </p:nvSpPr>
        <p:spPr>
          <a:xfrm>
            <a:off x="1008063" y="3006725"/>
            <a:ext cx="6189662" cy="4421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AAD14-6A64-48DA-9779-BFCC246EA906}"/>
              </a:ext>
            </a:extLst>
          </p:cNvPr>
          <p:cNvSpPr>
            <a:spLocks noGrp="1"/>
          </p:cNvSpPr>
          <p:nvPr>
            <p:ph type="body" sz="quarter" idx="3"/>
          </p:nvPr>
        </p:nvSpPr>
        <p:spPr>
          <a:xfrm>
            <a:off x="7407275" y="2017713"/>
            <a:ext cx="6219825" cy="989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1A0038-649F-46DB-9987-68055FC5049D}"/>
              </a:ext>
            </a:extLst>
          </p:cNvPr>
          <p:cNvSpPr>
            <a:spLocks noGrp="1"/>
          </p:cNvSpPr>
          <p:nvPr>
            <p:ph sz="quarter" idx="4"/>
          </p:nvPr>
        </p:nvSpPr>
        <p:spPr>
          <a:xfrm>
            <a:off x="7407275" y="3006725"/>
            <a:ext cx="6219825" cy="4421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224D94-90C1-4465-8C2B-200AB731789D}"/>
              </a:ext>
            </a:extLst>
          </p:cNvPr>
          <p:cNvSpPr>
            <a:spLocks noGrp="1"/>
          </p:cNvSpPr>
          <p:nvPr>
            <p:ph type="dt" sz="half" idx="10"/>
          </p:nvPr>
        </p:nvSpPr>
        <p:spPr/>
        <p:txBody>
          <a:bodyPr/>
          <a:lstStyle/>
          <a:p>
            <a:fld id="{EC909276-E000-416D-B3C2-2584089211B1}" type="datetimeFigureOut">
              <a:rPr lang="en-US" smtClean="0"/>
              <a:t>3/12/2020</a:t>
            </a:fld>
            <a:endParaRPr lang="en-US"/>
          </a:p>
        </p:txBody>
      </p:sp>
      <p:sp>
        <p:nvSpPr>
          <p:cNvPr id="8" name="Footer Placeholder 7">
            <a:extLst>
              <a:ext uri="{FF2B5EF4-FFF2-40B4-BE49-F238E27FC236}">
                <a16:creationId xmlns:a16="http://schemas.microsoft.com/office/drawing/2014/main" id="{A4926454-F3DB-4A37-AB02-9A976E7C9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C7E226-FE3B-4AE2-9F06-DB4307AD2199}"/>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423490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A755-579B-4C4D-8BF9-3F76CD0A26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1896F3-FD11-4C1C-9CDA-A1ABCE19678B}"/>
              </a:ext>
            </a:extLst>
          </p:cNvPr>
          <p:cNvSpPr>
            <a:spLocks noGrp="1"/>
          </p:cNvSpPr>
          <p:nvPr>
            <p:ph type="dt" sz="half" idx="10"/>
          </p:nvPr>
        </p:nvSpPr>
        <p:spPr/>
        <p:txBody>
          <a:bodyPr/>
          <a:lstStyle/>
          <a:p>
            <a:fld id="{EC909276-E000-416D-B3C2-2584089211B1}" type="datetimeFigureOut">
              <a:rPr lang="en-US" smtClean="0"/>
              <a:t>3/12/2020</a:t>
            </a:fld>
            <a:endParaRPr lang="en-US"/>
          </a:p>
        </p:txBody>
      </p:sp>
      <p:sp>
        <p:nvSpPr>
          <p:cNvPr id="4" name="Footer Placeholder 3">
            <a:extLst>
              <a:ext uri="{FF2B5EF4-FFF2-40B4-BE49-F238E27FC236}">
                <a16:creationId xmlns:a16="http://schemas.microsoft.com/office/drawing/2014/main" id="{5916E452-6071-49CF-8CAB-1FF4F802A1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38B87D-DF6A-4B2D-BBDD-1A7F489A6D7F}"/>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90080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2E6D1-C3B6-489C-81C3-581D4559FDFA}"/>
              </a:ext>
            </a:extLst>
          </p:cNvPr>
          <p:cNvSpPr>
            <a:spLocks noGrp="1"/>
          </p:cNvSpPr>
          <p:nvPr>
            <p:ph type="dt" sz="half" idx="10"/>
          </p:nvPr>
        </p:nvSpPr>
        <p:spPr/>
        <p:txBody>
          <a:bodyPr/>
          <a:lstStyle/>
          <a:p>
            <a:fld id="{EC909276-E000-416D-B3C2-2584089211B1}" type="datetimeFigureOut">
              <a:rPr lang="en-US" smtClean="0"/>
              <a:t>3/12/2020</a:t>
            </a:fld>
            <a:endParaRPr lang="en-US"/>
          </a:p>
        </p:txBody>
      </p:sp>
      <p:sp>
        <p:nvSpPr>
          <p:cNvPr id="3" name="Footer Placeholder 2">
            <a:extLst>
              <a:ext uri="{FF2B5EF4-FFF2-40B4-BE49-F238E27FC236}">
                <a16:creationId xmlns:a16="http://schemas.microsoft.com/office/drawing/2014/main" id="{10D1A7DB-C3FB-4C0F-B7C1-A312DF51F1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DB2ACE-5640-4B45-8A18-FA2B762B1B70}"/>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378125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B0E4-1414-4277-BC8A-6CD928FC98B3}"/>
              </a:ext>
            </a:extLst>
          </p:cNvPr>
          <p:cNvSpPr>
            <a:spLocks noGrp="1"/>
          </p:cNvSpPr>
          <p:nvPr>
            <p:ph type="title"/>
          </p:nvPr>
        </p:nvSpPr>
        <p:spPr>
          <a:xfrm>
            <a:off x="1008063" y="549275"/>
            <a:ext cx="4718050" cy="1919288"/>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34E7A-DA28-45F1-89F6-8B8090615EFA}"/>
              </a:ext>
            </a:extLst>
          </p:cNvPr>
          <p:cNvSpPr>
            <a:spLocks noGrp="1"/>
          </p:cNvSpPr>
          <p:nvPr>
            <p:ph idx="1"/>
          </p:nvPr>
        </p:nvSpPr>
        <p:spPr>
          <a:xfrm>
            <a:off x="6219825" y="1184275"/>
            <a:ext cx="7407275" cy="5848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23084F-9185-4B45-9367-4C5EDAF3D99F}"/>
              </a:ext>
            </a:extLst>
          </p:cNvPr>
          <p:cNvSpPr>
            <a:spLocks noGrp="1"/>
          </p:cNvSpPr>
          <p:nvPr>
            <p:ph type="body" sz="half" idx="2"/>
          </p:nvPr>
        </p:nvSpPr>
        <p:spPr>
          <a:xfrm>
            <a:off x="1008063" y="2468563"/>
            <a:ext cx="4718050" cy="4573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52DB0C-2B83-4052-B14F-6992CE61C64D}"/>
              </a:ext>
            </a:extLst>
          </p:cNvPr>
          <p:cNvSpPr>
            <a:spLocks noGrp="1"/>
          </p:cNvSpPr>
          <p:nvPr>
            <p:ph type="dt" sz="half" idx="10"/>
          </p:nvPr>
        </p:nvSpPr>
        <p:spPr/>
        <p:txBody>
          <a:bodyPr/>
          <a:lstStyle/>
          <a:p>
            <a:fld id="{EC909276-E000-416D-B3C2-2584089211B1}" type="datetimeFigureOut">
              <a:rPr lang="en-US" smtClean="0"/>
              <a:t>3/12/2020</a:t>
            </a:fld>
            <a:endParaRPr lang="en-US"/>
          </a:p>
        </p:txBody>
      </p:sp>
      <p:sp>
        <p:nvSpPr>
          <p:cNvPr id="6" name="Footer Placeholder 5">
            <a:extLst>
              <a:ext uri="{FF2B5EF4-FFF2-40B4-BE49-F238E27FC236}">
                <a16:creationId xmlns:a16="http://schemas.microsoft.com/office/drawing/2014/main" id="{023C9EC7-BFF8-42AD-9D41-4ED05C6A1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193A9-997F-4691-A1EA-E48D22FA6FF0}"/>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338117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9BBB-2DC6-4FE8-9A70-73132AE95327}"/>
              </a:ext>
            </a:extLst>
          </p:cNvPr>
          <p:cNvSpPr>
            <a:spLocks noGrp="1"/>
          </p:cNvSpPr>
          <p:nvPr>
            <p:ph type="title"/>
          </p:nvPr>
        </p:nvSpPr>
        <p:spPr>
          <a:xfrm>
            <a:off x="1008063" y="549275"/>
            <a:ext cx="4718050" cy="1919288"/>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224A54-2659-4E91-8BA1-EA7C33F4F72B}"/>
              </a:ext>
            </a:extLst>
          </p:cNvPr>
          <p:cNvSpPr>
            <a:spLocks noGrp="1"/>
          </p:cNvSpPr>
          <p:nvPr>
            <p:ph type="pic" idx="1"/>
          </p:nvPr>
        </p:nvSpPr>
        <p:spPr>
          <a:xfrm>
            <a:off x="6219825" y="1184275"/>
            <a:ext cx="7407275" cy="58483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C655C2-609D-41DC-897B-8D364D6E531E}"/>
              </a:ext>
            </a:extLst>
          </p:cNvPr>
          <p:cNvSpPr>
            <a:spLocks noGrp="1"/>
          </p:cNvSpPr>
          <p:nvPr>
            <p:ph type="body" sz="half" idx="2"/>
          </p:nvPr>
        </p:nvSpPr>
        <p:spPr>
          <a:xfrm>
            <a:off x="1008063" y="2468563"/>
            <a:ext cx="4718050" cy="4573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F004AB-B8B8-4953-89D8-5BFF734D7568}"/>
              </a:ext>
            </a:extLst>
          </p:cNvPr>
          <p:cNvSpPr>
            <a:spLocks noGrp="1"/>
          </p:cNvSpPr>
          <p:nvPr>
            <p:ph type="dt" sz="half" idx="10"/>
          </p:nvPr>
        </p:nvSpPr>
        <p:spPr/>
        <p:txBody>
          <a:bodyPr/>
          <a:lstStyle/>
          <a:p>
            <a:fld id="{EC909276-E000-416D-B3C2-2584089211B1}" type="datetimeFigureOut">
              <a:rPr lang="en-US" smtClean="0"/>
              <a:t>3/12/2020</a:t>
            </a:fld>
            <a:endParaRPr lang="en-US"/>
          </a:p>
        </p:txBody>
      </p:sp>
      <p:sp>
        <p:nvSpPr>
          <p:cNvPr id="6" name="Footer Placeholder 5">
            <a:extLst>
              <a:ext uri="{FF2B5EF4-FFF2-40B4-BE49-F238E27FC236}">
                <a16:creationId xmlns:a16="http://schemas.microsoft.com/office/drawing/2014/main" id="{E8B67AAD-95D0-4D00-A461-8E92A3B0A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0F102-4532-4DAA-B85D-5C8E73AF7C54}"/>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3138049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2.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8.xml"/><Relationship Id="rId7" Type="http://schemas.openxmlformats.org/officeDocument/2006/relationships/theme" Target="../theme/theme5.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3061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880" y="3352034"/>
            <a:ext cx="8186640" cy="2000254"/>
          </a:xfrm>
          <a:prstGeom prst="rect">
            <a:avLst/>
          </a:prstGeom>
        </p:spPr>
      </p:pic>
    </p:spTree>
  </p:cSld>
  <p:clrMap bg1="lt1" tx1="dk1" bg2="lt2" tx2="dk2" accent1="accent1" accent2="accent2" accent3="accent3" accent4="accent4" accent5="accent5" accent6="accent6" hlink="hlink" folHlink="folHlink"/>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38" charset="-128"/>
          <a:cs typeface="ＭＳ Ｐゴシック" pitchFamily="38" charset="-128"/>
        </a:defRPr>
      </a:lvl1pPr>
      <a:lvl2pPr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2pPr>
      <a:lvl3pPr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3pPr>
      <a:lvl4pPr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4pPr>
      <a:lvl5pPr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5pPr>
      <a:lvl6pPr marL="457200"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6pPr>
      <a:lvl7pPr marL="914400"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7pPr>
      <a:lvl8pPr marL="1371600"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8pPr>
      <a:lvl9pPr marL="1828800"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8" charset="-128"/>
          <a:cs typeface="ＭＳ Ｐゴシック" pitchFamily="3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F34A1-4BDA-43B9-9793-5FF2FFB72512}"/>
              </a:ext>
            </a:extLst>
          </p:cNvPr>
          <p:cNvSpPr>
            <a:spLocks noGrp="1"/>
          </p:cNvSpPr>
          <p:nvPr>
            <p:ph type="title"/>
          </p:nvPr>
        </p:nvSpPr>
        <p:spPr>
          <a:xfrm>
            <a:off x="1006475" y="438150"/>
            <a:ext cx="12617450" cy="15906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49D2A1-F9AC-455B-93CE-3F34EDC3DA7C}"/>
              </a:ext>
            </a:extLst>
          </p:cNvPr>
          <p:cNvSpPr>
            <a:spLocks noGrp="1"/>
          </p:cNvSpPr>
          <p:nvPr>
            <p:ph type="body" idx="1"/>
          </p:nvPr>
        </p:nvSpPr>
        <p:spPr>
          <a:xfrm>
            <a:off x="1006475" y="2190750"/>
            <a:ext cx="12617450" cy="522128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57D35-6C41-4F48-B7FC-B4A84A6EC06B}"/>
              </a:ext>
            </a:extLst>
          </p:cNvPr>
          <p:cNvSpPr>
            <a:spLocks noGrp="1"/>
          </p:cNvSpPr>
          <p:nvPr>
            <p:ph type="dt" sz="half" idx="2"/>
          </p:nvPr>
        </p:nvSpPr>
        <p:spPr>
          <a:xfrm>
            <a:off x="1006475" y="7627938"/>
            <a:ext cx="3290888" cy="438150"/>
          </a:xfrm>
          <a:prstGeom prst="rect">
            <a:avLst/>
          </a:prstGeom>
        </p:spPr>
        <p:txBody>
          <a:bodyPr vert="horz" lIns="91440" tIns="45720" rIns="91440" bIns="45720" rtlCol="0" anchor="ctr"/>
          <a:lstStyle>
            <a:lvl1pPr algn="l">
              <a:defRPr sz="1200">
                <a:solidFill>
                  <a:schemeClr val="tx1">
                    <a:tint val="75000"/>
                  </a:schemeClr>
                </a:solidFill>
              </a:defRPr>
            </a:lvl1pPr>
          </a:lstStyle>
          <a:p>
            <a:fld id="{EC909276-E000-416D-B3C2-2584089211B1}" type="datetimeFigureOut">
              <a:rPr lang="en-US" smtClean="0"/>
              <a:t>3/12/2020</a:t>
            </a:fld>
            <a:endParaRPr lang="en-US" dirty="0"/>
          </a:p>
        </p:txBody>
      </p:sp>
      <p:sp>
        <p:nvSpPr>
          <p:cNvPr id="5" name="Footer Placeholder 4">
            <a:extLst>
              <a:ext uri="{FF2B5EF4-FFF2-40B4-BE49-F238E27FC236}">
                <a16:creationId xmlns:a16="http://schemas.microsoft.com/office/drawing/2014/main" id="{92313D95-6588-4FC2-BAFB-1AF943D9E6D7}"/>
              </a:ext>
            </a:extLst>
          </p:cNvPr>
          <p:cNvSpPr>
            <a:spLocks noGrp="1"/>
          </p:cNvSpPr>
          <p:nvPr>
            <p:ph type="ftr" sz="quarter" idx="3"/>
          </p:nvPr>
        </p:nvSpPr>
        <p:spPr>
          <a:xfrm>
            <a:off x="4846638" y="762793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3AD3EEB-72AF-4537-A922-874BE5CE184A}"/>
              </a:ext>
            </a:extLst>
          </p:cNvPr>
          <p:cNvSpPr>
            <a:spLocks noGrp="1"/>
          </p:cNvSpPr>
          <p:nvPr>
            <p:ph type="sldNum" sz="quarter" idx="4"/>
          </p:nvPr>
        </p:nvSpPr>
        <p:spPr>
          <a:xfrm>
            <a:off x="10333038" y="7627938"/>
            <a:ext cx="3290887"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21EE813A-77E0-4536-8E55-F3108A9AE068}" type="slidenum">
              <a:rPr lang="en-US" smtClean="0"/>
              <a:t>‹#›</a:t>
            </a:fld>
            <a:endParaRPr lang="en-US" dirty="0"/>
          </a:p>
        </p:txBody>
      </p:sp>
    </p:spTree>
    <p:extLst>
      <p:ext uri="{BB962C8B-B14F-4D97-AF65-F5344CB8AC3E}">
        <p14:creationId xmlns:p14="http://schemas.microsoft.com/office/powerpoint/2010/main" val="334455549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F094E-4D19-4CB9-BA3E-AC3D5115D98B}"/>
              </a:ext>
            </a:extLst>
          </p:cNvPr>
          <p:cNvSpPr>
            <a:spLocks noGrp="1"/>
          </p:cNvSpPr>
          <p:nvPr>
            <p:ph type="title"/>
          </p:nvPr>
        </p:nvSpPr>
        <p:spPr>
          <a:xfrm>
            <a:off x="1006475" y="438150"/>
            <a:ext cx="12617450" cy="15906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8CE2B-3F92-44DC-81FA-E756EA6494D5}"/>
              </a:ext>
            </a:extLst>
          </p:cNvPr>
          <p:cNvSpPr>
            <a:spLocks noGrp="1"/>
          </p:cNvSpPr>
          <p:nvPr>
            <p:ph type="body" idx="1"/>
          </p:nvPr>
        </p:nvSpPr>
        <p:spPr>
          <a:xfrm>
            <a:off x="1006475" y="2190750"/>
            <a:ext cx="12617450" cy="522128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B60B6-9E93-416E-9178-D62467F6C5DA}"/>
              </a:ext>
            </a:extLst>
          </p:cNvPr>
          <p:cNvSpPr>
            <a:spLocks noGrp="1"/>
          </p:cNvSpPr>
          <p:nvPr>
            <p:ph type="dt" sz="half" idx="2"/>
          </p:nvPr>
        </p:nvSpPr>
        <p:spPr>
          <a:xfrm>
            <a:off x="1006475" y="7627938"/>
            <a:ext cx="3290888" cy="438150"/>
          </a:xfrm>
          <a:prstGeom prst="rect">
            <a:avLst/>
          </a:prstGeom>
        </p:spPr>
        <p:txBody>
          <a:bodyPr vert="horz" lIns="91440" tIns="45720" rIns="91440" bIns="45720" rtlCol="0" anchor="ctr"/>
          <a:lstStyle>
            <a:lvl1pPr algn="l">
              <a:defRPr sz="1200">
                <a:solidFill>
                  <a:schemeClr val="tx1">
                    <a:tint val="75000"/>
                  </a:schemeClr>
                </a:solidFill>
              </a:defRPr>
            </a:lvl1pPr>
          </a:lstStyle>
          <a:p>
            <a:fld id="{4537EEB3-553A-49E8-89ED-9E7A3559FE45}" type="datetimeFigureOut">
              <a:rPr lang="en-US" smtClean="0"/>
              <a:t>3/12/2020</a:t>
            </a:fld>
            <a:endParaRPr lang="en-US" dirty="0"/>
          </a:p>
        </p:txBody>
      </p:sp>
      <p:sp>
        <p:nvSpPr>
          <p:cNvPr id="5" name="Footer Placeholder 4">
            <a:extLst>
              <a:ext uri="{FF2B5EF4-FFF2-40B4-BE49-F238E27FC236}">
                <a16:creationId xmlns:a16="http://schemas.microsoft.com/office/drawing/2014/main" id="{E3D56D6A-6EA6-41D0-A369-BE3D691A90DF}"/>
              </a:ext>
            </a:extLst>
          </p:cNvPr>
          <p:cNvSpPr>
            <a:spLocks noGrp="1"/>
          </p:cNvSpPr>
          <p:nvPr>
            <p:ph type="ftr" sz="quarter" idx="3"/>
          </p:nvPr>
        </p:nvSpPr>
        <p:spPr>
          <a:xfrm>
            <a:off x="4846638" y="762793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79E7BC2-D6EC-47BB-B68D-C5F04C2E6556}"/>
              </a:ext>
            </a:extLst>
          </p:cNvPr>
          <p:cNvSpPr>
            <a:spLocks noGrp="1"/>
          </p:cNvSpPr>
          <p:nvPr>
            <p:ph type="sldNum" sz="quarter" idx="4"/>
          </p:nvPr>
        </p:nvSpPr>
        <p:spPr>
          <a:xfrm>
            <a:off x="10333038" y="7627938"/>
            <a:ext cx="3290887"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CD2CDD53-5F6E-4531-B1A0-F9CD01556952}" type="slidenum">
              <a:rPr lang="en-US" smtClean="0"/>
              <a:t>‹#›</a:t>
            </a:fld>
            <a:endParaRPr lang="en-US" dirty="0"/>
          </a:p>
        </p:txBody>
      </p:sp>
    </p:spTree>
    <p:extLst>
      <p:ext uri="{BB962C8B-B14F-4D97-AF65-F5344CB8AC3E}">
        <p14:creationId xmlns:p14="http://schemas.microsoft.com/office/powerpoint/2010/main" val="137503537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685801" y="2658188"/>
            <a:ext cx="8243854"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a:t>
            </a:r>
          </a:p>
        </p:txBody>
      </p:sp>
      <p:sp>
        <p:nvSpPr>
          <p:cNvPr id="3075" name="Text Placeholder 2"/>
          <p:cNvSpPr>
            <a:spLocks noGrp="1"/>
          </p:cNvSpPr>
          <p:nvPr>
            <p:ph type="body" idx="1"/>
          </p:nvPr>
        </p:nvSpPr>
        <p:spPr bwMode="auto">
          <a:xfrm>
            <a:off x="685800" y="5953263"/>
            <a:ext cx="8243855" cy="77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738940"/>
            <a:ext cx="7943836" cy="1191892"/>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720" r:id="rId2"/>
    <p:sldLayoutId id="2147483722" r:id="rId3"/>
  </p:sldLayoutIdLst>
  <p:hf hdr="0" ftr="0" dt="0"/>
  <p:txStyles>
    <p:titleStyle>
      <a:lvl1pPr algn="l" defTabSz="457200" rtl="0" eaLnBrk="0" fontAlgn="base" hangingPunct="0">
        <a:spcBef>
          <a:spcPct val="0"/>
        </a:spcBef>
        <a:spcAft>
          <a:spcPct val="0"/>
        </a:spcAft>
        <a:defRPr sz="8000" kern="1200">
          <a:solidFill>
            <a:schemeClr val="tx1"/>
          </a:solidFill>
          <a:latin typeface="Georgia"/>
          <a:ea typeface="ＭＳ Ｐゴシック" pitchFamily="38" charset="-128"/>
          <a:cs typeface="Georgia"/>
        </a:defRPr>
      </a:lvl1pPr>
      <a:lvl2pPr algn="l" defTabSz="457200" rtl="0" eaLnBrk="0" fontAlgn="base" hangingPunct="0">
        <a:spcBef>
          <a:spcPct val="0"/>
        </a:spcBef>
        <a:spcAft>
          <a:spcPct val="0"/>
        </a:spcAft>
        <a:defRPr sz="8000">
          <a:solidFill>
            <a:schemeClr val="tx1"/>
          </a:solidFill>
          <a:latin typeface="Georgia" pitchFamily="38" charset="0"/>
          <a:ea typeface="ＭＳ Ｐゴシック" pitchFamily="38" charset="-128"/>
        </a:defRPr>
      </a:lvl2pPr>
      <a:lvl3pPr algn="l" defTabSz="457200" rtl="0" eaLnBrk="0" fontAlgn="base" hangingPunct="0">
        <a:spcBef>
          <a:spcPct val="0"/>
        </a:spcBef>
        <a:spcAft>
          <a:spcPct val="0"/>
        </a:spcAft>
        <a:defRPr sz="8000">
          <a:solidFill>
            <a:schemeClr val="tx1"/>
          </a:solidFill>
          <a:latin typeface="Georgia" pitchFamily="38" charset="0"/>
          <a:ea typeface="ＭＳ Ｐゴシック" pitchFamily="38" charset="-128"/>
        </a:defRPr>
      </a:lvl3pPr>
      <a:lvl4pPr algn="l" defTabSz="457200" rtl="0" eaLnBrk="0" fontAlgn="base" hangingPunct="0">
        <a:spcBef>
          <a:spcPct val="0"/>
        </a:spcBef>
        <a:spcAft>
          <a:spcPct val="0"/>
        </a:spcAft>
        <a:defRPr sz="8000">
          <a:solidFill>
            <a:schemeClr val="tx1"/>
          </a:solidFill>
          <a:latin typeface="Georgia" pitchFamily="38" charset="0"/>
          <a:ea typeface="ＭＳ Ｐゴシック" pitchFamily="38" charset="-128"/>
        </a:defRPr>
      </a:lvl4pPr>
      <a:lvl5pPr algn="l" defTabSz="457200" rtl="0" eaLnBrk="0" fontAlgn="base" hangingPunct="0">
        <a:spcBef>
          <a:spcPct val="0"/>
        </a:spcBef>
        <a:spcAft>
          <a:spcPct val="0"/>
        </a:spcAft>
        <a:defRPr sz="8000">
          <a:solidFill>
            <a:schemeClr val="tx1"/>
          </a:solidFill>
          <a:latin typeface="Georgia" pitchFamily="38" charset="0"/>
          <a:ea typeface="ＭＳ Ｐゴシック" pitchFamily="38" charset="-128"/>
        </a:defRPr>
      </a:lvl5pPr>
      <a:lvl6pPr marL="457200" algn="l" defTabSz="457200" rtl="0" fontAlgn="base">
        <a:spcBef>
          <a:spcPct val="0"/>
        </a:spcBef>
        <a:spcAft>
          <a:spcPct val="0"/>
        </a:spcAft>
        <a:defRPr sz="8000">
          <a:solidFill>
            <a:schemeClr val="tx1"/>
          </a:solidFill>
          <a:latin typeface="Georgia" pitchFamily="38" charset="0"/>
          <a:ea typeface="ＭＳ Ｐゴシック" pitchFamily="38" charset="-128"/>
        </a:defRPr>
      </a:lvl6pPr>
      <a:lvl7pPr marL="914400" algn="l" defTabSz="457200" rtl="0" fontAlgn="base">
        <a:spcBef>
          <a:spcPct val="0"/>
        </a:spcBef>
        <a:spcAft>
          <a:spcPct val="0"/>
        </a:spcAft>
        <a:defRPr sz="8000">
          <a:solidFill>
            <a:schemeClr val="tx1"/>
          </a:solidFill>
          <a:latin typeface="Georgia" pitchFamily="38" charset="0"/>
          <a:ea typeface="ＭＳ Ｐゴシック" pitchFamily="38" charset="-128"/>
        </a:defRPr>
      </a:lvl7pPr>
      <a:lvl8pPr marL="1371600" algn="l" defTabSz="457200" rtl="0" fontAlgn="base">
        <a:spcBef>
          <a:spcPct val="0"/>
        </a:spcBef>
        <a:spcAft>
          <a:spcPct val="0"/>
        </a:spcAft>
        <a:defRPr sz="8000">
          <a:solidFill>
            <a:schemeClr val="tx1"/>
          </a:solidFill>
          <a:latin typeface="Georgia" pitchFamily="38" charset="0"/>
          <a:ea typeface="ＭＳ Ｐゴシック" pitchFamily="38" charset="-128"/>
        </a:defRPr>
      </a:lvl8pPr>
      <a:lvl9pPr marL="1828800" algn="l" defTabSz="457200" rtl="0" fontAlgn="base">
        <a:spcBef>
          <a:spcPct val="0"/>
        </a:spcBef>
        <a:spcAft>
          <a:spcPct val="0"/>
        </a:spcAft>
        <a:defRPr sz="8000">
          <a:solidFill>
            <a:schemeClr val="tx1"/>
          </a:solidFill>
          <a:latin typeface="Georgia" pitchFamily="38" charset="0"/>
          <a:ea typeface="ＭＳ Ｐゴシック" pitchFamily="38" charset="-128"/>
        </a:defRPr>
      </a:lvl9pPr>
    </p:titleStyle>
    <p:bodyStyle>
      <a:lvl1pPr marL="342900" indent="-342900" algn="l" defTabSz="457200" rtl="0" eaLnBrk="0" fontAlgn="base" hangingPunct="0">
        <a:spcBef>
          <a:spcPct val="20000"/>
        </a:spcBef>
        <a:spcAft>
          <a:spcPct val="0"/>
        </a:spcAft>
        <a:buFont typeface="Arial" charset="0"/>
        <a:defRPr sz="4000" kern="1200">
          <a:solidFill>
            <a:srgbClr val="595959"/>
          </a:solidFill>
          <a:latin typeface="Arial"/>
          <a:ea typeface="ＭＳ Ｐゴシック" pitchFamily="38" charset="-128"/>
          <a:cs typeface="Arial"/>
        </a:defRPr>
      </a:lvl1pPr>
      <a:lvl2pPr marL="742950" indent="-285750" algn="l" defTabSz="457200" rtl="0" eaLnBrk="0" fontAlgn="base" hangingPunct="0">
        <a:spcBef>
          <a:spcPct val="20000"/>
        </a:spcBef>
        <a:spcAft>
          <a:spcPct val="0"/>
        </a:spcAft>
        <a:buFont typeface="Arial" charset="0"/>
        <a:defRPr sz="2800" kern="1200">
          <a:solidFill>
            <a:schemeClr val="tx1"/>
          </a:solidFill>
          <a:latin typeface="+mn-lt"/>
          <a:ea typeface="ＭＳ Ｐゴシック" pitchFamily="38" charset="-128"/>
          <a:cs typeface="+mn-cs"/>
        </a:defRPr>
      </a:lvl2pPr>
      <a:lvl3pPr marL="1143000" indent="-228600" algn="l" defTabSz="457200" rtl="0" eaLnBrk="0" fontAlgn="base" hangingPunct="0">
        <a:spcBef>
          <a:spcPct val="20000"/>
        </a:spcBef>
        <a:spcAft>
          <a:spcPct val="0"/>
        </a:spcAft>
        <a:buFont typeface="Arial" charset="0"/>
        <a:defRPr sz="2400" kern="1200">
          <a:solidFill>
            <a:schemeClr val="tx1"/>
          </a:solidFill>
          <a:latin typeface="+mn-lt"/>
          <a:ea typeface="ＭＳ Ｐゴシック" pitchFamily="38" charset="-128"/>
          <a:cs typeface="+mn-cs"/>
        </a:defRPr>
      </a:lvl3pPr>
      <a:lvl4pPr marL="1600200" indent="-228600" algn="l" defTabSz="457200" rtl="0" eaLnBrk="0" fontAlgn="base" hangingPunct="0">
        <a:spcBef>
          <a:spcPct val="20000"/>
        </a:spcBef>
        <a:spcAft>
          <a:spcPct val="0"/>
        </a:spcAft>
        <a:buFont typeface="Arial" charset="0"/>
        <a:defRPr sz="2000" kern="1200">
          <a:solidFill>
            <a:schemeClr val="tx1"/>
          </a:solidFill>
          <a:latin typeface="+mn-lt"/>
          <a:ea typeface="ＭＳ Ｐゴシック" pitchFamily="38" charset="-128"/>
          <a:cs typeface="+mn-cs"/>
        </a:defRPr>
      </a:lvl4pPr>
      <a:lvl5pPr marL="2057400" indent="-228600" algn="l" defTabSz="457200" rtl="0" eaLnBrk="0" fontAlgn="base" hangingPunct="0">
        <a:spcBef>
          <a:spcPct val="20000"/>
        </a:spcBef>
        <a:spcAft>
          <a:spcPct val="0"/>
        </a:spcAft>
        <a:buFont typeface="Arial" charset="0"/>
        <a:defRPr sz="2000" kern="1200">
          <a:solidFill>
            <a:schemeClr val="tx1"/>
          </a:solidFill>
          <a:latin typeface="+mn-lt"/>
          <a:ea typeface="ＭＳ Ｐゴシック" pitchFamily="3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772400"/>
            <a:ext cx="14630400" cy="457200"/>
          </a:xfrm>
          <a:prstGeom prst="rect">
            <a:avLst/>
          </a:prstGeom>
          <a:solidFill>
            <a:srgbClr val="F306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900" dirty="0">
              <a:solidFill>
                <a:srgbClr val="FFFFFF"/>
              </a:solidFill>
            </a:endParaRPr>
          </a:p>
        </p:txBody>
      </p:sp>
      <p:sp>
        <p:nvSpPr>
          <p:cNvPr id="5123" name="Rectangle 1"/>
          <p:cNvSpPr>
            <a:spLocks noGrp="1" noChangeArrowheads="1"/>
          </p:cNvSpPr>
          <p:nvPr>
            <p:ph type="title"/>
          </p:nvPr>
        </p:nvSpPr>
        <p:spPr bwMode="auto">
          <a:xfrm>
            <a:off x="685800" y="457200"/>
            <a:ext cx="1220038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sym typeface="Arial" charset="0"/>
              </a:rPr>
              <a:t>Click to edit Master title style</a:t>
            </a:r>
          </a:p>
        </p:txBody>
      </p:sp>
      <p:sp>
        <p:nvSpPr>
          <p:cNvPr id="5124" name="Rectangle 2"/>
          <p:cNvSpPr>
            <a:spLocks noGrp="1" noChangeArrowheads="1"/>
          </p:cNvSpPr>
          <p:nvPr>
            <p:ph type="body" idx="1"/>
          </p:nvPr>
        </p:nvSpPr>
        <p:spPr bwMode="auto">
          <a:xfrm>
            <a:off x="685800" y="1828800"/>
            <a:ext cx="13258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6" name="Text Box 3"/>
          <p:cNvSpPr txBox="1">
            <a:spLocks noGrp="1" noChangeArrowheads="1"/>
          </p:cNvSpPr>
          <p:nvPr>
            <p:ph type="sldNum" sz="quarter" idx="4"/>
          </p:nvPr>
        </p:nvSpPr>
        <p:spPr bwMode="auto">
          <a:xfrm>
            <a:off x="13944601" y="7772400"/>
            <a:ext cx="405308" cy="457200"/>
          </a:xfrm>
          <a:prstGeom prst="rect">
            <a:avLst/>
          </a:prstGeom>
          <a:noFill/>
          <a:ln w="12700">
            <a:noFill/>
            <a:miter lim="800000"/>
            <a:headEnd/>
            <a:tailEnd/>
          </a:ln>
          <a:effectLst/>
        </p:spPr>
        <p:txBody>
          <a:bodyPr vert="horz" wrap="none" lIns="0" tIns="0" rIns="0" bIns="0" numCol="1" anchor="ctr" anchorCtr="0" compatLnSpc="1">
            <a:prstTxWarp prst="textNoShape">
              <a:avLst/>
            </a:prstTxWarp>
          </a:bodyPr>
          <a:lstStyle>
            <a:lvl1pPr algn="r">
              <a:defRPr sz="900">
                <a:solidFill>
                  <a:schemeClr val="bg1"/>
                </a:solidFill>
                <a:cs typeface="Arial" charset="0"/>
                <a:sym typeface="Arial" charset="0"/>
              </a:defRPr>
            </a:lvl1pPr>
          </a:lstStyle>
          <a:p>
            <a:pPr>
              <a:defRPr/>
            </a:pPr>
            <a:fld id="{616D61EE-343E-4C05-9CF7-768ADF76B9A0}" type="slidenum">
              <a:rPr lang="en-US" altLang="en-US" smtClean="0"/>
              <a:pPr>
                <a:defRPr/>
              </a:pPr>
              <a:t>‹#›</a:t>
            </a:fld>
            <a:endParaRPr lang="en-US" altLang="en-US" dirty="0"/>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9973" y="7891733"/>
            <a:ext cx="3283927" cy="246888"/>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716" r:id="rId6"/>
  </p:sldLayoutIdLst>
  <p:transition>
    <p:fade/>
  </p:transition>
  <p:hf hdr="0" ftr="0" dt="0"/>
  <p:txStyles>
    <p:title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301625" indent="-328613" algn="l" rtl="0" eaLnBrk="0" fontAlgn="base" hangingPunct="0">
        <a:spcBef>
          <a:spcPts val="800"/>
        </a:spcBef>
        <a:spcAft>
          <a:spcPct val="0"/>
        </a:spcAft>
        <a:buSzPct val="100000"/>
        <a:buFont typeface="Arial" charset="0"/>
        <a:buChar char="•"/>
        <a:defRPr sz="3000">
          <a:solidFill>
            <a:srgbClr val="555555"/>
          </a:solidFill>
          <a:latin typeface="+mn-lt"/>
          <a:ea typeface="Arial Unicode MS" pitchFamily="-65" charset="0"/>
          <a:cs typeface="Arial Unicode MS" pitchFamily="-65" charset="0"/>
          <a:sym typeface="Arial" charset="0"/>
        </a:defRPr>
      </a:lvl1pPr>
      <a:lvl2pPr marL="776288" indent="-328613" algn="l" rtl="0" eaLnBrk="0" fontAlgn="base" hangingPunct="0">
        <a:spcBef>
          <a:spcPts val="638"/>
        </a:spcBef>
        <a:spcAft>
          <a:spcPct val="0"/>
        </a:spcAft>
        <a:buSzPct val="100000"/>
        <a:buFont typeface="Arial" charset="0"/>
        <a:buChar char="–"/>
        <a:defRPr sz="2500">
          <a:solidFill>
            <a:srgbClr val="555555"/>
          </a:solidFill>
          <a:latin typeface="+mn-lt"/>
          <a:ea typeface="Arial Unicode MS" pitchFamily="-65" charset="0"/>
          <a:cs typeface="Arial Unicode MS" pitchFamily="-65" charset="0"/>
          <a:sym typeface="Arial" charset="0"/>
        </a:defRPr>
      </a:lvl2pPr>
      <a:lvl3pPr marL="1279525"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3pPr>
      <a:lvl4pPr marL="16446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4pPr>
      <a:lvl5pPr marL="21018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5pPr>
      <a:lvl6pPr marL="253746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6pPr>
      <a:lvl7pPr marL="294894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7pPr>
      <a:lvl8pPr marL="336042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8pPr>
      <a:lvl9pPr marL="377190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9pPr>
    </p:bodyStyle>
    <p:otherStyle>
      <a:defPPr>
        <a:defRPr lang="en-US"/>
      </a:defPPr>
      <a:lvl1pPr marL="0" algn="l" defTabSz="411480" rtl="0" eaLnBrk="1" latinLnBrk="0" hangingPunct="1">
        <a:defRPr sz="1600" kern="1200">
          <a:solidFill>
            <a:schemeClr val="tx1"/>
          </a:solidFill>
          <a:latin typeface="+mn-lt"/>
          <a:ea typeface="+mn-ea"/>
          <a:cs typeface="+mn-cs"/>
        </a:defRPr>
      </a:lvl1pPr>
      <a:lvl2pPr marL="411480" algn="l" defTabSz="411480" rtl="0" eaLnBrk="1" latinLnBrk="0" hangingPunct="1">
        <a:defRPr sz="1600" kern="1200">
          <a:solidFill>
            <a:schemeClr val="tx1"/>
          </a:solidFill>
          <a:latin typeface="+mn-lt"/>
          <a:ea typeface="+mn-ea"/>
          <a:cs typeface="+mn-cs"/>
        </a:defRPr>
      </a:lvl2pPr>
      <a:lvl3pPr marL="822960" algn="l" defTabSz="411480" rtl="0" eaLnBrk="1" latinLnBrk="0" hangingPunct="1">
        <a:defRPr sz="1600" kern="1200">
          <a:solidFill>
            <a:schemeClr val="tx1"/>
          </a:solidFill>
          <a:latin typeface="+mn-lt"/>
          <a:ea typeface="+mn-ea"/>
          <a:cs typeface="+mn-cs"/>
        </a:defRPr>
      </a:lvl3pPr>
      <a:lvl4pPr marL="1234440" algn="l" defTabSz="411480" rtl="0" eaLnBrk="1" latinLnBrk="0" hangingPunct="1">
        <a:defRPr sz="1600" kern="1200">
          <a:solidFill>
            <a:schemeClr val="tx1"/>
          </a:solidFill>
          <a:latin typeface="+mn-lt"/>
          <a:ea typeface="+mn-ea"/>
          <a:cs typeface="+mn-cs"/>
        </a:defRPr>
      </a:lvl4pPr>
      <a:lvl5pPr marL="1645920" algn="l" defTabSz="411480" rtl="0" eaLnBrk="1" latinLnBrk="0" hangingPunct="1">
        <a:defRPr sz="1600" kern="1200">
          <a:solidFill>
            <a:schemeClr val="tx1"/>
          </a:solidFill>
          <a:latin typeface="+mn-lt"/>
          <a:ea typeface="+mn-ea"/>
          <a:cs typeface="+mn-cs"/>
        </a:defRPr>
      </a:lvl5pPr>
      <a:lvl6pPr marL="2057400" algn="l" defTabSz="411480" rtl="0" eaLnBrk="1" latinLnBrk="0" hangingPunct="1">
        <a:defRPr sz="1600" kern="1200">
          <a:solidFill>
            <a:schemeClr val="tx1"/>
          </a:solidFill>
          <a:latin typeface="+mn-lt"/>
          <a:ea typeface="+mn-ea"/>
          <a:cs typeface="+mn-cs"/>
        </a:defRPr>
      </a:lvl6pPr>
      <a:lvl7pPr marL="2468880" algn="l" defTabSz="411480" rtl="0" eaLnBrk="1" latinLnBrk="0" hangingPunct="1">
        <a:defRPr sz="1600" kern="1200">
          <a:solidFill>
            <a:schemeClr val="tx1"/>
          </a:solidFill>
          <a:latin typeface="+mn-lt"/>
          <a:ea typeface="+mn-ea"/>
          <a:cs typeface="+mn-cs"/>
        </a:defRPr>
      </a:lvl7pPr>
      <a:lvl8pPr marL="2880360" algn="l" defTabSz="411480" rtl="0" eaLnBrk="1" latinLnBrk="0" hangingPunct="1">
        <a:defRPr sz="1600" kern="1200">
          <a:solidFill>
            <a:schemeClr val="tx1"/>
          </a:solidFill>
          <a:latin typeface="+mn-lt"/>
          <a:ea typeface="+mn-ea"/>
          <a:cs typeface="+mn-cs"/>
        </a:defRPr>
      </a:lvl8pPr>
      <a:lvl9pPr marL="3291840" algn="l" defTabSz="411480" rtl="0" eaLnBrk="1" latinLnBrk="0"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7823836"/>
            <a:ext cx="14630400" cy="417194"/>
          </a:xfrm>
          <a:prstGeom prst="rect">
            <a:avLst/>
          </a:prstGeom>
          <a:solidFill>
            <a:srgbClr val="F30617"/>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610578" fontAlgn="auto">
              <a:spcBef>
                <a:spcPts val="0"/>
              </a:spcBef>
              <a:spcAft>
                <a:spcPts val="0"/>
              </a:spcAft>
              <a:defRPr/>
            </a:pPr>
            <a:endParaRPr lang="en-US" sz="2160" dirty="0">
              <a:solidFill>
                <a:srgbClr val="FFFFFF"/>
              </a:solidFill>
              <a:sym typeface="Arial" pitchFamily="-110" charset="0"/>
            </a:endParaRPr>
          </a:p>
        </p:txBody>
      </p:sp>
      <p:sp>
        <p:nvSpPr>
          <p:cNvPr id="2051" name="Title Placeholder 1"/>
          <p:cNvSpPr>
            <a:spLocks noGrp="1"/>
          </p:cNvSpPr>
          <p:nvPr>
            <p:ph type="title"/>
          </p:nvPr>
        </p:nvSpPr>
        <p:spPr bwMode="auto">
          <a:xfrm>
            <a:off x="731520" y="548640"/>
            <a:ext cx="13167360" cy="65532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91001" bIns="0" numCol="1" anchor="t" anchorCtr="0" compatLnSpc="1">
            <a:prstTxWarp prst="textNoShape">
              <a:avLst/>
            </a:prstTxWarp>
          </a:bodyPr>
          <a:lstStyle/>
          <a:p>
            <a:pPr lvl="0"/>
            <a:r>
              <a:rPr lang="en-US" altLang="en-US">
                <a:sym typeface="Arial" pitchFamily="34" charset="0"/>
              </a:rPr>
              <a:t>Click to edit Master title style</a:t>
            </a:r>
          </a:p>
        </p:txBody>
      </p:sp>
      <p:sp>
        <p:nvSpPr>
          <p:cNvPr id="2052" name="Text Placeholder 2"/>
          <p:cNvSpPr>
            <a:spLocks noGrp="1"/>
          </p:cNvSpPr>
          <p:nvPr>
            <p:ph type="body" idx="1"/>
          </p:nvPr>
        </p:nvSpPr>
        <p:spPr bwMode="auto">
          <a:xfrm>
            <a:off x="731520" y="1594485"/>
            <a:ext cx="13167360" cy="543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sym typeface="Arial" pitchFamily="34" charset="0"/>
              </a:rPr>
              <a:t>Master text styles</a:t>
            </a:r>
          </a:p>
          <a:p>
            <a:pPr lvl="1"/>
            <a:r>
              <a:rPr lang="en-US" altLang="en-US" dirty="0">
                <a:sym typeface="Arial" pitchFamily="34" charset="0"/>
              </a:rPr>
              <a:t>Second level</a:t>
            </a:r>
          </a:p>
          <a:p>
            <a:pPr lvl="2"/>
            <a:r>
              <a:rPr lang="en-US" altLang="en-US" dirty="0">
                <a:sym typeface="Arial" pitchFamily="34" charset="0"/>
              </a:rPr>
              <a:t>Third level</a:t>
            </a:r>
          </a:p>
          <a:p>
            <a:pPr lvl="3"/>
            <a:r>
              <a:rPr lang="en-US" altLang="en-US" dirty="0">
                <a:sym typeface="Arial" pitchFamily="34" charset="0"/>
              </a:rPr>
              <a:t>Fourth level</a:t>
            </a:r>
          </a:p>
          <a:p>
            <a:pPr lvl="4"/>
            <a:r>
              <a:rPr lang="en-US" altLang="en-US" dirty="0">
                <a:sym typeface="Arial" pitchFamily="34" charset="0"/>
              </a:rPr>
              <a:t>Fifth level</a:t>
            </a:r>
          </a:p>
        </p:txBody>
      </p:sp>
      <p:sp>
        <p:nvSpPr>
          <p:cNvPr id="15" name="Text Placeholder 10"/>
          <p:cNvSpPr txBox="1">
            <a:spLocks/>
          </p:cNvSpPr>
          <p:nvPr/>
        </p:nvSpPr>
        <p:spPr bwMode="auto">
          <a:xfrm>
            <a:off x="9550400" y="7829552"/>
            <a:ext cx="499872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201" tIns="54624" rIns="109201" bIns="54624" anchor="ctr"/>
          <a:lstStyle>
            <a:lvl1pPr marL="341313" indent="-341313" defTabSz="455613" eaLnBrk="0" hangingPunct="0">
              <a:defRPr>
                <a:solidFill>
                  <a:schemeClr val="tx1"/>
                </a:solidFill>
                <a:latin typeface="Arial" charset="0"/>
                <a:ea typeface="ヒラギノ角ゴ Pro W3" charset="0"/>
                <a:cs typeface="Arial" charset="0"/>
              </a:defRPr>
            </a:lvl1pPr>
            <a:lvl2pPr marL="742950" indent="-285750" defTabSz="455613" eaLnBrk="0" hangingPunct="0">
              <a:defRPr>
                <a:solidFill>
                  <a:schemeClr val="tx1"/>
                </a:solidFill>
                <a:latin typeface="Arial" charset="0"/>
                <a:ea typeface="Arial" charset="0"/>
                <a:cs typeface="Arial" charset="0"/>
              </a:defRPr>
            </a:lvl2pPr>
            <a:lvl3pPr marL="1143000" indent="-228600" defTabSz="455613" eaLnBrk="0" hangingPunct="0">
              <a:defRPr>
                <a:solidFill>
                  <a:schemeClr val="tx1"/>
                </a:solidFill>
                <a:latin typeface="Arial" charset="0"/>
                <a:ea typeface="Arial" charset="0"/>
                <a:cs typeface="Arial" charset="0"/>
              </a:defRPr>
            </a:lvl3pPr>
            <a:lvl4pPr marL="1600200" indent="-228600" defTabSz="455613" eaLnBrk="0" hangingPunct="0">
              <a:defRPr>
                <a:solidFill>
                  <a:schemeClr val="tx1"/>
                </a:solidFill>
                <a:latin typeface="Arial" charset="0"/>
                <a:ea typeface="Arial" charset="0"/>
                <a:cs typeface="Arial" charset="0"/>
              </a:defRPr>
            </a:lvl4pPr>
            <a:lvl5pPr marL="2057400" indent="-228600" defTabSz="455613" eaLnBrk="0" hangingPunct="0">
              <a:defRPr>
                <a:solidFill>
                  <a:schemeClr val="tx1"/>
                </a:solidFill>
                <a:latin typeface="Arial" charset="0"/>
                <a:ea typeface="Arial" charset="0"/>
                <a:cs typeface="Arial" charset="0"/>
              </a:defRPr>
            </a:lvl5pPr>
            <a:lvl6pPr marL="2514600" indent="-228600" defTabSz="4556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4556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4556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455613" eaLnBrk="0" fontAlgn="base" hangingPunct="0">
              <a:spcBef>
                <a:spcPct val="0"/>
              </a:spcBef>
              <a:spcAft>
                <a:spcPct val="0"/>
              </a:spcAft>
              <a:defRPr>
                <a:solidFill>
                  <a:schemeClr val="tx1"/>
                </a:solidFill>
                <a:latin typeface="Arial" charset="0"/>
                <a:ea typeface="Arial" charset="0"/>
                <a:cs typeface="Arial" charset="0"/>
              </a:defRPr>
            </a:lvl9pPr>
          </a:lstStyle>
          <a:p>
            <a:pPr algn="r" eaLnBrk="1" fontAlgn="auto" hangingPunct="1">
              <a:spcBef>
                <a:spcPct val="20000"/>
              </a:spcBef>
              <a:spcAft>
                <a:spcPts val="0"/>
              </a:spcAft>
              <a:buFont typeface="Arial" charset="0"/>
              <a:buNone/>
              <a:defRPr/>
            </a:pPr>
            <a:r>
              <a:rPr lang="en-US" sz="960" dirty="0">
                <a:solidFill>
                  <a:srgbClr val="FFFFFF"/>
                </a:solidFill>
                <a:ea typeface="ＭＳ Ｐゴシック" charset="0"/>
                <a:cs typeface="ＭＳ Ｐゴシック" charset="0"/>
                <a:sym typeface="Arial" charset="0"/>
              </a:rPr>
              <a:t>Confidential.  For J&amp;J internal use only.  |  </a:t>
            </a:r>
            <a:fld id="{E07D6693-2A8F-44D6-A924-7804E425C8B0}" type="slidenum">
              <a:rPr lang="en-US" sz="960">
                <a:solidFill>
                  <a:srgbClr val="FFFFFF"/>
                </a:solidFill>
                <a:ea typeface="ＭＳ Ｐゴシック" charset="0"/>
                <a:cs typeface="ＭＳ Ｐゴシック" charset="0"/>
                <a:sym typeface="Arial" charset="0"/>
              </a:rPr>
              <a:pPr algn="r" eaLnBrk="1" fontAlgn="auto" hangingPunct="1">
                <a:spcBef>
                  <a:spcPct val="20000"/>
                </a:spcBef>
                <a:spcAft>
                  <a:spcPts val="0"/>
                </a:spcAft>
                <a:buFont typeface="Arial" charset="0"/>
                <a:buNone/>
                <a:defRPr/>
              </a:pPr>
              <a:t>‹#›</a:t>
            </a:fld>
            <a:endParaRPr lang="en-US" sz="960" dirty="0">
              <a:solidFill>
                <a:srgbClr val="FFFFFF"/>
              </a:solidFill>
              <a:ea typeface="ＭＳ Ｐゴシック" charset="0"/>
              <a:cs typeface="ＭＳ Ｐゴシック" charset="0"/>
              <a:sym typeface="Arial" charset="0"/>
            </a:endParaRPr>
          </a:p>
        </p:txBody>
      </p:sp>
      <p:pic>
        <p:nvPicPr>
          <p:cNvPr id="2054" name="Picture 1" descr="Johnson&amp;Johnson_MedicalDevices_White_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7760970"/>
            <a:ext cx="2898140" cy="57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bwMode="auto">
          <a:xfrm>
            <a:off x="731520" y="1203960"/>
            <a:ext cx="13167360" cy="0"/>
          </a:xfrm>
          <a:prstGeom prst="line">
            <a:avLst/>
          </a:prstGeom>
          <a:solidFill>
            <a:srgbClr val="C0C0C0"/>
          </a:solid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966319702"/>
      </p:ext>
    </p:extLst>
  </p:cSld>
  <p:clrMap bg1="lt1" tx1="dk1" bg2="lt2" tx2="dk2" accent1="accent1" accent2="accent2" accent3="accent3" accent4="accent4" accent5="accent5" accent6="accent6" hlink="hlink" folHlink="folHlink"/>
  <p:transition>
    <p:fade/>
  </p:transition>
  <p:txStyles>
    <p:titleStyle>
      <a:lvl1pPr algn="l" rtl="0" eaLnBrk="1" fontAlgn="base" hangingPunct="1">
        <a:spcBef>
          <a:spcPct val="0"/>
        </a:spcBef>
        <a:spcAft>
          <a:spcPct val="0"/>
        </a:spcAft>
        <a:defRPr sz="3000">
          <a:solidFill>
            <a:schemeClr val="tx1"/>
          </a:solidFill>
          <a:latin typeface="Georgia"/>
          <a:ea typeface="Arial Unicode MS" pitchFamily="-65" charset="0"/>
          <a:cs typeface="Arial Unicode MS" pitchFamily="-65" charset="0"/>
          <a:sym typeface="Arial" pitchFamily="34" charset="0"/>
        </a:defRPr>
      </a:lvl1pPr>
      <a:lvl2pPr algn="l" rtl="0" eaLnBrk="1" fontAlgn="base" hangingPunct="1">
        <a:spcBef>
          <a:spcPct val="0"/>
        </a:spcBef>
        <a:spcAft>
          <a:spcPct val="0"/>
        </a:spcAft>
        <a:defRPr sz="3000">
          <a:solidFill>
            <a:schemeClr val="tx1"/>
          </a:solidFill>
          <a:latin typeface="Georgia" pitchFamily="-111" charset="0"/>
          <a:ea typeface="Arial Unicode MS" pitchFamily="-65" charset="0"/>
          <a:cs typeface="Arial Unicode MS" pitchFamily="-65" charset="0"/>
          <a:sym typeface="Arial" pitchFamily="34" charset="0"/>
        </a:defRPr>
      </a:lvl2pPr>
      <a:lvl3pPr algn="l" rtl="0" eaLnBrk="1" fontAlgn="base" hangingPunct="1">
        <a:spcBef>
          <a:spcPct val="0"/>
        </a:spcBef>
        <a:spcAft>
          <a:spcPct val="0"/>
        </a:spcAft>
        <a:defRPr sz="3000">
          <a:solidFill>
            <a:schemeClr val="tx1"/>
          </a:solidFill>
          <a:latin typeface="Georgia" pitchFamily="-111" charset="0"/>
          <a:ea typeface="Arial Unicode MS" pitchFamily="-65" charset="0"/>
          <a:cs typeface="Arial Unicode MS" pitchFamily="-65" charset="0"/>
          <a:sym typeface="Arial" pitchFamily="34" charset="0"/>
        </a:defRPr>
      </a:lvl3pPr>
      <a:lvl4pPr algn="l" rtl="0" eaLnBrk="1" fontAlgn="base" hangingPunct="1">
        <a:spcBef>
          <a:spcPct val="0"/>
        </a:spcBef>
        <a:spcAft>
          <a:spcPct val="0"/>
        </a:spcAft>
        <a:defRPr sz="3000">
          <a:solidFill>
            <a:schemeClr val="tx1"/>
          </a:solidFill>
          <a:latin typeface="Georgia" pitchFamily="-111" charset="0"/>
          <a:ea typeface="Arial Unicode MS" pitchFamily="-65" charset="0"/>
          <a:cs typeface="Arial Unicode MS" pitchFamily="-65" charset="0"/>
          <a:sym typeface="Arial" pitchFamily="34" charset="0"/>
        </a:defRPr>
      </a:lvl4pPr>
      <a:lvl5pPr algn="l" rtl="0" eaLnBrk="1" fontAlgn="base" hangingPunct="1">
        <a:spcBef>
          <a:spcPct val="0"/>
        </a:spcBef>
        <a:spcAft>
          <a:spcPct val="0"/>
        </a:spcAft>
        <a:defRPr sz="3000">
          <a:solidFill>
            <a:schemeClr val="tx1"/>
          </a:solidFill>
          <a:latin typeface="Georgia" pitchFamily="-111" charset="0"/>
          <a:ea typeface="Arial Unicode MS" pitchFamily="-65" charset="0"/>
          <a:cs typeface="Arial Unicode MS" pitchFamily="-65" charset="0"/>
          <a:sym typeface="Arial" pitchFamily="34" charset="0"/>
        </a:defRPr>
      </a:lvl5pPr>
      <a:lvl6pPr marL="339906"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679804"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019580"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359456"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339090" indent="-339090" algn="l" rtl="0" eaLnBrk="1" fontAlgn="base" hangingPunct="1">
        <a:spcBef>
          <a:spcPts val="2160"/>
        </a:spcBef>
        <a:spcAft>
          <a:spcPts val="720"/>
        </a:spcAft>
        <a:buSzPct val="100000"/>
        <a:buFont typeface="Arial" pitchFamily="34" charset="0"/>
        <a:buChar char="•"/>
        <a:defRPr sz="2640">
          <a:solidFill>
            <a:schemeClr val="tx1"/>
          </a:solidFill>
          <a:latin typeface="+mn-lt"/>
          <a:ea typeface="Arial Unicode MS" pitchFamily="-65" charset="0"/>
          <a:cs typeface="Arial Unicode MS" pitchFamily="-65" charset="0"/>
          <a:sym typeface="Arial" pitchFamily="34" charset="0"/>
        </a:defRPr>
      </a:lvl1pPr>
      <a:lvl2pPr marL="733426" indent="-281940" algn="l" rtl="0" eaLnBrk="1" fontAlgn="base" hangingPunct="1">
        <a:spcBef>
          <a:spcPct val="0"/>
        </a:spcBef>
        <a:spcAft>
          <a:spcPts val="720"/>
        </a:spcAft>
        <a:buSzPct val="100000"/>
        <a:buFont typeface="Arial" pitchFamily="34" charset="0"/>
        <a:buChar char="–"/>
        <a:defRPr>
          <a:solidFill>
            <a:schemeClr val="tx1"/>
          </a:solidFill>
          <a:latin typeface="+mn-lt"/>
          <a:ea typeface="Arial Unicode MS" pitchFamily="-65" charset="0"/>
          <a:cs typeface="Arial Unicode MS" pitchFamily="-65" charset="0"/>
          <a:sym typeface="Arial" pitchFamily="34" charset="0"/>
        </a:defRPr>
      </a:lvl2pPr>
      <a:lvl3pPr marL="1072516" indent="-224790" algn="l" rtl="0" eaLnBrk="1" fontAlgn="base" hangingPunct="1">
        <a:spcBef>
          <a:spcPct val="0"/>
        </a:spcBef>
        <a:spcAft>
          <a:spcPts val="720"/>
        </a:spcAft>
        <a:buSzPct val="100000"/>
        <a:buFont typeface="Arial" pitchFamily="34" charset="0"/>
        <a:buChar char="•"/>
        <a:defRPr sz="1680">
          <a:solidFill>
            <a:schemeClr val="tx1"/>
          </a:solidFill>
          <a:latin typeface="+mn-lt"/>
          <a:ea typeface="Arial Unicode MS" pitchFamily="-65" charset="0"/>
          <a:cs typeface="Arial Unicode MS" pitchFamily="-65" charset="0"/>
          <a:sym typeface="Arial" pitchFamily="34" charset="0"/>
        </a:defRPr>
      </a:lvl3pPr>
      <a:lvl4pPr marL="1413510" indent="-224790" algn="l" rtl="0" eaLnBrk="1" fontAlgn="base" hangingPunct="1">
        <a:spcBef>
          <a:spcPct val="0"/>
        </a:spcBef>
        <a:spcAft>
          <a:spcPts val="720"/>
        </a:spcAft>
        <a:buSzPct val="100000"/>
        <a:buFont typeface="Arial" pitchFamily="34" charset="0"/>
        <a:buChar char="–"/>
        <a:defRPr sz="1440">
          <a:solidFill>
            <a:schemeClr val="tx1"/>
          </a:solidFill>
          <a:latin typeface="+mn-lt"/>
          <a:ea typeface="Arial Unicode MS" pitchFamily="-65" charset="0"/>
          <a:cs typeface="Arial Unicode MS" pitchFamily="-65" charset="0"/>
          <a:sym typeface="Arial" pitchFamily="34" charset="0"/>
        </a:defRPr>
      </a:lvl4pPr>
      <a:lvl5pPr marL="1754506" indent="-224790" algn="l" rtl="0" eaLnBrk="1" fontAlgn="base" hangingPunct="1">
        <a:spcBef>
          <a:spcPct val="0"/>
        </a:spcBef>
        <a:spcAft>
          <a:spcPts val="720"/>
        </a:spcAft>
        <a:buSzPct val="100000"/>
        <a:buFont typeface="Arial" pitchFamily="34" charset="0"/>
        <a:buChar char="»"/>
        <a:defRPr sz="1440">
          <a:solidFill>
            <a:schemeClr val="tx1"/>
          </a:solidFill>
          <a:latin typeface="+mn-lt"/>
          <a:ea typeface="Arial Unicode MS" pitchFamily="-65" charset="0"/>
          <a:cs typeface="Arial Unicode MS" pitchFamily="-65" charset="0"/>
          <a:sym typeface="Arial" pitchFamily="34" charset="0"/>
        </a:defRPr>
      </a:lvl5pPr>
      <a:lvl6pPr marL="2095759" indent="-226607"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6pPr>
      <a:lvl7pPr marL="2435638" indent="-226607"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7pPr>
      <a:lvl8pPr marL="2775511" indent="-226607"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8pPr>
      <a:lvl9pPr marL="3115349" indent="-226607"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9pPr>
    </p:bodyStyle>
    <p:otherStyle>
      <a:defPPr>
        <a:defRPr lang="en-US"/>
      </a:defPPr>
      <a:lvl1pPr marL="0" algn="l" defTabSz="339906" rtl="0" eaLnBrk="1" latinLnBrk="0" hangingPunct="1">
        <a:defRPr sz="1320" kern="1200">
          <a:solidFill>
            <a:schemeClr val="tx1"/>
          </a:solidFill>
          <a:latin typeface="+mn-lt"/>
          <a:ea typeface="+mn-ea"/>
          <a:cs typeface="+mn-cs"/>
        </a:defRPr>
      </a:lvl1pPr>
      <a:lvl2pPr marL="339906" algn="l" defTabSz="339906" rtl="0" eaLnBrk="1" latinLnBrk="0" hangingPunct="1">
        <a:defRPr sz="1320" kern="1200">
          <a:solidFill>
            <a:schemeClr val="tx1"/>
          </a:solidFill>
          <a:latin typeface="+mn-lt"/>
          <a:ea typeface="+mn-ea"/>
          <a:cs typeface="+mn-cs"/>
        </a:defRPr>
      </a:lvl2pPr>
      <a:lvl3pPr marL="679804" algn="l" defTabSz="339906" rtl="0" eaLnBrk="1" latinLnBrk="0" hangingPunct="1">
        <a:defRPr sz="1320" kern="1200">
          <a:solidFill>
            <a:schemeClr val="tx1"/>
          </a:solidFill>
          <a:latin typeface="+mn-lt"/>
          <a:ea typeface="+mn-ea"/>
          <a:cs typeface="+mn-cs"/>
        </a:defRPr>
      </a:lvl3pPr>
      <a:lvl4pPr marL="1019580" algn="l" defTabSz="339906" rtl="0" eaLnBrk="1" latinLnBrk="0" hangingPunct="1">
        <a:defRPr sz="1320" kern="1200">
          <a:solidFill>
            <a:schemeClr val="tx1"/>
          </a:solidFill>
          <a:latin typeface="+mn-lt"/>
          <a:ea typeface="+mn-ea"/>
          <a:cs typeface="+mn-cs"/>
        </a:defRPr>
      </a:lvl4pPr>
      <a:lvl5pPr marL="1359456" algn="l" defTabSz="339906" rtl="0" eaLnBrk="1" latinLnBrk="0" hangingPunct="1">
        <a:defRPr sz="1320" kern="1200">
          <a:solidFill>
            <a:schemeClr val="tx1"/>
          </a:solidFill>
          <a:latin typeface="+mn-lt"/>
          <a:ea typeface="+mn-ea"/>
          <a:cs typeface="+mn-cs"/>
        </a:defRPr>
      </a:lvl5pPr>
      <a:lvl6pPr marL="1699292" algn="l" defTabSz="339906" rtl="0" eaLnBrk="1" latinLnBrk="0" hangingPunct="1">
        <a:defRPr sz="1320" kern="1200">
          <a:solidFill>
            <a:schemeClr val="tx1"/>
          </a:solidFill>
          <a:latin typeface="+mn-lt"/>
          <a:ea typeface="+mn-ea"/>
          <a:cs typeface="+mn-cs"/>
        </a:defRPr>
      </a:lvl6pPr>
      <a:lvl7pPr marL="2039142" algn="l" defTabSz="339906" rtl="0" eaLnBrk="1" latinLnBrk="0" hangingPunct="1">
        <a:defRPr sz="1320" kern="1200">
          <a:solidFill>
            <a:schemeClr val="tx1"/>
          </a:solidFill>
          <a:latin typeface="+mn-lt"/>
          <a:ea typeface="+mn-ea"/>
          <a:cs typeface="+mn-cs"/>
        </a:defRPr>
      </a:lvl7pPr>
      <a:lvl8pPr marL="2378936" algn="l" defTabSz="339906" rtl="0" eaLnBrk="1" latinLnBrk="0" hangingPunct="1">
        <a:defRPr sz="1320" kern="1200">
          <a:solidFill>
            <a:schemeClr val="tx1"/>
          </a:solidFill>
          <a:latin typeface="+mn-lt"/>
          <a:ea typeface="+mn-ea"/>
          <a:cs typeface="+mn-cs"/>
        </a:defRPr>
      </a:lvl8pPr>
      <a:lvl9pPr marL="2718886" algn="l" defTabSz="339906" rtl="0" eaLnBrk="1" latinLnBrk="0" hangingPunct="1">
        <a:defRPr sz="132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31522" y="3566160"/>
            <a:ext cx="13167360" cy="164592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731522" y="5354956"/>
            <a:ext cx="13167360" cy="20631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6359862"/>
      </p:ext>
    </p:extLst>
  </p:cSld>
  <p:clrMap bg1="lt1" tx1="dk1" bg2="lt2" tx2="dk2" accent1="accent1" accent2="accent2" accent3="accent3" accent4="accent4" accent5="accent5" accent6="accent6" hlink="hlink" folHlink="folHlink"/>
  <p:sldLayoutIdLst>
    <p:sldLayoutId id="2147483689" r:id="rId1"/>
    <p:sldLayoutId id="2147483690" r:id="rId2"/>
  </p:sldLayoutIdLst>
  <p:hf hdr="0" ftr="0" dt="0"/>
  <p:txStyles>
    <p:titleStyle>
      <a:lvl1pPr algn="l" defTabSz="548640" rtl="0" eaLnBrk="0" fontAlgn="base" hangingPunct="0">
        <a:spcBef>
          <a:spcPct val="0"/>
        </a:spcBef>
        <a:spcAft>
          <a:spcPct val="0"/>
        </a:spcAft>
        <a:defRPr sz="6000" kern="1200">
          <a:solidFill>
            <a:schemeClr val="tx1"/>
          </a:solidFill>
          <a:latin typeface="Georgia"/>
          <a:ea typeface="ＭＳ Ｐゴシック" pitchFamily="34" charset="-128"/>
          <a:cs typeface="ＭＳ Ｐゴシック" pitchFamily="34" charset="-128"/>
        </a:defRPr>
      </a:lvl1pPr>
      <a:lvl2pPr algn="l" defTabSz="548640" rtl="0" eaLnBrk="0" fontAlgn="base" hangingPunct="0">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2pPr>
      <a:lvl3pPr algn="l" defTabSz="548640" rtl="0" eaLnBrk="0" fontAlgn="base" hangingPunct="0">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3pPr>
      <a:lvl4pPr algn="l" defTabSz="548640" rtl="0" eaLnBrk="0" fontAlgn="base" hangingPunct="0">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4pPr>
      <a:lvl5pPr algn="l" defTabSz="548640" rtl="0" eaLnBrk="0" fontAlgn="base" hangingPunct="0">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5pPr>
      <a:lvl6pPr marL="548640" algn="l" defTabSz="548640" rtl="0" fontAlgn="base">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6pPr>
      <a:lvl7pPr marL="1097280" algn="l" defTabSz="548640" rtl="0" fontAlgn="base">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7pPr>
      <a:lvl8pPr marL="1645920" algn="l" defTabSz="548640" rtl="0" fontAlgn="base">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8pPr>
      <a:lvl9pPr marL="2194560" algn="l" defTabSz="548640" rtl="0" fontAlgn="base">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9pPr>
    </p:titleStyle>
    <p:bodyStyle>
      <a:lvl1pPr marL="411480" indent="-411480" algn="l" defTabSz="548640" rtl="0" eaLnBrk="0" fontAlgn="base" hangingPunct="0">
        <a:spcBef>
          <a:spcPct val="0"/>
        </a:spcBef>
        <a:spcAft>
          <a:spcPct val="0"/>
        </a:spcAft>
        <a:defRPr sz="3000" kern="1200">
          <a:solidFill>
            <a:srgbClr val="555555"/>
          </a:solidFill>
          <a:latin typeface="Arial"/>
          <a:ea typeface="ＭＳ Ｐゴシック" pitchFamily="34" charset="-128"/>
          <a:cs typeface="ＭＳ Ｐゴシック" pitchFamily="34" charset="-128"/>
        </a:defRPr>
      </a:lvl1pPr>
      <a:lvl2pPr marL="891540" indent="-342900" algn="l" defTabSz="548640" rtl="0" eaLnBrk="0" fontAlgn="base" hangingPunct="0">
        <a:spcBef>
          <a:spcPct val="0"/>
        </a:spcBef>
        <a:spcAft>
          <a:spcPct val="0"/>
        </a:spcAft>
        <a:defRPr sz="3000" kern="1200">
          <a:solidFill>
            <a:srgbClr val="555555"/>
          </a:solidFill>
          <a:latin typeface="Arial"/>
          <a:ea typeface="ＭＳ Ｐゴシック" pitchFamily="34" charset="-128"/>
          <a:cs typeface="+mn-cs"/>
        </a:defRPr>
      </a:lvl2pPr>
      <a:lvl3pPr marL="1371600" indent="-274320" algn="l" defTabSz="548640" rtl="0" eaLnBrk="0" fontAlgn="base" hangingPunct="0">
        <a:spcBef>
          <a:spcPct val="0"/>
        </a:spcBef>
        <a:spcAft>
          <a:spcPct val="0"/>
        </a:spcAft>
        <a:defRPr sz="3000" kern="1200">
          <a:solidFill>
            <a:srgbClr val="555555"/>
          </a:solidFill>
          <a:latin typeface="Arial"/>
          <a:ea typeface="ＭＳ Ｐゴシック" pitchFamily="34" charset="-128"/>
          <a:cs typeface="+mn-cs"/>
        </a:defRPr>
      </a:lvl3pPr>
      <a:lvl4pPr marL="1920240" indent="-274320" algn="l" defTabSz="548640" rtl="0" eaLnBrk="0" fontAlgn="base" hangingPunct="0">
        <a:spcBef>
          <a:spcPct val="0"/>
        </a:spcBef>
        <a:spcAft>
          <a:spcPct val="0"/>
        </a:spcAft>
        <a:defRPr sz="3000" kern="1200">
          <a:solidFill>
            <a:srgbClr val="555555"/>
          </a:solidFill>
          <a:latin typeface="Arial"/>
          <a:ea typeface="ＭＳ Ｐゴシック" pitchFamily="34" charset="-128"/>
          <a:cs typeface="+mn-cs"/>
        </a:defRPr>
      </a:lvl4pPr>
      <a:lvl5pPr marL="2468880" indent="-274320" algn="l" defTabSz="548640" rtl="0" eaLnBrk="0" fontAlgn="base" hangingPunct="0">
        <a:spcBef>
          <a:spcPct val="0"/>
        </a:spcBef>
        <a:spcAft>
          <a:spcPct val="0"/>
        </a:spcAft>
        <a:defRPr sz="3000" kern="1200">
          <a:solidFill>
            <a:srgbClr val="555555"/>
          </a:solidFill>
          <a:latin typeface="Arial"/>
          <a:ea typeface="ＭＳ Ｐゴシック" pitchFamily="34" charset="-128"/>
          <a:cs typeface="+mn-c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026"/>
          <p:cNvSpPr txBox="1">
            <a:spLocks noChangeArrowheads="1"/>
          </p:cNvSpPr>
          <p:nvPr/>
        </p:nvSpPr>
        <p:spPr bwMode="auto">
          <a:xfrm>
            <a:off x="1131570" y="3143250"/>
            <a:ext cx="12367260" cy="3785652"/>
          </a:xfrm>
          <a:prstGeom prst="rect">
            <a:avLst/>
          </a:prstGeom>
          <a:noFill/>
          <a:ln w="9525">
            <a:noFill/>
            <a:miter lim="800000"/>
            <a:headEnd/>
            <a:tailEnd/>
          </a:ln>
          <a:effectLst/>
        </p:spPr>
        <p:txBody>
          <a:bodyPr wrap="square">
            <a:spAutoFit/>
          </a:bodyPr>
          <a:lstStyle/>
          <a:p>
            <a:pPr algn="ctr">
              <a:spcBef>
                <a:spcPct val="50000"/>
              </a:spcBef>
            </a:pPr>
            <a:r>
              <a:rPr lang="en-US" sz="4800" b="1" dirty="0">
                <a:latin typeface="Times New Roman" panose="02020603050405020304" pitchFamily="18" charset="0"/>
                <a:cs typeface="Times New Roman" panose="02020603050405020304" pitchFamily="18" charset="0"/>
              </a:rPr>
              <a:t>Annual Quality Review Meeting</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(Emergent Medi-Tech (I) Pvt Ltd., India)</a:t>
            </a:r>
          </a:p>
          <a:p>
            <a:pPr algn="ctr">
              <a:spcBef>
                <a:spcPct val="50000"/>
              </a:spcBef>
            </a:pPr>
            <a:r>
              <a:rPr lang="en-US" sz="4800" b="1" dirty="0">
                <a:latin typeface="Times New Roman" panose="02020603050405020304" pitchFamily="18" charset="0"/>
                <a:cs typeface="Times New Roman" panose="02020603050405020304" pitchFamily="18" charset="0"/>
              </a:rPr>
              <a:t>Date:04 – March - 2020</a:t>
            </a:r>
          </a:p>
          <a:p>
            <a:pPr algn="ctr">
              <a:spcBef>
                <a:spcPct val="50000"/>
              </a:spcBef>
            </a:pPr>
            <a:endParaRPr lang="en-US" sz="4800" b="1" dirty="0"/>
          </a:p>
        </p:txBody>
      </p:sp>
      <p:sp>
        <p:nvSpPr>
          <p:cNvPr id="2" name="TextBox 1">
            <a:extLst>
              <a:ext uri="{FF2B5EF4-FFF2-40B4-BE49-F238E27FC236}">
                <a16:creationId xmlns:a16="http://schemas.microsoft.com/office/drawing/2014/main" id="{91706197-04CC-47A7-9FC2-59C7FAB508F3}"/>
              </a:ext>
            </a:extLst>
          </p:cNvPr>
          <p:cNvSpPr txBox="1"/>
          <p:nvPr/>
        </p:nvSpPr>
        <p:spPr>
          <a:xfrm>
            <a:off x="1436915" y="7767935"/>
            <a:ext cx="11155680" cy="461665"/>
          </a:xfrm>
          <a:prstGeom prst="rect">
            <a:avLst/>
          </a:prstGeom>
          <a:solidFill>
            <a:srgbClr val="F30617"/>
          </a:solid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Ethicon Endo-Surgery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10</a:t>
            </a:fld>
            <a:endParaRPr lang="en-US" altLang="en-US" dirty="0"/>
          </a:p>
        </p:txBody>
      </p:sp>
      <p:sp>
        <p:nvSpPr>
          <p:cNvPr id="5" name="Rectangle 2">
            <a:extLst>
              <a:ext uri="{FF2B5EF4-FFF2-40B4-BE49-F238E27FC236}">
                <a16:creationId xmlns:a16="http://schemas.microsoft.com/office/drawing/2014/main" id="{FD67AFCA-01DB-4307-B47E-4FF3EF18876B}"/>
              </a:ext>
            </a:extLst>
          </p:cNvPr>
          <p:cNvSpPr>
            <a:spLocks noGrp="1" noChangeArrowheads="1"/>
          </p:cNvSpPr>
          <p:nvPr>
            <p:ph type="title"/>
          </p:nvPr>
        </p:nvSpPr>
        <p:spPr>
          <a:xfrm>
            <a:off x="218622" y="182880"/>
            <a:ext cx="14193155" cy="979714"/>
          </a:xfrm>
          <a:solidFill>
            <a:schemeClr val="accent1"/>
          </a:solidFill>
        </p:spPr>
        <p:txBody>
          <a:bodyPr/>
          <a:lstStyle/>
          <a:p>
            <a:pPr algn="ctr"/>
            <a:r>
              <a:rPr lang="en-US" dirty="0"/>
              <a:t>Significant Changes in Quality System</a:t>
            </a:r>
          </a:p>
        </p:txBody>
      </p:sp>
      <p:graphicFrame>
        <p:nvGraphicFramePr>
          <p:cNvPr id="8" name="Table 7">
            <a:extLst>
              <a:ext uri="{FF2B5EF4-FFF2-40B4-BE49-F238E27FC236}">
                <a16:creationId xmlns:a16="http://schemas.microsoft.com/office/drawing/2014/main" id="{A232AE10-9782-46B3-AA70-8C8A9C9D5214}"/>
              </a:ext>
            </a:extLst>
          </p:cNvPr>
          <p:cNvGraphicFramePr>
            <a:graphicFrameLocks noGrp="1"/>
          </p:cNvGraphicFramePr>
          <p:nvPr>
            <p:extLst>
              <p:ext uri="{D42A27DB-BD31-4B8C-83A1-F6EECF244321}">
                <p14:modId xmlns:p14="http://schemas.microsoft.com/office/powerpoint/2010/main" val="1769437726"/>
              </p:ext>
            </p:extLst>
          </p:nvPr>
        </p:nvGraphicFramePr>
        <p:xfrm>
          <a:off x="414427" y="1459582"/>
          <a:ext cx="13935481" cy="1391578"/>
        </p:xfrm>
        <a:graphic>
          <a:graphicData uri="http://schemas.openxmlformats.org/drawingml/2006/table">
            <a:tbl>
              <a:tblPr firstRow="1" bandRow="1">
                <a:tableStyleId>{5C22544A-7EE6-4342-B048-85BDC9FD1C3A}</a:tableStyleId>
              </a:tblPr>
              <a:tblGrid>
                <a:gridCol w="4392704">
                  <a:extLst>
                    <a:ext uri="{9D8B030D-6E8A-4147-A177-3AD203B41FA5}">
                      <a16:colId xmlns:a16="http://schemas.microsoft.com/office/drawing/2014/main" val="4125066813"/>
                    </a:ext>
                  </a:extLst>
                </a:gridCol>
                <a:gridCol w="5034239">
                  <a:extLst>
                    <a:ext uri="{9D8B030D-6E8A-4147-A177-3AD203B41FA5}">
                      <a16:colId xmlns:a16="http://schemas.microsoft.com/office/drawing/2014/main" val="2444598323"/>
                    </a:ext>
                  </a:extLst>
                </a:gridCol>
                <a:gridCol w="4508538">
                  <a:extLst>
                    <a:ext uri="{9D8B030D-6E8A-4147-A177-3AD203B41FA5}">
                      <a16:colId xmlns:a16="http://schemas.microsoft.com/office/drawing/2014/main" val="2255408877"/>
                    </a:ext>
                  </a:extLst>
                </a:gridCol>
              </a:tblGrid>
              <a:tr h="669016">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Please answer the following:</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1908222329"/>
                  </a:ext>
                </a:extLst>
              </a:tr>
              <a:tr h="722562">
                <a:tc>
                  <a:txBody>
                    <a:bodyPr/>
                    <a:lstStyle/>
                    <a:p>
                      <a:pPr algn="l" fontAlgn="b"/>
                      <a:r>
                        <a:rPr lang="en-US" sz="1800" b="0" u="none" strike="noStrike" dirty="0">
                          <a:solidFill>
                            <a:schemeClr val="tx2"/>
                          </a:solidFill>
                          <a:effectLst/>
                          <a:latin typeface="Times New Roman" panose="02020603050405020304" pitchFamily="18" charset="0"/>
                          <a:cs typeface="Times New Roman" panose="02020603050405020304" pitchFamily="18" charset="0"/>
                        </a:rPr>
                        <a:t>Has there been any changes </a:t>
                      </a:r>
                      <a:r>
                        <a:rPr lang="en-US" sz="1800" b="0" dirty="0">
                          <a:solidFill>
                            <a:schemeClr val="tx2"/>
                          </a:solidFill>
                          <a:latin typeface="Times New Roman" panose="02020603050405020304" pitchFamily="18" charset="0"/>
                          <a:cs typeface="Times New Roman" panose="02020603050405020304" pitchFamily="18" charset="0"/>
                        </a:rPr>
                        <a:t>significant changes to the Quality System in the last year?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No</a:t>
                      </a: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2650515356"/>
                  </a:ext>
                </a:extLst>
              </a:tr>
            </a:tbl>
          </a:graphicData>
        </a:graphic>
      </p:graphicFrame>
    </p:spTree>
    <p:extLst>
      <p:ext uri="{BB962C8B-B14F-4D97-AF65-F5344CB8AC3E}">
        <p14:creationId xmlns:p14="http://schemas.microsoft.com/office/powerpoint/2010/main" val="19119811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11</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87635" y="2215632"/>
            <a:ext cx="14055130" cy="2123658"/>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Average Monthly Service </a:t>
            </a:r>
            <a:b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b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Volume During the Last 12 Months</a:t>
            </a:r>
          </a:p>
        </p:txBody>
      </p:sp>
    </p:spTree>
    <p:extLst>
      <p:ext uri="{BB962C8B-B14F-4D97-AF65-F5344CB8AC3E}">
        <p14:creationId xmlns:p14="http://schemas.microsoft.com/office/powerpoint/2010/main" val="14025717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12</a:t>
            </a:fld>
            <a:endParaRPr lang="en-US" altLang="en-US" dirty="0"/>
          </a:p>
        </p:txBody>
      </p:sp>
      <p:sp>
        <p:nvSpPr>
          <p:cNvPr id="6" name="Rectangle 2">
            <a:extLst>
              <a:ext uri="{FF2B5EF4-FFF2-40B4-BE49-F238E27FC236}">
                <a16:creationId xmlns:a16="http://schemas.microsoft.com/office/drawing/2014/main" id="{E37E9D4E-9912-446A-9954-63CD379D4BB6}"/>
              </a:ext>
            </a:extLst>
          </p:cNvPr>
          <p:cNvSpPr txBox="1">
            <a:spLocks noChangeArrowheads="1"/>
          </p:cNvSpPr>
          <p:nvPr/>
        </p:nvSpPr>
        <p:spPr bwMode="auto">
          <a:xfrm>
            <a:off x="480060" y="205740"/>
            <a:ext cx="1387602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a:r>
              <a:rPr lang="en-US" kern="0" dirty="0"/>
              <a:t>Org Chart</a:t>
            </a:r>
          </a:p>
        </p:txBody>
      </p:sp>
      <p:sp>
        <p:nvSpPr>
          <p:cNvPr id="5" name="Rectangle 2">
            <a:extLst>
              <a:ext uri="{FF2B5EF4-FFF2-40B4-BE49-F238E27FC236}">
                <a16:creationId xmlns:a16="http://schemas.microsoft.com/office/drawing/2014/main" id="{A03B5F76-A865-4069-9CE6-D1CC70B14D1E}"/>
              </a:ext>
            </a:extLst>
          </p:cNvPr>
          <p:cNvSpPr>
            <a:spLocks noGrp="1" noChangeArrowheads="1"/>
          </p:cNvSpPr>
          <p:nvPr>
            <p:ph type="title"/>
          </p:nvPr>
        </p:nvSpPr>
        <p:spPr>
          <a:xfrm>
            <a:off x="731521" y="274320"/>
            <a:ext cx="13618388" cy="1188720"/>
          </a:xfrm>
          <a:solidFill>
            <a:schemeClr val="accent1"/>
          </a:solidFill>
        </p:spPr>
        <p:txBody>
          <a:bodyPr/>
          <a:lstStyle/>
          <a:p>
            <a:pPr eaLnBrk="1" hangingPunct="1"/>
            <a:r>
              <a:rPr lang="en-US" sz="4320" dirty="0"/>
              <a:t>Average Monthly EES Service volume </a:t>
            </a:r>
            <a:br>
              <a:rPr lang="en-US" sz="4320" dirty="0"/>
            </a:br>
            <a:r>
              <a:rPr lang="en-US" sz="4320" dirty="0"/>
              <a:t>during last 12 months</a:t>
            </a:r>
          </a:p>
        </p:txBody>
      </p:sp>
      <p:graphicFrame>
        <p:nvGraphicFramePr>
          <p:cNvPr id="8" name="Table 7">
            <a:extLst>
              <a:ext uri="{FF2B5EF4-FFF2-40B4-BE49-F238E27FC236}">
                <a16:creationId xmlns:a16="http://schemas.microsoft.com/office/drawing/2014/main" id="{73355721-B9CD-4295-B38C-97F7E861266E}"/>
              </a:ext>
            </a:extLst>
          </p:cNvPr>
          <p:cNvGraphicFramePr>
            <a:graphicFrameLocks noGrp="1"/>
          </p:cNvGraphicFramePr>
          <p:nvPr>
            <p:extLst>
              <p:ext uri="{D42A27DB-BD31-4B8C-83A1-F6EECF244321}">
                <p14:modId xmlns:p14="http://schemas.microsoft.com/office/powerpoint/2010/main" val="3220667444"/>
              </p:ext>
            </p:extLst>
          </p:nvPr>
        </p:nvGraphicFramePr>
        <p:xfrm>
          <a:off x="480060" y="2254316"/>
          <a:ext cx="13869849" cy="5172774"/>
        </p:xfrm>
        <a:graphic>
          <a:graphicData uri="http://schemas.openxmlformats.org/drawingml/2006/table">
            <a:tbl>
              <a:tblPr firstRow="1" bandRow="1">
                <a:tableStyleId>{5C22544A-7EE6-4342-B048-85BDC9FD1C3A}</a:tableStyleId>
              </a:tblPr>
              <a:tblGrid>
                <a:gridCol w="1731696">
                  <a:extLst>
                    <a:ext uri="{9D8B030D-6E8A-4147-A177-3AD203B41FA5}">
                      <a16:colId xmlns:a16="http://schemas.microsoft.com/office/drawing/2014/main" val="124017726"/>
                    </a:ext>
                  </a:extLst>
                </a:gridCol>
                <a:gridCol w="4046051">
                  <a:extLst>
                    <a:ext uri="{9D8B030D-6E8A-4147-A177-3AD203B41FA5}">
                      <a16:colId xmlns:a16="http://schemas.microsoft.com/office/drawing/2014/main" val="3832443483"/>
                    </a:ext>
                  </a:extLst>
                </a:gridCol>
                <a:gridCol w="4046051">
                  <a:extLst>
                    <a:ext uri="{9D8B030D-6E8A-4147-A177-3AD203B41FA5}">
                      <a16:colId xmlns:a16="http://schemas.microsoft.com/office/drawing/2014/main" val="491089595"/>
                    </a:ext>
                  </a:extLst>
                </a:gridCol>
                <a:gridCol w="4046051">
                  <a:extLst>
                    <a:ext uri="{9D8B030D-6E8A-4147-A177-3AD203B41FA5}">
                      <a16:colId xmlns:a16="http://schemas.microsoft.com/office/drawing/2014/main" val="887423919"/>
                    </a:ext>
                  </a:extLst>
                </a:gridCol>
              </a:tblGrid>
              <a:tr h="9072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effectLst/>
                          <a:latin typeface="Times New Roman" panose="02020603050405020304" pitchFamily="18" charset="0"/>
                          <a:cs typeface="Times New Roman" panose="02020603050405020304" pitchFamily="18" charset="0"/>
                        </a:rPr>
                        <a:t>Product Name</a:t>
                      </a:r>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gridSpan="3">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effectLst/>
                          <a:latin typeface="Times New Roman" panose="02020603050405020304" pitchFamily="18" charset="0"/>
                          <a:cs typeface="Times New Roman" panose="02020603050405020304" pitchFamily="18" charset="0"/>
                        </a:rPr>
                        <a:t># of products serviced between  </a:t>
                      </a:r>
                      <a:r>
                        <a:rPr lang="en-US" sz="1800" u="sng" dirty="0">
                          <a:solidFill>
                            <a:schemeClr val="tx2"/>
                          </a:solidFill>
                          <a:effectLst/>
                          <a:latin typeface="Times New Roman" panose="02020603050405020304" pitchFamily="18" charset="0"/>
                          <a:cs typeface="Times New Roman" panose="02020603050405020304" pitchFamily="18" charset="0"/>
                        </a:rPr>
                        <a:t>01-March-2019 TO 12-Feb-2020</a:t>
                      </a:r>
                      <a:endParaRPr lang="en-US" sz="1800" u="sng"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hMerge="1">
                  <a:txBody>
                    <a:bodyPr/>
                    <a:lstStyle/>
                    <a:p>
                      <a:pPr algn="l" fontAlgn="b"/>
                      <a:endParaRPr lang="en-US" sz="22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hMerge="1">
                  <a:txBody>
                    <a:bodyPr/>
                    <a:lstStyle/>
                    <a:p>
                      <a:pPr algn="l" fontAlgn="b"/>
                      <a:endParaRPr lang="en-US" sz="22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2105671812"/>
                  </a:ext>
                </a:extLst>
              </a:tr>
              <a:tr h="254331">
                <a:tc>
                  <a:txBody>
                    <a:bodyPr/>
                    <a:lstStyle/>
                    <a:p>
                      <a:pPr algn="l" fontAlgn="b"/>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 INDIA</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 APAC</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TOTAL</a:t>
                      </a:r>
                    </a:p>
                  </a:txBody>
                  <a:tcPr marL="10648" marR="10648" marT="10648" marB="0"/>
                </a:tc>
                <a:extLst>
                  <a:ext uri="{0D108BD9-81ED-4DB2-BD59-A6C34878D82A}">
                    <a16:rowId xmlns:a16="http://schemas.microsoft.com/office/drawing/2014/main" val="2185381891"/>
                  </a:ext>
                </a:extLst>
              </a:tr>
              <a:tr h="254331">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GEN11</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167</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372</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539</a:t>
                      </a:r>
                    </a:p>
                  </a:txBody>
                  <a:tcPr marL="10648" marR="10648" marT="10648" marB="0"/>
                </a:tc>
                <a:extLst>
                  <a:ext uri="{0D108BD9-81ED-4DB2-BD59-A6C34878D82A}">
                    <a16:rowId xmlns:a16="http://schemas.microsoft.com/office/drawing/2014/main" val="2424519606"/>
                  </a:ext>
                </a:extLst>
              </a:tr>
              <a:tr h="254331">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GEN04</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04</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04</a:t>
                      </a:r>
                    </a:p>
                  </a:txBody>
                  <a:tcPr marL="10648" marR="10648" marT="10648" marB="0"/>
                </a:tc>
                <a:extLst>
                  <a:ext uri="{0D108BD9-81ED-4DB2-BD59-A6C34878D82A}">
                    <a16:rowId xmlns:a16="http://schemas.microsoft.com/office/drawing/2014/main" val="1848150823"/>
                  </a:ext>
                </a:extLst>
              </a:tr>
              <a:tr h="254331">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RF60</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extLst>
                  <a:ext uri="{0D108BD9-81ED-4DB2-BD59-A6C34878D82A}">
                    <a16:rowId xmlns:a16="http://schemas.microsoft.com/office/drawing/2014/main" val="3323824636"/>
                  </a:ext>
                </a:extLst>
              </a:tr>
              <a:tr h="74398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MegaPower Generator</a:t>
                      </a:r>
                      <a:endParaRPr lang="en-US" sz="1800" b="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34</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34</a:t>
                      </a:r>
                    </a:p>
                  </a:txBody>
                  <a:tcPr marL="10648" marR="10648" marT="10648" marB="0"/>
                </a:tc>
                <a:extLst>
                  <a:ext uri="{0D108BD9-81ED-4DB2-BD59-A6C34878D82A}">
                    <a16:rowId xmlns:a16="http://schemas.microsoft.com/office/drawing/2014/main" val="1104441360"/>
                  </a:ext>
                </a:extLst>
              </a:tr>
              <a:tr h="98881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MegaVac Smoke Evaluator</a:t>
                      </a:r>
                      <a:endParaRPr lang="en-US" sz="1800" b="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extLst>
                  <a:ext uri="{0D108BD9-81ED-4DB2-BD59-A6C34878D82A}">
                    <a16:rowId xmlns:a16="http://schemas.microsoft.com/office/drawing/2014/main" val="75666210"/>
                  </a:ext>
                </a:extLst>
              </a:tr>
              <a:tr h="74398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MegaSoft Pads</a:t>
                      </a:r>
                      <a:endParaRPr lang="en-US" sz="1800" b="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extLst>
                  <a:ext uri="{0D108BD9-81ED-4DB2-BD59-A6C34878D82A}">
                    <a16:rowId xmlns:a16="http://schemas.microsoft.com/office/drawing/2014/main" val="3330546587"/>
                  </a:ext>
                </a:extLst>
              </a:tr>
              <a:tr h="49915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MiniVac</a:t>
                      </a:r>
                      <a:endParaRPr lang="en-US" sz="1800" b="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tc>
                  <a:txBody>
                    <a:bodyPr/>
                    <a:lstStyle/>
                    <a:p>
                      <a:pPr algn="ctr"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00</a:t>
                      </a:r>
                    </a:p>
                  </a:txBody>
                  <a:tcPr marL="10648" marR="10648" marT="10648" marB="0"/>
                </a:tc>
                <a:extLst>
                  <a:ext uri="{0D108BD9-81ED-4DB2-BD59-A6C34878D82A}">
                    <a16:rowId xmlns:a16="http://schemas.microsoft.com/office/drawing/2014/main" val="1749223855"/>
                  </a:ext>
                </a:extLst>
              </a:tr>
            </a:tbl>
          </a:graphicData>
        </a:graphic>
      </p:graphicFrame>
      <p:sp>
        <p:nvSpPr>
          <p:cNvPr id="7" name="Rectangle 6">
            <a:extLst>
              <a:ext uri="{FF2B5EF4-FFF2-40B4-BE49-F238E27FC236}">
                <a16:creationId xmlns:a16="http://schemas.microsoft.com/office/drawing/2014/main" id="{E69FFF93-326F-4365-B87F-5A929E1F1EB6}"/>
              </a:ext>
            </a:extLst>
          </p:cNvPr>
          <p:cNvSpPr/>
          <p:nvPr/>
        </p:nvSpPr>
        <p:spPr>
          <a:xfrm>
            <a:off x="480059" y="1531620"/>
            <a:ext cx="13869849" cy="584775"/>
          </a:xfrm>
          <a:prstGeom prst="rect">
            <a:avLst/>
          </a:prstGeom>
        </p:spPr>
        <p:txBody>
          <a:bodyPr wrap="square">
            <a:spAutoFit/>
          </a:bodyPr>
          <a:lstStyle/>
          <a:p>
            <a:pPr marL="12700" indent="-285750" defTabSz="914400">
              <a:spcBef>
                <a:spcPct val="20000"/>
              </a:spcBef>
            </a:pPr>
            <a:r>
              <a:rPr lang="en-US" sz="1600" u="sng" kern="0" dirty="0">
                <a:solidFill>
                  <a:srgbClr val="0000FF"/>
                </a:solidFill>
                <a:latin typeface="Times New Roman"/>
                <a:cs typeface="+mn-cs"/>
              </a:rPr>
              <a:t>577</a:t>
            </a:r>
            <a:r>
              <a:rPr lang="en-US" sz="1600" kern="0" dirty="0">
                <a:solidFill>
                  <a:srgbClr val="0000FF"/>
                </a:solidFill>
                <a:latin typeface="Times New Roman"/>
                <a:cs typeface="+mn-cs"/>
              </a:rPr>
              <a:t> Total units represents an average of  48.08 units/month (1</a:t>
            </a:r>
            <a:r>
              <a:rPr lang="en-US" sz="1600" kern="0" baseline="30000" dirty="0">
                <a:solidFill>
                  <a:srgbClr val="0000FF"/>
                </a:solidFill>
                <a:latin typeface="Times New Roman"/>
                <a:cs typeface="+mn-cs"/>
              </a:rPr>
              <a:t>st</a:t>
            </a:r>
            <a:r>
              <a:rPr lang="en-US" sz="1600" kern="0" dirty="0">
                <a:solidFill>
                  <a:srgbClr val="0000FF"/>
                </a:solidFill>
                <a:latin typeface="Times New Roman"/>
                <a:cs typeface="+mn-cs"/>
              </a:rPr>
              <a:t> March 2019 – 1</a:t>
            </a:r>
            <a:r>
              <a:rPr lang="en-US" sz="1600" kern="0" baseline="30000" dirty="0">
                <a:solidFill>
                  <a:srgbClr val="0000FF"/>
                </a:solidFill>
                <a:latin typeface="Times New Roman"/>
                <a:cs typeface="+mn-cs"/>
              </a:rPr>
              <a:t>st</a:t>
            </a:r>
            <a:r>
              <a:rPr lang="en-US" sz="1600" kern="0" dirty="0">
                <a:solidFill>
                  <a:srgbClr val="0000FF"/>
                </a:solidFill>
                <a:latin typeface="Times New Roman"/>
                <a:cs typeface="+mn-cs"/>
              </a:rPr>
              <a:t>   Feb 2020). This data represents 12 months from last review. This means Emergent will remain a Medium-volume Service Center.</a:t>
            </a:r>
          </a:p>
        </p:txBody>
      </p:sp>
    </p:spTree>
    <p:extLst>
      <p:ext uri="{BB962C8B-B14F-4D97-AF65-F5344CB8AC3E}">
        <p14:creationId xmlns:p14="http://schemas.microsoft.com/office/powerpoint/2010/main" val="37890589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13</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041287" y="2750022"/>
            <a:ext cx="10025309"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Service Training Results</a:t>
            </a:r>
          </a:p>
        </p:txBody>
      </p:sp>
    </p:spTree>
    <p:extLst>
      <p:ext uri="{BB962C8B-B14F-4D97-AF65-F5344CB8AC3E}">
        <p14:creationId xmlns:p14="http://schemas.microsoft.com/office/powerpoint/2010/main" val="22302287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14</a:t>
            </a:fld>
            <a:endParaRPr lang="en-US" altLang="en-US" dirty="0"/>
          </a:p>
        </p:txBody>
      </p:sp>
      <p:sp>
        <p:nvSpPr>
          <p:cNvPr id="5" name="Rectangle 2">
            <a:extLst>
              <a:ext uri="{FF2B5EF4-FFF2-40B4-BE49-F238E27FC236}">
                <a16:creationId xmlns:a16="http://schemas.microsoft.com/office/drawing/2014/main" id="{5ECB8333-A318-4994-B153-A660F9CADB1A}"/>
              </a:ext>
            </a:extLst>
          </p:cNvPr>
          <p:cNvSpPr>
            <a:spLocks noGrp="1" noChangeArrowheads="1"/>
          </p:cNvSpPr>
          <p:nvPr>
            <p:ph type="title"/>
          </p:nvPr>
        </p:nvSpPr>
        <p:spPr>
          <a:xfrm>
            <a:off x="287383" y="274320"/>
            <a:ext cx="14062526" cy="1554480"/>
          </a:xfrm>
          <a:solidFill>
            <a:schemeClr val="accent1"/>
          </a:solidFill>
        </p:spPr>
        <p:txBody>
          <a:bodyPr/>
          <a:lstStyle/>
          <a:p>
            <a:pPr algn="ctr" eaLnBrk="1" hangingPunct="1"/>
            <a:r>
              <a:rPr lang="en-US" sz="4320" dirty="0"/>
              <a:t>Service Training Results for Newly Trained </a:t>
            </a:r>
            <a:br>
              <a:rPr lang="en-US" sz="4320" dirty="0"/>
            </a:br>
            <a:r>
              <a:rPr lang="en-US" sz="4320" dirty="0"/>
              <a:t>and Ongoing Personnel</a:t>
            </a:r>
          </a:p>
        </p:txBody>
      </p:sp>
      <p:sp>
        <p:nvSpPr>
          <p:cNvPr id="7" name="Rectangle 3">
            <a:extLst>
              <a:ext uri="{FF2B5EF4-FFF2-40B4-BE49-F238E27FC236}">
                <a16:creationId xmlns:a16="http://schemas.microsoft.com/office/drawing/2014/main" id="{3DCE663A-823A-4A90-9FEE-482D7EC7F277}"/>
              </a:ext>
            </a:extLst>
          </p:cNvPr>
          <p:cNvSpPr>
            <a:spLocks noGrp="1" noChangeArrowheads="1"/>
          </p:cNvSpPr>
          <p:nvPr>
            <p:ph idx="1"/>
          </p:nvPr>
        </p:nvSpPr>
        <p:spPr>
          <a:xfrm>
            <a:off x="287383" y="1988213"/>
            <a:ext cx="13925006" cy="822960"/>
          </a:xfrm>
        </p:spPr>
        <p:txBody>
          <a:bodyPr/>
          <a:lstStyle/>
          <a:p>
            <a:pPr marL="0" indent="0" eaLnBrk="1" hangingPunct="1"/>
            <a:r>
              <a:rPr lang="en-US" sz="2400" dirty="0">
                <a:solidFill>
                  <a:schemeClr val="tx2"/>
                </a:solidFill>
                <a:latin typeface="Times New Roman" panose="02020603050405020304" pitchFamily="18" charset="0"/>
                <a:cs typeface="Times New Roman" panose="02020603050405020304" pitchFamily="18" charset="0"/>
              </a:rPr>
              <a:t>Document New/Ongoing/Re-Certification training in chart for each product here.</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76E5C122-B34C-4E9E-B8EA-F1625347215F}"/>
              </a:ext>
            </a:extLst>
          </p:cNvPr>
          <p:cNvSpPr txBox="1">
            <a:spLocks noChangeArrowheads="1"/>
          </p:cNvSpPr>
          <p:nvPr/>
        </p:nvSpPr>
        <p:spPr bwMode="auto">
          <a:xfrm>
            <a:off x="1717766" y="7200429"/>
            <a:ext cx="9692641" cy="365760"/>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p>
            <a:pPr marL="274320" indent="-274320">
              <a:spcBef>
                <a:spcPct val="20000"/>
              </a:spcBef>
              <a:defRPr/>
            </a:pPr>
            <a:r>
              <a:rPr lang="en-US" sz="1440" b="1" i="1" kern="0" dirty="0">
                <a:solidFill>
                  <a:srgbClr val="C00000"/>
                </a:solidFill>
                <a:latin typeface="Times New Roman" panose="02020603050405020304" pitchFamily="18" charset="0"/>
                <a:cs typeface="Times New Roman" panose="02020603050405020304" pitchFamily="18" charset="0"/>
              </a:rPr>
              <a:t>Note: Any trained employee should have training records available upon request for each product serviced</a:t>
            </a:r>
            <a:r>
              <a:rPr lang="en-US" sz="1440" i="1" kern="0" dirty="0">
                <a:solidFill>
                  <a:srgbClr val="C00000"/>
                </a:solidFill>
                <a:latin typeface="Times New Roman" panose="02020603050405020304" pitchFamily="18" charset="0"/>
                <a:cs typeface="Times New Roman" panose="02020603050405020304" pitchFamily="18" charset="0"/>
              </a:rPr>
              <a:t>.</a:t>
            </a:r>
          </a:p>
        </p:txBody>
      </p:sp>
      <p:graphicFrame>
        <p:nvGraphicFramePr>
          <p:cNvPr id="9" name="Table 8">
            <a:extLst>
              <a:ext uri="{FF2B5EF4-FFF2-40B4-BE49-F238E27FC236}">
                <a16:creationId xmlns:a16="http://schemas.microsoft.com/office/drawing/2014/main" id="{4CF07E61-2FB1-4500-B169-1F11BBD7E986}"/>
              </a:ext>
            </a:extLst>
          </p:cNvPr>
          <p:cNvGraphicFramePr>
            <a:graphicFrameLocks noGrp="1"/>
          </p:cNvGraphicFramePr>
          <p:nvPr>
            <p:extLst>
              <p:ext uri="{D42A27DB-BD31-4B8C-83A1-F6EECF244321}">
                <p14:modId xmlns:p14="http://schemas.microsoft.com/office/powerpoint/2010/main" val="1263661300"/>
              </p:ext>
            </p:extLst>
          </p:nvPr>
        </p:nvGraphicFramePr>
        <p:xfrm>
          <a:off x="294273" y="1988213"/>
          <a:ext cx="14055636" cy="5798030"/>
        </p:xfrm>
        <a:graphic>
          <a:graphicData uri="http://schemas.openxmlformats.org/drawingml/2006/table">
            <a:tbl>
              <a:tblPr firstRow="1" bandRow="1">
                <a:tableStyleId>{5C22544A-7EE6-4342-B048-85BDC9FD1C3A}</a:tableStyleId>
              </a:tblPr>
              <a:tblGrid>
                <a:gridCol w="2227219">
                  <a:extLst>
                    <a:ext uri="{9D8B030D-6E8A-4147-A177-3AD203B41FA5}">
                      <a16:colId xmlns:a16="http://schemas.microsoft.com/office/drawing/2014/main" val="124017726"/>
                    </a:ext>
                  </a:extLst>
                </a:gridCol>
                <a:gridCol w="3657600">
                  <a:extLst>
                    <a:ext uri="{9D8B030D-6E8A-4147-A177-3AD203B41FA5}">
                      <a16:colId xmlns:a16="http://schemas.microsoft.com/office/drawing/2014/main" val="3832443483"/>
                    </a:ext>
                  </a:extLst>
                </a:gridCol>
                <a:gridCol w="3657600">
                  <a:extLst>
                    <a:ext uri="{9D8B030D-6E8A-4147-A177-3AD203B41FA5}">
                      <a16:colId xmlns:a16="http://schemas.microsoft.com/office/drawing/2014/main" val="4178731003"/>
                    </a:ext>
                  </a:extLst>
                </a:gridCol>
                <a:gridCol w="2535382">
                  <a:extLst>
                    <a:ext uri="{9D8B030D-6E8A-4147-A177-3AD203B41FA5}">
                      <a16:colId xmlns:a16="http://schemas.microsoft.com/office/drawing/2014/main" val="1687113853"/>
                    </a:ext>
                  </a:extLst>
                </a:gridCol>
                <a:gridCol w="1977835">
                  <a:extLst>
                    <a:ext uri="{9D8B030D-6E8A-4147-A177-3AD203B41FA5}">
                      <a16:colId xmlns:a16="http://schemas.microsoft.com/office/drawing/2014/main" val="3447236407"/>
                    </a:ext>
                  </a:extLst>
                </a:gridCol>
              </a:tblGrid>
              <a:tr h="525184">
                <a:tc>
                  <a:txBody>
                    <a:bodyPr/>
                    <a:lstStyle/>
                    <a:p>
                      <a:pPr algn="l" fontAlgn="b"/>
                      <a:r>
                        <a:rPr lang="en-US" sz="1800" b="1" u="none" strike="noStrike" baseline="0" dirty="0">
                          <a:solidFill>
                            <a:schemeClr val="tx2"/>
                          </a:solidFill>
                          <a:effectLst/>
                          <a:latin typeface="Times New Roman" panose="02020603050405020304" pitchFamily="18" charset="0"/>
                          <a:cs typeface="Times New Roman" panose="02020603050405020304" pitchFamily="18" charset="0"/>
                        </a:rPr>
                        <a:t>Training Title/Type</a:t>
                      </a:r>
                      <a:endParaRPr lang="en-US" sz="1800" b="1" i="0" u="none" strike="noStrike" baseline="0"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gridSpan="2">
                  <a:txBody>
                    <a:bodyPr/>
                    <a:lstStyle/>
                    <a:p>
                      <a:pPr algn="l" fontAlgn="b"/>
                      <a:r>
                        <a:rPr lang="en-US" sz="1800" b="1" u="none" strike="noStrike" baseline="0" dirty="0">
                          <a:solidFill>
                            <a:schemeClr val="tx2"/>
                          </a:solidFill>
                          <a:effectLst/>
                          <a:latin typeface="Times New Roman" panose="02020603050405020304" pitchFamily="18" charset="0"/>
                          <a:cs typeface="Times New Roman" panose="02020603050405020304" pitchFamily="18" charset="0"/>
                        </a:rPr>
                        <a:t>Technician</a:t>
                      </a:r>
                      <a:endParaRPr lang="en-US" sz="1800" b="1" i="0" u="none" strike="noStrike" baseline="0"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hMerge="1">
                  <a:txBody>
                    <a:bodyPr/>
                    <a:lstStyle/>
                    <a:p>
                      <a:endParaRPr lang="en-US"/>
                    </a:p>
                  </a:txBody>
                  <a:tcPr/>
                </a:tc>
                <a:tc>
                  <a:txBody>
                    <a:bodyPr/>
                    <a:lstStyle/>
                    <a:p>
                      <a:pPr algn="l" fontAlgn="b"/>
                      <a:r>
                        <a:rPr lang="en-US" sz="1800" b="1" u="none" strike="noStrike" baseline="0" dirty="0">
                          <a:solidFill>
                            <a:schemeClr val="tx2"/>
                          </a:solidFill>
                          <a:effectLst/>
                          <a:latin typeface="Times New Roman" panose="02020603050405020304" pitchFamily="18" charset="0"/>
                          <a:cs typeface="Times New Roman" panose="02020603050405020304" pitchFamily="18" charset="0"/>
                        </a:rPr>
                        <a:t>Trainer </a:t>
                      </a:r>
                      <a:br>
                        <a:rPr lang="en-US" sz="1800" b="1" u="none" strike="noStrike" baseline="0" dirty="0">
                          <a:solidFill>
                            <a:schemeClr val="tx2"/>
                          </a:solidFill>
                          <a:effectLst/>
                          <a:latin typeface="Times New Roman" panose="02020603050405020304" pitchFamily="18" charset="0"/>
                          <a:cs typeface="Times New Roman" panose="02020603050405020304" pitchFamily="18" charset="0"/>
                        </a:rPr>
                      </a:br>
                      <a:r>
                        <a:rPr lang="en-US" sz="1800" b="1" u="none" strike="noStrike" baseline="0" dirty="0">
                          <a:solidFill>
                            <a:schemeClr val="tx2"/>
                          </a:solidFill>
                          <a:effectLst/>
                          <a:latin typeface="Times New Roman" panose="02020603050405020304" pitchFamily="18" charset="0"/>
                          <a:cs typeface="Times New Roman" panose="02020603050405020304" pitchFamily="18" charset="0"/>
                        </a:rPr>
                        <a:t>(Person or System)</a:t>
                      </a:r>
                      <a:endParaRPr lang="en-US" sz="1800" b="1" i="0" u="none" strike="noStrike" baseline="0"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1800" b="1" i="0" u="none" strike="noStrike" baseline="0" dirty="0">
                          <a:solidFill>
                            <a:schemeClr val="tx2"/>
                          </a:solidFill>
                          <a:effectLst/>
                          <a:latin typeface="Times New Roman" panose="02020603050405020304" pitchFamily="18" charset="0"/>
                          <a:cs typeface="Times New Roman" panose="02020603050405020304" pitchFamily="18" charset="0"/>
                        </a:rPr>
                        <a:t> Training Date</a:t>
                      </a:r>
                    </a:p>
                  </a:txBody>
                  <a:tcPr marL="10648" marR="10648" marT="10648" marB="0" anchor="b"/>
                </a:tc>
                <a:extLst>
                  <a:ext uri="{0D108BD9-81ED-4DB2-BD59-A6C34878D82A}">
                    <a16:rowId xmlns:a16="http://schemas.microsoft.com/office/drawing/2014/main" val="2105671812"/>
                  </a:ext>
                </a:extLst>
              </a:tr>
              <a:tr h="1813147">
                <a:tc>
                  <a:txBody>
                    <a:bodyPr/>
                    <a:lstStyle/>
                    <a:p>
                      <a:pPr marL="285750" indent="-285750" algn="l" fontAlgn="b">
                        <a:buFont typeface="Arial" panose="020B0604020202020204" pitchFamily="34" charset="0"/>
                        <a:buChar char="•"/>
                      </a:pPr>
                      <a:r>
                        <a:rPr lang="en-US" sz="1800" b="0" i="0" u="none" strike="noStrike" baseline="0" dirty="0">
                          <a:solidFill>
                            <a:schemeClr val="tx2"/>
                          </a:solidFill>
                          <a:effectLst/>
                          <a:latin typeface="Times New Roman" panose="02020603050405020304" pitchFamily="18" charset="0"/>
                          <a:cs typeface="Times New Roman" panose="02020603050405020304" pitchFamily="18" charset="0"/>
                        </a:rPr>
                        <a:t>GEN 11 Recertification</a:t>
                      </a:r>
                    </a:p>
                  </a:txBody>
                  <a:tcPr marL="10648" marR="10648" marT="10648" marB="0"/>
                </a:tc>
                <a:tc>
                  <a:txBody>
                    <a:bodyPr/>
                    <a:lstStyle/>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Suraj Kator</a:t>
                      </a:r>
                    </a:p>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Nilesh Kanchan</a:t>
                      </a:r>
                    </a:p>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William So [PM]</a:t>
                      </a: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Chawalit</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Orraeiam</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[PM]</a:t>
                      </a: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Duc Min Nguyen [PM]</a:t>
                      </a: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Elmer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Ordono</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[PM]</a:t>
                      </a: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Dhurai</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Raj [PM]</a:t>
                      </a:r>
                    </a:p>
                  </a:txBody>
                  <a:tcPr marL="10648" marR="10648" marT="10648" marB="0"/>
                </a:tc>
                <a:tc>
                  <a:txBody>
                    <a:bodyPr/>
                    <a:lstStyle/>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Dao Cong Thanh [PM]</a:t>
                      </a: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Dang Van Phuong [PM]</a:t>
                      </a: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Dao Xuan Tu [PM]</a:t>
                      </a: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Alex Chan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Swee</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Yen [PM]</a:t>
                      </a: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Chonlathit</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Traewachiwiphak</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[PM]</a:t>
                      </a: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Larissa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Loh</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Jia Min [PM]</a:t>
                      </a: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Wang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Hooi</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Peng [PM]</a:t>
                      </a:r>
                    </a:p>
                  </a:txBody>
                  <a:tcPr marL="10648" marR="10648" marT="10648" marB="0"/>
                </a:tc>
                <a:tc>
                  <a:txBody>
                    <a:bodyPr/>
                    <a:lstStyle/>
                    <a:p>
                      <a:pPr algn="l" fontAlgn="b"/>
                      <a:r>
                        <a:rPr lang="en-US" sz="1800" b="0" i="0" u="sng" strike="noStrike" baseline="0" dirty="0">
                          <a:solidFill>
                            <a:srgbClr val="0000FF"/>
                          </a:solidFill>
                          <a:effectLst/>
                          <a:latin typeface="Times New Roman" panose="02020603050405020304" pitchFamily="18" charset="0"/>
                          <a:cs typeface="Times New Roman" panose="02020603050405020304" pitchFamily="18" charset="0"/>
                        </a:rPr>
                        <a:t>Mr. Harish Rao</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sng" strike="noStrike" baseline="0" dirty="0">
                          <a:solidFill>
                            <a:srgbClr val="0000FF"/>
                          </a:solidFill>
                          <a:latin typeface="Times New Roman" panose="02020603050405020304" pitchFamily="18" charset="0"/>
                          <a:cs typeface="Times New Roman" panose="02020603050405020304" pitchFamily="18" charset="0"/>
                        </a:rPr>
                        <a:t>(01-JAN-2020) </a:t>
                      </a:r>
                    </a:p>
                  </a:txBody>
                  <a:tcPr marL="10648" marR="10648" marT="10648" marB="0"/>
                </a:tc>
                <a:extLst>
                  <a:ext uri="{0D108BD9-81ED-4DB2-BD59-A6C34878D82A}">
                    <a16:rowId xmlns:a16="http://schemas.microsoft.com/office/drawing/2014/main" val="2185381891"/>
                  </a:ext>
                </a:extLst>
              </a:tr>
              <a:tr h="782776">
                <a:tc>
                  <a:txBody>
                    <a:bodyPr/>
                    <a:lstStyle/>
                    <a:p>
                      <a:pPr algn="l" fontAlgn="b"/>
                      <a:r>
                        <a:rPr lang="en-US" sz="1800" b="0" i="0" u="none" strike="noStrike" baseline="0" dirty="0">
                          <a:solidFill>
                            <a:schemeClr val="tx2"/>
                          </a:solidFill>
                          <a:effectLst/>
                          <a:latin typeface="Times New Roman" panose="02020603050405020304" pitchFamily="18" charset="0"/>
                          <a:cs typeface="Times New Roman" panose="02020603050405020304" pitchFamily="18" charset="0"/>
                        </a:rPr>
                        <a:t>Gen 04 Recertification</a:t>
                      </a:r>
                    </a:p>
                  </a:txBody>
                  <a:tcPr marL="10648" marR="10648" marT="10648" marB="0"/>
                </a:tc>
                <a:tc gridSpan="2">
                  <a:txBody>
                    <a:bodyPr/>
                    <a:lstStyle/>
                    <a:p>
                      <a:pPr marL="342900" indent="-342900" algn="l" fontAlgn="b">
                        <a:buAutoNum type="arabicParen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Suraj Kator</a:t>
                      </a:r>
                    </a:p>
                    <a:p>
                      <a:pPr marL="342900" indent="-342900" algn="l" fontAlgn="b">
                        <a:buAutoNum type="arabicParen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Nilesh Kanchan</a:t>
                      </a:r>
                    </a:p>
                    <a:p>
                      <a:pPr marL="342900" marR="0" lvl="0" indent="-342900" algn="l" defTabSz="411480" rtl="0" eaLnBrk="1" fontAlgn="b" latinLnBrk="0" hangingPunct="1">
                        <a:lnSpc>
                          <a:spcPct val="100000"/>
                        </a:lnSpc>
                        <a:spcBef>
                          <a:spcPts val="0"/>
                        </a:spcBef>
                        <a:spcAft>
                          <a:spcPts val="0"/>
                        </a:spcAft>
                        <a:buClrTx/>
                        <a:buSzTx/>
                        <a:buFontTx/>
                        <a:buAutoNum type="arabicParenR"/>
                        <a:tabLst/>
                        <a:defRP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William So [PM]</a:t>
                      </a:r>
                    </a:p>
                  </a:txBody>
                  <a:tcPr marL="10648" marR="10648" marT="10648" marB="0"/>
                </a:tc>
                <a:tc hMerge="1">
                  <a:txBody>
                    <a:bodyPr/>
                    <a:lstStyle/>
                    <a:p>
                      <a:endParaRPr lang="en-US"/>
                    </a:p>
                  </a:txBody>
                  <a:tcPr/>
                </a:tc>
                <a:tc>
                  <a:txBody>
                    <a:bodyPr/>
                    <a:lstStyle/>
                    <a:p>
                      <a:pPr marL="0" marR="0" lvl="0" indent="0" algn="l" defTabSz="411480" rtl="0" eaLnBrk="1" fontAlgn="b" latinLnBrk="0" hangingPunct="1">
                        <a:lnSpc>
                          <a:spcPct val="100000"/>
                        </a:lnSpc>
                        <a:spcBef>
                          <a:spcPts val="0"/>
                        </a:spcBef>
                        <a:spcAft>
                          <a:spcPts val="0"/>
                        </a:spcAft>
                        <a:buClrTx/>
                        <a:buSzTx/>
                        <a:buFontTx/>
                        <a:buNone/>
                        <a:tabLst/>
                        <a:defRPr/>
                      </a:pPr>
                      <a:r>
                        <a:rPr lang="en-US" sz="1800" b="0" i="0" u="sng" strike="noStrike" baseline="0" dirty="0">
                          <a:solidFill>
                            <a:srgbClr val="0000FF"/>
                          </a:solidFill>
                          <a:effectLst/>
                          <a:latin typeface="Times New Roman" panose="02020603050405020304" pitchFamily="18" charset="0"/>
                          <a:cs typeface="Times New Roman" panose="02020603050405020304" pitchFamily="18" charset="0"/>
                        </a:rPr>
                        <a:t>Mr. Harish Rao</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sng" strike="noStrike" baseline="0" dirty="0">
                          <a:solidFill>
                            <a:srgbClr val="0000FF"/>
                          </a:solidFill>
                          <a:latin typeface="Times New Roman" panose="02020603050405020304" pitchFamily="18" charset="0"/>
                          <a:cs typeface="Times New Roman" panose="02020603050405020304" pitchFamily="18" charset="0"/>
                        </a:rPr>
                        <a:t>(01-JAN-2020) </a:t>
                      </a:r>
                    </a:p>
                  </a:txBody>
                  <a:tcPr marL="10648" marR="10648" marT="10648" marB="0"/>
                </a:tc>
                <a:extLst>
                  <a:ext uri="{0D108BD9-81ED-4DB2-BD59-A6C34878D82A}">
                    <a16:rowId xmlns:a16="http://schemas.microsoft.com/office/drawing/2014/main" val="1848150823"/>
                  </a:ext>
                </a:extLst>
              </a:tr>
              <a:tr h="267591">
                <a:tc>
                  <a:txBody>
                    <a:bodyPr/>
                    <a:lstStyle/>
                    <a:p>
                      <a:pPr algn="l" fontAlgn="b"/>
                      <a:r>
                        <a:rPr lang="en-US" sz="1800" b="0" i="0" u="none" strike="noStrike" baseline="0" dirty="0">
                          <a:solidFill>
                            <a:schemeClr val="tx2"/>
                          </a:solidFill>
                          <a:effectLst/>
                          <a:latin typeface="Times New Roman" panose="02020603050405020304" pitchFamily="18" charset="0"/>
                          <a:cs typeface="Times New Roman" panose="02020603050405020304" pitchFamily="18" charset="0"/>
                        </a:rPr>
                        <a:t>ISO Training</a:t>
                      </a:r>
                    </a:p>
                  </a:txBody>
                  <a:tcPr marL="10648" marR="10648" marT="10648" marB="0"/>
                </a:tc>
                <a:tc gridSpan="2">
                  <a:txBody>
                    <a:bodyPr/>
                    <a:lstStyle/>
                    <a:p>
                      <a:pPr algn="l" fontAlgn="b"/>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tc hMerge="1">
                  <a:txBody>
                    <a:bodyPr/>
                    <a:lstStyle/>
                    <a:p>
                      <a:endParaRPr lang="en-US"/>
                    </a:p>
                  </a:txBody>
                  <a:tcPr/>
                </a:tc>
                <a:tc>
                  <a:txBody>
                    <a:bodyPr/>
                    <a:lstStyle/>
                    <a:p>
                      <a:pPr algn="l" fontAlgn="b"/>
                      <a:r>
                        <a:rPr lang="en-US" sz="1800" b="0" i="0" u="sng" strike="noStrike" baseline="0"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sng" strike="noStrike" baseline="0" dirty="0">
                          <a:solidFill>
                            <a:srgbClr val="0000FF"/>
                          </a:solidFill>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3323824636"/>
                  </a:ext>
                </a:extLst>
              </a:tr>
              <a:tr h="2189278">
                <a:tc>
                  <a:txBody>
                    <a:bodyPr/>
                    <a:lstStyle/>
                    <a:p>
                      <a:pPr algn="l" fontAlgn="b"/>
                      <a:r>
                        <a:rPr lang="en-US" sz="1800" b="0" i="0" u="none" strike="noStrike" baseline="0" dirty="0">
                          <a:solidFill>
                            <a:schemeClr val="tx2"/>
                          </a:solidFill>
                          <a:effectLst/>
                          <a:latin typeface="Times New Roman" panose="02020603050405020304" pitchFamily="18" charset="0"/>
                          <a:cs typeface="Times New Roman" panose="02020603050405020304" pitchFamily="18" charset="0"/>
                        </a:rPr>
                        <a:t>Complaint Awareness</a:t>
                      </a:r>
                    </a:p>
                  </a:txBody>
                  <a:tcPr marL="10648" marR="10648" marT="10648" marB="0"/>
                </a:tc>
                <a:tc>
                  <a:txBody>
                    <a:bodyPr/>
                    <a:lstStyle/>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Suraj Kator</a:t>
                      </a:r>
                    </a:p>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Nilesh Kanchan</a:t>
                      </a:r>
                    </a:p>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William So</a:t>
                      </a:r>
                    </a:p>
                    <a:p>
                      <a:pPr marL="342900" indent="-342900" algn="l" fontAlgn="b">
                        <a:buFont typeface="Arial" panose="020B0604020202020204" pitchFamily="34" charset="0"/>
                        <a:buChar char="•"/>
                      </a:pP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Chawalit</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Orraeiam</a:t>
                      </a:r>
                      <a:endParaRPr lang="en-US" sz="1800" b="0" i="0" u="none" strike="noStrike" baseline="0" dirty="0">
                        <a:solidFill>
                          <a:srgbClr val="0000FF"/>
                        </a:solidFill>
                        <a:effectLst/>
                        <a:latin typeface="Times New Roman" panose="02020603050405020304" pitchFamily="18" charset="0"/>
                        <a:cs typeface="Times New Roman" panose="02020603050405020304" pitchFamily="18" charset="0"/>
                      </a:endParaRPr>
                    </a:p>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Duc Min Nguyen</a:t>
                      </a:r>
                    </a:p>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Elmer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Ordono</a:t>
                      </a:r>
                      <a:endParaRPr lang="en-US" sz="1800" b="0" i="0" u="none" strike="noStrike" baseline="0" dirty="0">
                        <a:solidFill>
                          <a:srgbClr val="0000FF"/>
                        </a:solidFill>
                        <a:effectLst/>
                        <a:latin typeface="Times New Roman" panose="02020603050405020304" pitchFamily="18" charset="0"/>
                        <a:cs typeface="Times New Roman" panose="02020603050405020304" pitchFamily="18" charset="0"/>
                      </a:endParaRPr>
                    </a:p>
                    <a:p>
                      <a:pPr marL="342900" indent="-342900" algn="l" fontAlgn="b">
                        <a:buFont typeface="Arial" panose="020B0604020202020204" pitchFamily="34" charset="0"/>
                        <a:buChar char="•"/>
                      </a:pP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Dhurai</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Raj</a:t>
                      </a:r>
                    </a:p>
                  </a:txBody>
                  <a:tcPr marL="10648" marR="10648" marT="10648" marB="0"/>
                </a:tc>
                <a:tc>
                  <a:txBody>
                    <a:bodyPr/>
                    <a:lstStyle/>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Dao Cong Thanh</a:t>
                      </a:r>
                    </a:p>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Dang Van Phuong</a:t>
                      </a:r>
                    </a:p>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Dao Xuan Tu</a:t>
                      </a:r>
                    </a:p>
                    <a:p>
                      <a:pPr marL="342900" indent="-342900" algn="l" fontAlgn="b">
                        <a:buFont typeface="Arial" panose="020B0604020202020204" pitchFamily="34" charset="0"/>
                        <a:buChar cha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Alex Chan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Swee</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Yen</a:t>
                      </a:r>
                    </a:p>
                    <a:p>
                      <a:pPr marL="342900" indent="-342900" algn="l" fontAlgn="b">
                        <a:buFont typeface="Arial" panose="020B0604020202020204" pitchFamily="34" charset="0"/>
                        <a:buChar char="•"/>
                      </a:pP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Chonlathit</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Traewachiwiphak</a:t>
                      </a:r>
                      <a:endParaRPr lang="en-US" sz="1800" b="0" i="0" u="none" strike="noStrike" baseline="0" dirty="0">
                        <a:solidFill>
                          <a:srgbClr val="0000FF"/>
                        </a:solidFill>
                        <a:effectLst/>
                        <a:latin typeface="Times New Roman" panose="02020603050405020304" pitchFamily="18" charset="0"/>
                        <a:cs typeface="Times New Roman" panose="02020603050405020304" pitchFamily="18" charset="0"/>
                      </a:endParaRP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Larissa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Loh</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Jia Min</a:t>
                      </a:r>
                    </a:p>
                    <a:p>
                      <a:pPr marL="342900" marR="0" lvl="0" indent="-342900" algn="l" defTabSz="41148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Wang </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Hooi</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Peng</a:t>
                      </a:r>
                    </a:p>
                  </a:txBody>
                  <a:tcPr marL="10648" marR="10648" marT="10648" marB="0"/>
                </a:tc>
                <a:tc>
                  <a:txBody>
                    <a:bodyPr/>
                    <a:lstStyle/>
                    <a:p>
                      <a:pPr marL="0" marR="0" lvl="0" indent="0" algn="l" defTabSz="411480" rtl="0" eaLnBrk="1" fontAlgn="b" latinLnBrk="0" hangingPunct="1">
                        <a:lnSpc>
                          <a:spcPct val="100000"/>
                        </a:lnSpc>
                        <a:spcBef>
                          <a:spcPts val="0"/>
                        </a:spcBef>
                        <a:spcAft>
                          <a:spcPts val="0"/>
                        </a:spcAft>
                        <a:buClrTx/>
                        <a:buSzTx/>
                        <a:buFontTx/>
                        <a:buNone/>
                        <a:tabLst/>
                        <a:defRPr/>
                      </a:pPr>
                      <a:r>
                        <a:rPr lang="en-US" sz="1800" b="0" i="0" u="sng" strike="noStrike" baseline="0" dirty="0">
                          <a:solidFill>
                            <a:srgbClr val="0000FF"/>
                          </a:solidFill>
                          <a:effectLst/>
                          <a:latin typeface="Times New Roman" panose="02020603050405020304" pitchFamily="18" charset="0"/>
                          <a:cs typeface="Times New Roman" panose="02020603050405020304" pitchFamily="18" charset="0"/>
                        </a:rPr>
                        <a:t>Mr. Harish Rao</a:t>
                      </a:r>
                    </a:p>
                    <a:p>
                      <a:pPr algn="l" fontAlgn="b"/>
                      <a:endParaRPr lang="en-US" sz="1800" b="0" i="0" u="sng" strike="noStrike" baseline="0"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sng" strike="noStrike" baseline="0" dirty="0">
                          <a:solidFill>
                            <a:srgbClr val="0000FF"/>
                          </a:solidFill>
                          <a:latin typeface="Times New Roman" panose="02020603050405020304" pitchFamily="18" charset="0"/>
                          <a:cs typeface="Times New Roman" panose="02020603050405020304" pitchFamily="18" charset="0"/>
                        </a:rPr>
                        <a:t>(01-JAN-2020)</a:t>
                      </a:r>
                    </a:p>
                  </a:txBody>
                  <a:tcPr marL="10648" marR="10648" marT="10648" marB="0"/>
                </a:tc>
                <a:extLst>
                  <a:ext uri="{0D108BD9-81ED-4DB2-BD59-A6C34878D82A}">
                    <a16:rowId xmlns:a16="http://schemas.microsoft.com/office/drawing/2014/main" val="1727069999"/>
                  </a:ext>
                </a:extLst>
              </a:tr>
            </a:tbl>
          </a:graphicData>
        </a:graphic>
      </p:graphicFrame>
    </p:spTree>
    <p:extLst>
      <p:ext uri="{BB962C8B-B14F-4D97-AF65-F5344CB8AC3E}">
        <p14:creationId xmlns:p14="http://schemas.microsoft.com/office/powerpoint/2010/main" val="34922133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15</a:t>
            </a:fld>
            <a:endParaRPr lang="en-US" altLang="en-US" dirty="0"/>
          </a:p>
        </p:txBody>
      </p:sp>
      <p:sp>
        <p:nvSpPr>
          <p:cNvPr id="5" name="Rectangle 2">
            <a:extLst>
              <a:ext uri="{FF2B5EF4-FFF2-40B4-BE49-F238E27FC236}">
                <a16:creationId xmlns:a16="http://schemas.microsoft.com/office/drawing/2014/main" id="{94D785D7-D0CF-4CB6-B227-418EF3836913}"/>
              </a:ext>
            </a:extLst>
          </p:cNvPr>
          <p:cNvSpPr>
            <a:spLocks noGrp="1" noChangeArrowheads="1"/>
          </p:cNvSpPr>
          <p:nvPr>
            <p:ph type="title"/>
          </p:nvPr>
        </p:nvSpPr>
        <p:spPr>
          <a:xfrm>
            <a:off x="235131" y="240030"/>
            <a:ext cx="13898879" cy="1188720"/>
          </a:xfrm>
          <a:solidFill>
            <a:schemeClr val="accent1"/>
          </a:solidFill>
        </p:spPr>
        <p:txBody>
          <a:bodyPr/>
          <a:lstStyle/>
          <a:p>
            <a:pPr algn="ctr" eaLnBrk="1" hangingPunct="1"/>
            <a:r>
              <a:rPr lang="en-US" sz="4320" dirty="0"/>
              <a:t>Service Training Results for Newly </a:t>
            </a:r>
            <a:br>
              <a:rPr lang="en-US" sz="4320" dirty="0"/>
            </a:br>
            <a:r>
              <a:rPr lang="en-US" sz="4320" dirty="0"/>
              <a:t>Trained and Ongoing Personnel</a:t>
            </a:r>
          </a:p>
        </p:txBody>
      </p:sp>
      <p:sp>
        <p:nvSpPr>
          <p:cNvPr id="6" name="Rectangle 3">
            <a:extLst>
              <a:ext uri="{FF2B5EF4-FFF2-40B4-BE49-F238E27FC236}">
                <a16:creationId xmlns:a16="http://schemas.microsoft.com/office/drawing/2014/main" id="{F1DE5015-399E-40CE-A559-2CF53B2B85EC}"/>
              </a:ext>
            </a:extLst>
          </p:cNvPr>
          <p:cNvSpPr>
            <a:spLocks noGrp="1" noChangeArrowheads="1"/>
          </p:cNvSpPr>
          <p:nvPr>
            <p:ph idx="1"/>
          </p:nvPr>
        </p:nvSpPr>
        <p:spPr>
          <a:xfrm>
            <a:off x="235131" y="1428750"/>
            <a:ext cx="10332720" cy="640080"/>
          </a:xfrm>
        </p:spPr>
        <p:txBody>
          <a:bodyPr/>
          <a:lstStyle/>
          <a:p>
            <a:pPr marL="0" indent="0">
              <a:lnSpc>
                <a:spcPct val="90000"/>
              </a:lnSpc>
            </a:pPr>
            <a:endParaRPr lang="en-US" sz="2160" dirty="0">
              <a:solidFill>
                <a:srgbClr val="0000FF"/>
              </a:solidFill>
              <a:latin typeface="Times New Roman" panose="02020603050405020304" pitchFamily="18" charset="0"/>
              <a:cs typeface="Times New Roman" panose="02020603050405020304" pitchFamily="18" charset="0"/>
            </a:endParaRPr>
          </a:p>
          <a:p>
            <a:pPr marL="0" indent="0" eaLnBrk="1" hangingPunct="1">
              <a:lnSpc>
                <a:spcPct val="90000"/>
              </a:lnSpc>
            </a:pPr>
            <a:endParaRPr lang="en-US" sz="3120" dirty="0"/>
          </a:p>
        </p:txBody>
      </p:sp>
      <p:graphicFrame>
        <p:nvGraphicFramePr>
          <p:cNvPr id="7" name="Table 6">
            <a:extLst>
              <a:ext uri="{FF2B5EF4-FFF2-40B4-BE49-F238E27FC236}">
                <a16:creationId xmlns:a16="http://schemas.microsoft.com/office/drawing/2014/main" id="{A3FA8E95-6F8D-4C53-AF28-E2755D52FD04}"/>
              </a:ext>
            </a:extLst>
          </p:cNvPr>
          <p:cNvGraphicFramePr>
            <a:graphicFrameLocks noGrp="1"/>
          </p:cNvGraphicFramePr>
          <p:nvPr>
            <p:extLst>
              <p:ext uri="{D42A27DB-BD31-4B8C-83A1-F6EECF244321}">
                <p14:modId xmlns:p14="http://schemas.microsoft.com/office/powerpoint/2010/main" val="2769416915"/>
              </p:ext>
            </p:extLst>
          </p:nvPr>
        </p:nvGraphicFramePr>
        <p:xfrm>
          <a:off x="235131" y="2068830"/>
          <a:ext cx="13813378" cy="2969689"/>
        </p:xfrm>
        <a:graphic>
          <a:graphicData uri="http://schemas.openxmlformats.org/drawingml/2006/table">
            <a:tbl>
              <a:tblPr firstRow="1" bandRow="1">
                <a:tableStyleId>{5C22544A-7EE6-4342-B048-85BDC9FD1C3A}</a:tableStyleId>
              </a:tblPr>
              <a:tblGrid>
                <a:gridCol w="3720542">
                  <a:extLst>
                    <a:ext uri="{9D8B030D-6E8A-4147-A177-3AD203B41FA5}">
                      <a16:colId xmlns:a16="http://schemas.microsoft.com/office/drawing/2014/main" val="124017726"/>
                    </a:ext>
                  </a:extLst>
                </a:gridCol>
                <a:gridCol w="10092836">
                  <a:extLst>
                    <a:ext uri="{9D8B030D-6E8A-4147-A177-3AD203B41FA5}">
                      <a16:colId xmlns:a16="http://schemas.microsoft.com/office/drawing/2014/main" val="3832443483"/>
                    </a:ext>
                  </a:extLst>
                </a:gridCol>
              </a:tblGrid>
              <a:tr h="52088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tx2"/>
                          </a:solidFill>
                          <a:effectLst/>
                          <a:latin typeface="Times New Roman" panose="02020603050405020304" pitchFamily="18" charset="0"/>
                          <a:cs typeface="Times New Roman" panose="02020603050405020304" pitchFamily="18" charset="0"/>
                        </a:rPr>
                        <a:t>Product Name</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b="1" i="0" u="none" strike="noStrike" dirty="0">
                          <a:solidFill>
                            <a:schemeClr val="tx2"/>
                          </a:solidFill>
                          <a:effectLst/>
                          <a:latin typeface="Times New Roman" panose="02020603050405020304" pitchFamily="18" charset="0"/>
                          <a:cs typeface="Times New Roman" panose="02020603050405020304" pitchFamily="18" charset="0"/>
                        </a:rPr>
                        <a:t>Training the Trainer Name(s)</a:t>
                      </a:r>
                    </a:p>
                  </a:txBody>
                  <a:tcPr marL="10648" marR="10648" marT="10648" marB="0" anchor="b"/>
                </a:tc>
                <a:extLst>
                  <a:ext uri="{0D108BD9-81ED-4DB2-BD59-A6C34878D82A}">
                    <a16:rowId xmlns:a16="http://schemas.microsoft.com/office/drawing/2014/main" val="2105671812"/>
                  </a:ext>
                </a:extLst>
              </a:tr>
              <a:tr h="305310">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GEN11</a:t>
                      </a: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Suraj Kator</a:t>
                      </a:r>
                    </a:p>
                  </a:txBody>
                  <a:tcPr marL="10648" marR="10648" marT="10648" marB="0"/>
                </a:tc>
                <a:extLst>
                  <a:ext uri="{0D108BD9-81ED-4DB2-BD59-A6C34878D82A}">
                    <a16:rowId xmlns:a16="http://schemas.microsoft.com/office/drawing/2014/main" val="2185381891"/>
                  </a:ext>
                </a:extLst>
              </a:tr>
              <a:tr h="394344">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GEN04</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Nilesh </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Kanchan</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848150823"/>
                  </a:ext>
                </a:extLst>
              </a:tr>
              <a:tr h="42548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MegaPower Generator</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Suraj Kator</a:t>
                      </a:r>
                    </a:p>
                  </a:txBody>
                  <a:tcPr marL="10648" marR="10648" marT="10648" marB="0"/>
                </a:tc>
                <a:extLst>
                  <a:ext uri="{0D108BD9-81ED-4DB2-BD59-A6C34878D82A}">
                    <a16:rowId xmlns:a16="http://schemas.microsoft.com/office/drawing/2014/main" val="1104441360"/>
                  </a:ext>
                </a:extLst>
              </a:tr>
              <a:tr h="15717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MegaVac Smoke Evaluator</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Nilesh </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Kanchan</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75666210"/>
                  </a:ext>
                </a:extLst>
              </a:tr>
              <a:tr h="52986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MegaSoft Pads</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No Training Executed</a:t>
                      </a:r>
                    </a:p>
                  </a:txBody>
                  <a:tcPr marL="10648" marR="10648" marT="10648" marB="0"/>
                </a:tc>
                <a:extLst>
                  <a:ext uri="{0D108BD9-81ED-4DB2-BD59-A6C34878D82A}">
                    <a16:rowId xmlns:a16="http://schemas.microsoft.com/office/drawing/2014/main" val="3330546587"/>
                  </a:ext>
                </a:extLst>
              </a:tr>
              <a:tr h="50883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MiniVac</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No Training Executed</a:t>
                      </a:r>
                    </a:p>
                  </a:txBody>
                  <a:tcPr marL="10648" marR="10648" marT="10648" marB="0"/>
                </a:tc>
                <a:extLst>
                  <a:ext uri="{0D108BD9-81ED-4DB2-BD59-A6C34878D82A}">
                    <a16:rowId xmlns:a16="http://schemas.microsoft.com/office/drawing/2014/main" val="1749223855"/>
                  </a:ext>
                </a:extLst>
              </a:tr>
            </a:tbl>
          </a:graphicData>
        </a:graphic>
      </p:graphicFrame>
    </p:spTree>
    <p:extLst>
      <p:ext uri="{BB962C8B-B14F-4D97-AF65-F5344CB8AC3E}">
        <p14:creationId xmlns:p14="http://schemas.microsoft.com/office/powerpoint/2010/main" val="32255063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16</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669739" y="2560017"/>
            <a:ext cx="9647193"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Product Quality Review</a:t>
            </a:r>
          </a:p>
        </p:txBody>
      </p:sp>
    </p:spTree>
    <p:extLst>
      <p:ext uri="{BB962C8B-B14F-4D97-AF65-F5344CB8AC3E}">
        <p14:creationId xmlns:p14="http://schemas.microsoft.com/office/powerpoint/2010/main" val="13487676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E0B605-0D31-499A-85F8-6AA258C61BCB}"/>
              </a:ext>
            </a:extLst>
          </p:cNvPr>
          <p:cNvSpPr>
            <a:spLocks noGrp="1"/>
          </p:cNvSpPr>
          <p:nvPr>
            <p:ph type="sldNum" sz="quarter" idx="10"/>
          </p:nvPr>
        </p:nvSpPr>
        <p:spPr/>
        <p:txBody>
          <a:bodyPr/>
          <a:lstStyle/>
          <a:p>
            <a:pPr>
              <a:defRPr/>
            </a:pPr>
            <a:fld id="{01554C84-C21A-493B-83DC-F44A226614FD}" type="slidenum">
              <a:rPr lang="en-US" altLang="en-US" smtClean="0"/>
              <a:t>17</a:t>
            </a:fld>
            <a:endParaRPr lang="en-US" altLang="en-US" dirty="0"/>
          </a:p>
        </p:txBody>
      </p:sp>
      <p:sp>
        <p:nvSpPr>
          <p:cNvPr id="5" name="Rectangle 2">
            <a:extLst>
              <a:ext uri="{FF2B5EF4-FFF2-40B4-BE49-F238E27FC236}">
                <a16:creationId xmlns:a16="http://schemas.microsoft.com/office/drawing/2014/main" id="{F1ACC8D0-DDDD-461C-A7DF-D431ED8EBD59}"/>
              </a:ext>
            </a:extLst>
          </p:cNvPr>
          <p:cNvSpPr txBox="1">
            <a:spLocks noChangeArrowheads="1"/>
          </p:cNvSpPr>
          <p:nvPr/>
        </p:nvSpPr>
        <p:spPr bwMode="auto">
          <a:xfrm>
            <a:off x="300445" y="457200"/>
            <a:ext cx="13951131" cy="109728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Product Quality Review</a:t>
            </a:r>
          </a:p>
        </p:txBody>
      </p:sp>
      <p:graphicFrame>
        <p:nvGraphicFramePr>
          <p:cNvPr id="6" name="Table 5">
            <a:extLst>
              <a:ext uri="{FF2B5EF4-FFF2-40B4-BE49-F238E27FC236}">
                <a16:creationId xmlns:a16="http://schemas.microsoft.com/office/drawing/2014/main" id="{8A282EC3-6C46-4217-BA8C-FCE6AF31FA67}"/>
              </a:ext>
            </a:extLst>
          </p:cNvPr>
          <p:cNvGraphicFramePr>
            <a:graphicFrameLocks noGrp="1"/>
          </p:cNvGraphicFramePr>
          <p:nvPr>
            <p:extLst>
              <p:ext uri="{D42A27DB-BD31-4B8C-83A1-F6EECF244321}">
                <p14:modId xmlns:p14="http://schemas.microsoft.com/office/powerpoint/2010/main" val="371534792"/>
              </p:ext>
            </p:extLst>
          </p:nvPr>
        </p:nvGraphicFramePr>
        <p:xfrm>
          <a:off x="300445" y="1920240"/>
          <a:ext cx="13951130" cy="4057133"/>
        </p:xfrm>
        <a:graphic>
          <a:graphicData uri="http://schemas.openxmlformats.org/drawingml/2006/table">
            <a:tbl>
              <a:tblPr firstRow="1" bandRow="1">
                <a:tableStyleId>{5C22544A-7EE6-4342-B048-85BDC9FD1C3A}</a:tableStyleId>
              </a:tblPr>
              <a:tblGrid>
                <a:gridCol w="4650377">
                  <a:extLst>
                    <a:ext uri="{9D8B030D-6E8A-4147-A177-3AD203B41FA5}">
                      <a16:colId xmlns:a16="http://schemas.microsoft.com/office/drawing/2014/main" val="124017726"/>
                    </a:ext>
                  </a:extLst>
                </a:gridCol>
                <a:gridCol w="2707278">
                  <a:extLst>
                    <a:ext uri="{9D8B030D-6E8A-4147-A177-3AD203B41FA5}">
                      <a16:colId xmlns:a16="http://schemas.microsoft.com/office/drawing/2014/main" val="3832443483"/>
                    </a:ext>
                  </a:extLst>
                </a:gridCol>
                <a:gridCol w="6593475">
                  <a:extLst>
                    <a:ext uri="{9D8B030D-6E8A-4147-A177-3AD203B41FA5}">
                      <a16:colId xmlns:a16="http://schemas.microsoft.com/office/drawing/2014/main" val="1687113853"/>
                    </a:ext>
                  </a:extLst>
                </a:gridCol>
              </a:tblGrid>
              <a:tr h="669016">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Please answer the following:</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2105671812"/>
                  </a:ext>
                </a:extLst>
              </a:tr>
              <a:tr h="888472">
                <a:tc>
                  <a:txBody>
                    <a:bodyPr/>
                    <a:lstStyle/>
                    <a:p>
                      <a:pPr algn="l" fontAlgn="b"/>
                      <a:r>
                        <a:rPr lang="en-US" sz="1800" dirty="0">
                          <a:solidFill>
                            <a:schemeClr val="tx2"/>
                          </a:solidFill>
                          <a:latin typeface="Times New Roman" panose="02020603050405020304" pitchFamily="18" charset="0"/>
                          <a:cs typeface="Times New Roman" panose="02020603050405020304" pitchFamily="18" charset="0"/>
                        </a:rPr>
                        <a:t>Have there been any non-conformances for product or systems?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u="none" strike="noStrike" dirty="0">
                          <a:solidFill>
                            <a:srgbClr val="0000FF"/>
                          </a:solidFill>
                          <a:effectLst/>
                          <a:latin typeface="Times New Roman" panose="02020603050405020304" pitchFamily="18" charset="0"/>
                          <a:cs typeface="Times New Roman" panose="02020603050405020304" pitchFamily="18" charset="0"/>
                        </a:rPr>
                        <a:t>Yes.</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During Annual Calibration procedure in the month of Nov.2019, </a:t>
                      </a:r>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HyPot</a:t>
                      </a:r>
                      <a:r>
                        <a:rPr lang="en-US" sz="1800" b="0" i="0" u="none" strike="noStrike" dirty="0">
                          <a:solidFill>
                            <a:srgbClr val="0000FF"/>
                          </a:solidFill>
                          <a:effectLst/>
                          <a:latin typeface="Times New Roman" panose="02020603050405020304" pitchFamily="18" charset="0"/>
                          <a:cs typeface="Times New Roman" panose="02020603050405020304" pitchFamily="18" charset="0"/>
                        </a:rPr>
                        <a:t> Tester, Torque Drivers, Digital Oscilloscope went out of acceptable range.</a:t>
                      </a:r>
                    </a:p>
                  </a:txBody>
                  <a:tcPr marL="10648" marR="10648" marT="10648" marB="0"/>
                </a:tc>
                <a:extLst>
                  <a:ext uri="{0D108BD9-81ED-4DB2-BD59-A6C34878D82A}">
                    <a16:rowId xmlns:a16="http://schemas.microsoft.com/office/drawing/2014/main" val="2185381891"/>
                  </a:ext>
                </a:extLst>
              </a:tr>
              <a:tr h="1117397">
                <a:tc>
                  <a:txBody>
                    <a:bodyPr/>
                    <a:lstStyle/>
                    <a:p>
                      <a:pPr algn="l" fontAlgn="b"/>
                      <a:r>
                        <a:rPr lang="en-US" sz="1800" dirty="0">
                          <a:solidFill>
                            <a:schemeClr val="tx2"/>
                          </a:solidFill>
                          <a:latin typeface="Times New Roman" panose="02020603050405020304" pitchFamily="18" charset="0"/>
                          <a:cs typeface="Times New Roman" panose="02020603050405020304" pitchFamily="18" charset="0"/>
                        </a:rPr>
                        <a:t>Have there been any corrective/preventive actions identified in product or processes since the previous review?</a:t>
                      </a:r>
                      <a:r>
                        <a:rPr lang="en-US" sz="1800" dirty="0">
                          <a:solidFill>
                            <a:schemeClr val="tx2"/>
                          </a:solidFill>
                          <a:latin typeface="Times New Roman" panose="02020603050405020304" pitchFamily="18" charset="0"/>
                          <a:ea typeface="+mn-ea"/>
                          <a:cs typeface="Times New Roman" panose="02020603050405020304" pitchFamily="18" charset="0"/>
                        </a:rPr>
                        <a:t>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u="none" strike="noStrike" dirty="0">
                          <a:solidFill>
                            <a:srgbClr val="0000FF"/>
                          </a:solidFill>
                          <a:effectLst/>
                          <a:latin typeface="Times New Roman" panose="02020603050405020304" pitchFamily="18" charset="0"/>
                          <a:cs typeface="Times New Roman" panose="02020603050405020304" pitchFamily="18" charset="0"/>
                        </a:rPr>
                        <a:t>Yes </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Service Center has already procured new </a:t>
                      </a:r>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HyPot</a:t>
                      </a:r>
                      <a:r>
                        <a:rPr lang="en-US" sz="1800" b="0" i="0" u="none" strike="noStrike" dirty="0">
                          <a:solidFill>
                            <a:srgbClr val="0000FF"/>
                          </a:solidFill>
                          <a:effectLst/>
                          <a:latin typeface="Times New Roman" panose="02020603050405020304" pitchFamily="18" charset="0"/>
                          <a:cs typeface="Times New Roman" panose="02020603050405020304" pitchFamily="18" charset="0"/>
                        </a:rPr>
                        <a:t> tester and Torque Drivers &amp; Digital Oscilloscope is sent for repairs.</a:t>
                      </a:r>
                    </a:p>
                  </a:txBody>
                  <a:tcPr marL="10648" marR="10648" marT="10648" marB="0"/>
                </a:tc>
                <a:extLst>
                  <a:ext uri="{0D108BD9-81ED-4DB2-BD59-A6C34878D82A}">
                    <a16:rowId xmlns:a16="http://schemas.microsoft.com/office/drawing/2014/main" val="1848150823"/>
                  </a:ext>
                </a:extLst>
              </a:tr>
              <a:tr h="111739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Has CAPA (Corrective And Preventive Actions) been determined as effective?</a:t>
                      </a:r>
                      <a:r>
                        <a:rPr lang="en-US" sz="1800" dirty="0">
                          <a:solidFill>
                            <a:schemeClr val="tx2"/>
                          </a:solidFill>
                          <a:latin typeface="Times New Roman" panose="02020603050405020304" pitchFamily="18" charset="0"/>
                          <a:ea typeface="+mn-ea"/>
                          <a:cs typeface="Times New Roman" panose="02020603050405020304" pitchFamily="18" charset="0"/>
                        </a:rPr>
                        <a:t>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u="none" strike="noStrike" dirty="0">
                          <a:solidFill>
                            <a:srgbClr val="0000FF"/>
                          </a:solidFill>
                          <a:effectLst/>
                          <a:latin typeface="Times New Roman" panose="02020603050405020304" pitchFamily="18" charset="0"/>
                          <a:cs typeface="Times New Roman" panose="02020603050405020304" pitchFamily="18" charset="0"/>
                        </a:rPr>
                        <a:t>Yes</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We had reported the NC as soon as the event happened, yet to report the Corrective Action to validate the same.</a:t>
                      </a:r>
                    </a:p>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As a preventive </a:t>
                      </a:r>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action,during</a:t>
                      </a:r>
                      <a:r>
                        <a:rPr lang="en-US" sz="1800" b="0" i="0" u="none" strike="noStrike" dirty="0">
                          <a:solidFill>
                            <a:srgbClr val="0000FF"/>
                          </a:solidFill>
                          <a:effectLst/>
                          <a:latin typeface="Times New Roman" panose="02020603050405020304" pitchFamily="18" charset="0"/>
                          <a:cs typeface="Times New Roman" panose="02020603050405020304" pitchFamily="18" charset="0"/>
                        </a:rPr>
                        <a:t> the year 2020, Service Center will have Standby testing Equipment to overcome any such situations and ensure un-interrupted functioning and Service to Customers.</a:t>
                      </a:r>
                    </a:p>
                  </a:txBody>
                  <a:tcPr marL="10648" marR="10648" marT="10648" marB="0"/>
                </a:tc>
                <a:extLst>
                  <a:ext uri="{0D108BD9-81ED-4DB2-BD59-A6C34878D82A}">
                    <a16:rowId xmlns:a16="http://schemas.microsoft.com/office/drawing/2014/main" val="3323824636"/>
                  </a:ext>
                </a:extLst>
              </a:tr>
            </a:tbl>
          </a:graphicData>
        </a:graphic>
      </p:graphicFrame>
    </p:spTree>
    <p:extLst>
      <p:ext uri="{BB962C8B-B14F-4D97-AF65-F5344CB8AC3E}">
        <p14:creationId xmlns:p14="http://schemas.microsoft.com/office/powerpoint/2010/main" val="25613239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D5382D-84AC-444C-B85A-D36726377753}"/>
              </a:ext>
            </a:extLst>
          </p:cNvPr>
          <p:cNvSpPr>
            <a:spLocks noGrp="1"/>
          </p:cNvSpPr>
          <p:nvPr>
            <p:ph type="sldNum" sz="quarter" idx="10"/>
          </p:nvPr>
        </p:nvSpPr>
        <p:spPr/>
        <p:txBody>
          <a:bodyPr/>
          <a:lstStyle/>
          <a:p>
            <a:pPr>
              <a:defRPr/>
            </a:pPr>
            <a:fld id="{01554C84-C21A-493B-83DC-F44A226614FD}" type="slidenum">
              <a:rPr lang="en-US" altLang="en-US" smtClean="0"/>
              <a:t>18</a:t>
            </a:fld>
            <a:endParaRPr lang="en-US" altLang="en-US" dirty="0"/>
          </a:p>
        </p:txBody>
      </p:sp>
      <p:sp>
        <p:nvSpPr>
          <p:cNvPr id="5" name="Rectangle 2">
            <a:extLst>
              <a:ext uri="{FF2B5EF4-FFF2-40B4-BE49-F238E27FC236}">
                <a16:creationId xmlns:a16="http://schemas.microsoft.com/office/drawing/2014/main" id="{C75CEB07-07FD-4DCB-A24D-21FCE33F6C1B}"/>
              </a:ext>
            </a:extLst>
          </p:cNvPr>
          <p:cNvSpPr txBox="1">
            <a:spLocks noChangeArrowheads="1"/>
          </p:cNvSpPr>
          <p:nvPr/>
        </p:nvSpPr>
        <p:spPr bwMode="auto">
          <a:xfrm>
            <a:off x="431074" y="274320"/>
            <a:ext cx="13918835" cy="109728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Product Quality Review</a:t>
            </a:r>
          </a:p>
        </p:txBody>
      </p:sp>
      <p:sp>
        <p:nvSpPr>
          <p:cNvPr id="6" name="Rectangle 3">
            <a:extLst>
              <a:ext uri="{FF2B5EF4-FFF2-40B4-BE49-F238E27FC236}">
                <a16:creationId xmlns:a16="http://schemas.microsoft.com/office/drawing/2014/main" id="{D51D64FD-46B9-48DE-A286-F356E6170FB6}"/>
              </a:ext>
            </a:extLst>
          </p:cNvPr>
          <p:cNvSpPr txBox="1">
            <a:spLocks noChangeArrowheads="1"/>
          </p:cNvSpPr>
          <p:nvPr/>
        </p:nvSpPr>
        <p:spPr bwMode="auto">
          <a:xfrm>
            <a:off x="431074" y="1541417"/>
            <a:ext cx="13918834" cy="2468880"/>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p>
            <a:r>
              <a:rPr lang="en-US" sz="1800" dirty="0">
                <a:solidFill>
                  <a:srgbClr val="0000FF"/>
                </a:solidFill>
                <a:latin typeface="Times New Roman" panose="02020603050405020304" pitchFamily="18" charset="0"/>
                <a:cs typeface="Times New Roman" panose="02020603050405020304" pitchFamily="18" charset="0"/>
              </a:rPr>
              <a:t>A set of twenty service records were selected at random and reviewed based on ANSI/ASQC Z1.4 Normal Level I AQL = .65 - Accept 0; Reject 1</a:t>
            </a:r>
          </a:p>
          <a:p>
            <a:endParaRPr lang="en-US" sz="1800" dirty="0">
              <a:solidFill>
                <a:srgbClr val="0000FF"/>
              </a:solidFill>
              <a:latin typeface="Times New Roman" panose="02020603050405020304" pitchFamily="18" charset="0"/>
              <a:cs typeface="Times New Roman" panose="02020603050405020304" pitchFamily="18" charset="0"/>
            </a:endParaRPr>
          </a:p>
          <a:p>
            <a:pPr marL="800100" lvl="1" indent="-342900">
              <a:spcBef>
                <a:spcPct val="20000"/>
              </a:spcBef>
              <a:buFontTx/>
              <a:buChar char="•"/>
              <a:defRPr/>
            </a:pPr>
            <a:r>
              <a:rPr lang="en-US" sz="1800" kern="0" dirty="0">
                <a:solidFill>
                  <a:srgbClr val="0000FF"/>
                </a:solidFill>
                <a:latin typeface="Times New Roman" panose="02020603050405020304" pitchFamily="18" charset="0"/>
                <a:cs typeface="Times New Roman" panose="02020603050405020304" pitchFamily="18" charset="0"/>
              </a:rPr>
              <a:t>12 GEN11 Records</a:t>
            </a:r>
          </a:p>
          <a:p>
            <a:pPr marL="800100" lvl="1" indent="-342900">
              <a:spcBef>
                <a:spcPct val="20000"/>
              </a:spcBef>
              <a:buFontTx/>
              <a:buChar char="•"/>
              <a:defRPr/>
            </a:pPr>
            <a:r>
              <a:rPr lang="en-US" sz="1800" kern="0" dirty="0">
                <a:solidFill>
                  <a:srgbClr val="0000FF"/>
                </a:solidFill>
                <a:latin typeface="Times New Roman" panose="02020603050405020304" pitchFamily="18" charset="0"/>
                <a:cs typeface="Times New Roman" panose="02020603050405020304" pitchFamily="18" charset="0"/>
              </a:rPr>
              <a:t>7 Mega Power Records</a:t>
            </a:r>
          </a:p>
          <a:p>
            <a:pPr marL="800100" lvl="1" indent="-342900">
              <a:spcBef>
                <a:spcPct val="20000"/>
              </a:spcBef>
              <a:buFontTx/>
              <a:buChar char="•"/>
              <a:defRPr/>
            </a:pPr>
            <a:r>
              <a:rPr lang="en-US" sz="1800" kern="0" dirty="0">
                <a:solidFill>
                  <a:srgbClr val="0000FF"/>
                </a:solidFill>
                <a:latin typeface="Times New Roman" panose="02020603050405020304" pitchFamily="18" charset="0"/>
                <a:cs typeface="Times New Roman" panose="02020603050405020304" pitchFamily="18" charset="0"/>
              </a:rPr>
              <a:t>1 Gen 04</a:t>
            </a:r>
          </a:p>
        </p:txBody>
      </p:sp>
    </p:spTree>
    <p:extLst>
      <p:ext uri="{BB962C8B-B14F-4D97-AF65-F5344CB8AC3E}">
        <p14:creationId xmlns:p14="http://schemas.microsoft.com/office/powerpoint/2010/main" val="19277862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54C6B1-0EEE-4F64-B82E-2A854795E9A9}"/>
              </a:ext>
            </a:extLst>
          </p:cNvPr>
          <p:cNvSpPr>
            <a:spLocks noGrp="1"/>
          </p:cNvSpPr>
          <p:nvPr>
            <p:ph type="sldNum" sz="quarter" idx="10"/>
          </p:nvPr>
        </p:nvSpPr>
        <p:spPr/>
        <p:txBody>
          <a:bodyPr/>
          <a:lstStyle/>
          <a:p>
            <a:pPr>
              <a:defRPr/>
            </a:pPr>
            <a:fld id="{01554C84-C21A-493B-83DC-F44A226614FD}" type="slidenum">
              <a:rPr lang="en-US" altLang="en-US" smtClean="0"/>
              <a:t>19</a:t>
            </a:fld>
            <a:endParaRPr lang="en-US" altLang="en-US" dirty="0"/>
          </a:p>
        </p:txBody>
      </p:sp>
      <p:sp>
        <p:nvSpPr>
          <p:cNvPr id="5" name="Rectangle 2">
            <a:extLst>
              <a:ext uri="{FF2B5EF4-FFF2-40B4-BE49-F238E27FC236}">
                <a16:creationId xmlns:a16="http://schemas.microsoft.com/office/drawing/2014/main" id="{0C9848F0-91C4-4D7F-B043-C38543F3D64E}"/>
              </a:ext>
            </a:extLst>
          </p:cNvPr>
          <p:cNvSpPr txBox="1">
            <a:spLocks noChangeArrowheads="1"/>
          </p:cNvSpPr>
          <p:nvPr/>
        </p:nvSpPr>
        <p:spPr bwMode="auto">
          <a:xfrm>
            <a:off x="143691" y="209006"/>
            <a:ext cx="14356080" cy="109728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Product Quality Review</a:t>
            </a:r>
          </a:p>
        </p:txBody>
      </p:sp>
      <p:graphicFrame>
        <p:nvGraphicFramePr>
          <p:cNvPr id="6" name="Table 5">
            <a:extLst>
              <a:ext uri="{FF2B5EF4-FFF2-40B4-BE49-F238E27FC236}">
                <a16:creationId xmlns:a16="http://schemas.microsoft.com/office/drawing/2014/main" id="{6403837D-2373-4214-879E-152B45376FB3}"/>
              </a:ext>
            </a:extLst>
          </p:cNvPr>
          <p:cNvGraphicFramePr>
            <a:graphicFrameLocks noGrp="1"/>
          </p:cNvGraphicFramePr>
          <p:nvPr>
            <p:extLst>
              <p:ext uri="{D42A27DB-BD31-4B8C-83A1-F6EECF244321}">
                <p14:modId xmlns:p14="http://schemas.microsoft.com/office/powerpoint/2010/main" val="1632887220"/>
              </p:ext>
            </p:extLst>
          </p:nvPr>
        </p:nvGraphicFramePr>
        <p:xfrm>
          <a:off x="261257" y="1685108"/>
          <a:ext cx="14088651" cy="1763684"/>
        </p:xfrm>
        <a:graphic>
          <a:graphicData uri="http://schemas.openxmlformats.org/drawingml/2006/table">
            <a:tbl>
              <a:tblPr firstRow="1" bandRow="1">
                <a:tableStyleId>{5C22544A-7EE6-4342-B048-85BDC9FD1C3A}</a:tableStyleId>
              </a:tblPr>
              <a:tblGrid>
                <a:gridCol w="4696217">
                  <a:extLst>
                    <a:ext uri="{9D8B030D-6E8A-4147-A177-3AD203B41FA5}">
                      <a16:colId xmlns:a16="http://schemas.microsoft.com/office/drawing/2014/main" val="4125066813"/>
                    </a:ext>
                  </a:extLst>
                </a:gridCol>
                <a:gridCol w="4834341">
                  <a:extLst>
                    <a:ext uri="{9D8B030D-6E8A-4147-A177-3AD203B41FA5}">
                      <a16:colId xmlns:a16="http://schemas.microsoft.com/office/drawing/2014/main" val="2444598323"/>
                    </a:ext>
                  </a:extLst>
                </a:gridCol>
                <a:gridCol w="4558093">
                  <a:extLst>
                    <a:ext uri="{9D8B030D-6E8A-4147-A177-3AD203B41FA5}">
                      <a16:colId xmlns:a16="http://schemas.microsoft.com/office/drawing/2014/main" val="2255408877"/>
                    </a:ext>
                  </a:extLst>
                </a:gridCol>
              </a:tblGrid>
              <a:tr h="875212">
                <a:tc>
                  <a:txBody>
                    <a:bodyPr/>
                    <a:lstStyle/>
                    <a:p>
                      <a:pPr algn="l" fontAlgn="b"/>
                      <a:r>
                        <a:rPr lang="en-US" sz="2200" b="1" u="none" strike="noStrike" dirty="0">
                          <a:solidFill>
                            <a:schemeClr val="tx2"/>
                          </a:solidFill>
                          <a:effectLst/>
                          <a:latin typeface="Times New Roman" panose="02020603050405020304" pitchFamily="18" charset="0"/>
                          <a:cs typeface="Times New Roman" panose="02020603050405020304" pitchFamily="18" charset="0"/>
                        </a:rPr>
                        <a:t>Please answer the following:</a:t>
                      </a:r>
                      <a:endParaRPr lang="en-US" sz="22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2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22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2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22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1908222329"/>
                  </a:ext>
                </a:extLst>
              </a:tr>
              <a:tr h="888472">
                <a:tc>
                  <a:txBody>
                    <a:bodyPr/>
                    <a:lstStyle/>
                    <a:p>
                      <a:pPr algn="l" fontAlgn="b"/>
                      <a:r>
                        <a:rPr lang="en-US" sz="1800" b="0" dirty="0">
                          <a:solidFill>
                            <a:schemeClr val="tx2"/>
                          </a:solidFill>
                          <a:latin typeface="Times New Roman" panose="02020603050405020304" pitchFamily="18" charset="0"/>
                          <a:cs typeface="Times New Roman" panose="02020603050405020304" pitchFamily="18" charset="0"/>
                        </a:rPr>
                        <a:t>Have there been any identified failures; breakdowns; or any outstanding issues related to spare part usage for this review?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u="none" strike="noStrike" dirty="0">
                          <a:solidFill>
                            <a:srgbClr val="0000FF"/>
                          </a:solidFill>
                          <a:effectLst/>
                          <a:latin typeface="Times New Roman" panose="02020603050405020304" pitchFamily="18" charset="0"/>
                          <a:cs typeface="Times New Roman" panose="02020603050405020304" pitchFamily="18" charset="0"/>
                        </a:rPr>
                        <a:t>Yes </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3 No of Main PCB Assembly of GEN11 were found to be faulty on arrival (Part No.EE01-63095)</a:t>
                      </a:r>
                    </a:p>
                  </a:txBody>
                  <a:tcPr marL="10648" marR="10648" marT="10648" marB="0"/>
                </a:tc>
                <a:extLst>
                  <a:ext uri="{0D108BD9-81ED-4DB2-BD59-A6C34878D82A}">
                    <a16:rowId xmlns:a16="http://schemas.microsoft.com/office/drawing/2014/main" val="2650515356"/>
                  </a:ext>
                </a:extLst>
              </a:tr>
            </a:tbl>
          </a:graphicData>
        </a:graphic>
      </p:graphicFrame>
    </p:spTree>
    <p:extLst>
      <p:ext uri="{BB962C8B-B14F-4D97-AF65-F5344CB8AC3E}">
        <p14:creationId xmlns:p14="http://schemas.microsoft.com/office/powerpoint/2010/main" val="23909472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274E516-826E-4E13-AAF5-B36848A4BE51}"/>
              </a:ext>
            </a:extLst>
          </p:cNvPr>
          <p:cNvSpPr>
            <a:spLocks noGrp="1" noChangeArrowheads="1"/>
          </p:cNvSpPr>
          <p:nvPr>
            <p:ph type="title"/>
          </p:nvPr>
        </p:nvSpPr>
        <p:spPr>
          <a:xfrm>
            <a:off x="560070" y="205740"/>
            <a:ext cx="5373140" cy="968433"/>
          </a:xfrm>
          <a:solidFill>
            <a:schemeClr val="accent1"/>
          </a:solidFill>
        </p:spPr>
        <p:txBody>
          <a:bodyPr/>
          <a:lstStyle/>
          <a:p>
            <a:pPr algn="ctr"/>
            <a:r>
              <a:rPr lang="en-US" dirty="0"/>
              <a:t>Attendees</a:t>
            </a:r>
          </a:p>
        </p:txBody>
      </p:sp>
      <p:graphicFrame>
        <p:nvGraphicFramePr>
          <p:cNvPr id="9" name="Table 8">
            <a:extLst>
              <a:ext uri="{FF2B5EF4-FFF2-40B4-BE49-F238E27FC236}">
                <a16:creationId xmlns:a16="http://schemas.microsoft.com/office/drawing/2014/main" id="{B6269141-0D8C-416C-86BB-34995ACACB86}"/>
              </a:ext>
            </a:extLst>
          </p:cNvPr>
          <p:cNvGraphicFramePr>
            <a:graphicFrameLocks noGrp="1"/>
          </p:cNvGraphicFramePr>
          <p:nvPr>
            <p:extLst>
              <p:ext uri="{D42A27DB-BD31-4B8C-83A1-F6EECF244321}">
                <p14:modId xmlns:p14="http://schemas.microsoft.com/office/powerpoint/2010/main" val="3373351104"/>
              </p:ext>
            </p:extLst>
          </p:nvPr>
        </p:nvGraphicFramePr>
        <p:xfrm>
          <a:off x="560070" y="1589808"/>
          <a:ext cx="5373140" cy="4030961"/>
        </p:xfrm>
        <a:graphic>
          <a:graphicData uri="http://schemas.openxmlformats.org/drawingml/2006/table">
            <a:tbl>
              <a:tblPr firstRow="1" bandRow="1">
                <a:tableStyleId>{5C22544A-7EE6-4342-B048-85BDC9FD1C3A}</a:tableStyleId>
              </a:tblPr>
              <a:tblGrid>
                <a:gridCol w="2359775">
                  <a:extLst>
                    <a:ext uri="{9D8B030D-6E8A-4147-A177-3AD203B41FA5}">
                      <a16:colId xmlns:a16="http://schemas.microsoft.com/office/drawing/2014/main" val="1234617611"/>
                    </a:ext>
                  </a:extLst>
                </a:gridCol>
                <a:gridCol w="3013365">
                  <a:extLst>
                    <a:ext uri="{9D8B030D-6E8A-4147-A177-3AD203B41FA5}">
                      <a16:colId xmlns:a16="http://schemas.microsoft.com/office/drawing/2014/main" val="1135539692"/>
                    </a:ext>
                  </a:extLst>
                </a:gridCol>
              </a:tblGrid>
              <a:tr h="550133">
                <a:tc>
                  <a:txBody>
                    <a:bodyPr/>
                    <a:lstStyle/>
                    <a:p>
                      <a:r>
                        <a:rPr lang="en-US" sz="2400" dirty="0">
                          <a:solidFill>
                            <a:schemeClr val="tx2"/>
                          </a:solidFill>
                          <a:latin typeface="Times New Roman" panose="02020603050405020304" pitchFamily="18" charset="0"/>
                          <a:cs typeface="Times New Roman" panose="02020603050405020304" pitchFamily="18" charset="0"/>
                        </a:rPr>
                        <a:t>Name</a:t>
                      </a:r>
                    </a:p>
                  </a:txBody>
                  <a:tcPr marL="109728" marR="109728" marT="54864" marB="54864"/>
                </a:tc>
                <a:tc>
                  <a:txBody>
                    <a:bodyPr/>
                    <a:lstStyle/>
                    <a:p>
                      <a:r>
                        <a:rPr lang="en-US" sz="2400" dirty="0">
                          <a:solidFill>
                            <a:schemeClr val="tx2"/>
                          </a:solidFill>
                          <a:latin typeface="Times New Roman" panose="02020603050405020304" pitchFamily="18" charset="0"/>
                          <a:cs typeface="Times New Roman" panose="02020603050405020304" pitchFamily="18" charset="0"/>
                        </a:rPr>
                        <a:t>Title</a:t>
                      </a:r>
                    </a:p>
                  </a:txBody>
                  <a:tcPr marL="109728" marR="109728" marT="54864" marB="54864"/>
                </a:tc>
                <a:extLst>
                  <a:ext uri="{0D108BD9-81ED-4DB2-BD59-A6C34878D82A}">
                    <a16:rowId xmlns:a16="http://schemas.microsoft.com/office/drawing/2014/main" val="2484993179"/>
                  </a:ext>
                </a:extLst>
              </a:tr>
              <a:tr h="470410">
                <a:tc>
                  <a:txBody>
                    <a:bodyPr/>
                    <a:lstStyle/>
                    <a:p>
                      <a:r>
                        <a:rPr lang="en-US" sz="1800" dirty="0">
                          <a:solidFill>
                            <a:srgbClr val="0000FF"/>
                          </a:solidFill>
                          <a:latin typeface="Times New Roman" panose="02020603050405020304" pitchFamily="18" charset="0"/>
                          <a:cs typeface="Times New Roman" panose="02020603050405020304" pitchFamily="18" charset="0"/>
                        </a:rPr>
                        <a:t>Mr. Ravindra Bhaiwal</a:t>
                      </a:r>
                    </a:p>
                  </a:txBody>
                  <a:tcPr marL="109728" marR="109728" marT="54864" marB="54864"/>
                </a:tc>
                <a:tc>
                  <a:txBody>
                    <a:bodyPr/>
                    <a:lstStyle/>
                    <a:p>
                      <a:r>
                        <a:rPr lang="en-US" sz="1800" dirty="0">
                          <a:solidFill>
                            <a:srgbClr val="0000FF"/>
                          </a:solidFill>
                          <a:latin typeface="Times New Roman" panose="02020603050405020304" pitchFamily="18" charset="0"/>
                          <a:cs typeface="Times New Roman" panose="02020603050405020304" pitchFamily="18" charset="0"/>
                        </a:rPr>
                        <a:t>Sr. Service Manager[J&amp;J]</a:t>
                      </a:r>
                    </a:p>
                  </a:txBody>
                  <a:tcPr marL="109728" marR="109728" marT="54864" marB="54864"/>
                </a:tc>
                <a:extLst>
                  <a:ext uri="{0D108BD9-81ED-4DB2-BD59-A6C34878D82A}">
                    <a16:rowId xmlns:a16="http://schemas.microsoft.com/office/drawing/2014/main" val="2467473589"/>
                  </a:ext>
                </a:extLst>
              </a:tr>
              <a:tr h="470410">
                <a:tc>
                  <a:txBody>
                    <a:bodyPr/>
                    <a:lstStyle/>
                    <a:p>
                      <a:r>
                        <a:rPr lang="en-US" sz="1800" dirty="0">
                          <a:solidFill>
                            <a:srgbClr val="0000FF"/>
                          </a:solidFill>
                          <a:latin typeface="Times New Roman" panose="02020603050405020304" pitchFamily="18" charset="0"/>
                          <a:cs typeface="Times New Roman" panose="02020603050405020304" pitchFamily="18" charset="0"/>
                        </a:rPr>
                        <a:t>Mr. Suraj Kator</a:t>
                      </a:r>
                    </a:p>
                  </a:txBody>
                  <a:tcPr marL="109728" marR="109728" marT="54864" marB="54864"/>
                </a:tc>
                <a:tc>
                  <a:txBody>
                    <a:bodyPr/>
                    <a:lstStyle/>
                    <a:p>
                      <a:r>
                        <a:rPr lang="en-US" sz="1800" dirty="0">
                          <a:solidFill>
                            <a:srgbClr val="0000FF"/>
                          </a:solidFill>
                          <a:latin typeface="Times New Roman" panose="02020603050405020304" pitchFamily="18" charset="0"/>
                          <a:cs typeface="Times New Roman" panose="02020603050405020304" pitchFamily="18" charset="0"/>
                        </a:rPr>
                        <a:t>Asst. Manager [Emergent]</a:t>
                      </a:r>
                    </a:p>
                  </a:txBody>
                  <a:tcPr marL="109728" marR="109728" marT="54864" marB="54864"/>
                </a:tc>
                <a:extLst>
                  <a:ext uri="{0D108BD9-81ED-4DB2-BD59-A6C34878D82A}">
                    <a16:rowId xmlns:a16="http://schemas.microsoft.com/office/drawing/2014/main" val="144648895"/>
                  </a:ext>
                </a:extLst>
              </a:tr>
              <a:tr h="470410">
                <a:tc>
                  <a:txBody>
                    <a:bodyPr/>
                    <a:lstStyle/>
                    <a:p>
                      <a:r>
                        <a:rPr lang="en-US" sz="1800" dirty="0">
                          <a:solidFill>
                            <a:srgbClr val="0000FF"/>
                          </a:solidFill>
                          <a:latin typeface="Times New Roman" panose="02020603050405020304" pitchFamily="18" charset="0"/>
                          <a:cs typeface="Times New Roman" panose="02020603050405020304" pitchFamily="18" charset="0"/>
                        </a:rPr>
                        <a:t>Mr. Nilesh Kanchan</a:t>
                      </a:r>
                    </a:p>
                  </a:txBody>
                  <a:tcPr marL="109728" marR="109728" marT="54864" marB="54864"/>
                </a:tc>
                <a:tc>
                  <a:txBody>
                    <a:bodyPr/>
                    <a:lstStyle/>
                    <a:p>
                      <a:r>
                        <a:rPr lang="en-US" sz="1800" dirty="0">
                          <a:solidFill>
                            <a:srgbClr val="0000FF"/>
                          </a:solidFill>
                          <a:latin typeface="Times New Roman" panose="02020603050405020304" pitchFamily="18" charset="0"/>
                          <a:cs typeface="Times New Roman" panose="02020603050405020304" pitchFamily="18" charset="0"/>
                        </a:rPr>
                        <a:t>Sr. Service Engineer [Emergent]</a:t>
                      </a:r>
                    </a:p>
                  </a:txBody>
                  <a:tcPr marL="109728" marR="109728" marT="54864" marB="54864"/>
                </a:tc>
                <a:extLst>
                  <a:ext uri="{0D108BD9-81ED-4DB2-BD59-A6C34878D82A}">
                    <a16:rowId xmlns:a16="http://schemas.microsoft.com/office/drawing/2014/main" val="1336190425"/>
                  </a:ext>
                </a:extLst>
              </a:tr>
              <a:tr h="470410">
                <a:tc>
                  <a:txBody>
                    <a:bodyPr/>
                    <a:lstStyle/>
                    <a:p>
                      <a:r>
                        <a:rPr lang="en-US" sz="1800" dirty="0">
                          <a:solidFill>
                            <a:srgbClr val="0000FF"/>
                          </a:solidFill>
                          <a:latin typeface="Times New Roman" panose="02020603050405020304" pitchFamily="18" charset="0"/>
                          <a:cs typeface="Times New Roman" panose="02020603050405020304" pitchFamily="18" charset="0"/>
                        </a:rPr>
                        <a:t>Shannon Gillespie</a:t>
                      </a:r>
                    </a:p>
                  </a:txBody>
                  <a:tcPr marL="109728" marR="109728" marT="54864" marB="54864"/>
                </a:tc>
                <a:tc>
                  <a:txBody>
                    <a:bodyPr/>
                    <a:lstStyle/>
                    <a:p>
                      <a:r>
                        <a:rPr lang="en-US" sz="1800" dirty="0">
                          <a:solidFill>
                            <a:srgbClr val="0000FF"/>
                          </a:solidFill>
                          <a:latin typeface="Times New Roman" panose="02020603050405020304" pitchFamily="18" charset="0"/>
                          <a:cs typeface="Times New Roman" panose="02020603050405020304" pitchFamily="18" charset="0"/>
                        </a:rPr>
                        <a:t>International Service Manager</a:t>
                      </a:r>
                    </a:p>
                  </a:txBody>
                  <a:tcPr marL="109728" marR="109728" marT="54864" marB="54864"/>
                </a:tc>
                <a:extLst>
                  <a:ext uri="{0D108BD9-81ED-4DB2-BD59-A6C34878D82A}">
                    <a16:rowId xmlns:a16="http://schemas.microsoft.com/office/drawing/2014/main" val="2570477357"/>
                  </a:ext>
                </a:extLst>
              </a:tr>
              <a:tr h="470410">
                <a:tc>
                  <a:txBody>
                    <a:bodyPr/>
                    <a:lstStyle/>
                    <a:p>
                      <a:r>
                        <a:rPr lang="en-US" sz="1800" dirty="0">
                          <a:solidFill>
                            <a:srgbClr val="0000FF"/>
                          </a:solidFill>
                          <a:latin typeface="Times New Roman" panose="02020603050405020304" pitchFamily="18" charset="0"/>
                          <a:cs typeface="Times New Roman" panose="02020603050405020304" pitchFamily="18" charset="0"/>
                        </a:rPr>
                        <a:t>Robert Peters</a:t>
                      </a:r>
                    </a:p>
                  </a:txBody>
                  <a:tcPr marL="109728" marR="109728" marT="54864" marB="54864"/>
                </a:tc>
                <a:tc>
                  <a:txBody>
                    <a:bodyPr/>
                    <a:lstStyle/>
                    <a:p>
                      <a:r>
                        <a:rPr lang="en-US" sz="1800" dirty="0">
                          <a:solidFill>
                            <a:srgbClr val="0000FF"/>
                          </a:solidFill>
                          <a:latin typeface="Times New Roman" panose="02020603050405020304" pitchFamily="18" charset="0"/>
                          <a:cs typeface="Times New Roman" panose="02020603050405020304" pitchFamily="18" charset="0"/>
                        </a:rPr>
                        <a:t>Service Quality Lead</a:t>
                      </a:r>
                    </a:p>
                  </a:txBody>
                  <a:tcPr marL="109728" marR="109728" marT="54864" marB="54864"/>
                </a:tc>
                <a:extLst>
                  <a:ext uri="{0D108BD9-81ED-4DB2-BD59-A6C34878D82A}">
                    <a16:rowId xmlns:a16="http://schemas.microsoft.com/office/drawing/2014/main" val="824086010"/>
                  </a:ext>
                </a:extLst>
              </a:tr>
              <a:tr h="470410">
                <a:tc>
                  <a:txBody>
                    <a:bodyPr/>
                    <a:lstStyle/>
                    <a:p>
                      <a:r>
                        <a:rPr lang="en-US" sz="1800" dirty="0">
                          <a:solidFill>
                            <a:srgbClr val="0000FF"/>
                          </a:solidFill>
                          <a:latin typeface="Times New Roman" panose="02020603050405020304" pitchFamily="18" charset="0"/>
                          <a:cs typeface="Times New Roman" panose="02020603050405020304" pitchFamily="18" charset="0"/>
                        </a:rPr>
                        <a:t>James Swords</a:t>
                      </a:r>
                    </a:p>
                  </a:txBody>
                  <a:tcPr marL="109728" marR="109728" marT="54864" marB="54864"/>
                </a:tc>
                <a:tc>
                  <a:txBody>
                    <a:bodyPr/>
                    <a:lstStyle/>
                    <a:p>
                      <a:r>
                        <a:rPr lang="en-US" sz="1800" dirty="0">
                          <a:solidFill>
                            <a:srgbClr val="0000FF"/>
                          </a:solidFill>
                          <a:latin typeface="Times New Roman" panose="02020603050405020304" pitchFamily="18" charset="0"/>
                          <a:cs typeface="Times New Roman" panose="02020603050405020304" pitchFamily="18" charset="0"/>
                        </a:rPr>
                        <a:t>WTCS-Coordinator </a:t>
                      </a:r>
                    </a:p>
                  </a:txBody>
                  <a:tcPr marL="109728" marR="109728" marT="54864" marB="54864"/>
                </a:tc>
                <a:extLst>
                  <a:ext uri="{0D108BD9-81ED-4DB2-BD59-A6C34878D82A}">
                    <a16:rowId xmlns:a16="http://schemas.microsoft.com/office/drawing/2014/main" val="974889997"/>
                  </a:ext>
                </a:extLst>
              </a:tr>
              <a:tr h="470410">
                <a:tc>
                  <a:txBody>
                    <a:bodyPr/>
                    <a:lstStyle/>
                    <a:p>
                      <a:r>
                        <a:rPr lang="en-US" sz="1800" dirty="0">
                          <a:solidFill>
                            <a:srgbClr val="0000FF"/>
                          </a:solidFill>
                          <a:latin typeface="Times New Roman" panose="02020603050405020304" pitchFamily="18" charset="0"/>
                          <a:cs typeface="Times New Roman" panose="02020603050405020304" pitchFamily="18" charset="0"/>
                        </a:rPr>
                        <a:t>James Terry</a:t>
                      </a:r>
                    </a:p>
                  </a:txBody>
                  <a:tcPr marL="109728" marR="109728" marT="54864" marB="54864"/>
                </a:tc>
                <a:tc>
                  <a:txBody>
                    <a:bodyPr/>
                    <a:lstStyle/>
                    <a:p>
                      <a:r>
                        <a:rPr lang="en-US" sz="1800" dirty="0">
                          <a:solidFill>
                            <a:srgbClr val="0000FF"/>
                          </a:solidFill>
                          <a:latin typeface="Times New Roman" panose="02020603050405020304" pitchFamily="18" charset="0"/>
                          <a:cs typeface="Times New Roman" panose="02020603050405020304" pitchFamily="18" charset="0"/>
                        </a:rPr>
                        <a:t>Product Release Technician</a:t>
                      </a:r>
                    </a:p>
                  </a:txBody>
                  <a:tcPr marL="109728" marR="109728" marT="54864" marB="54864"/>
                </a:tc>
                <a:extLst>
                  <a:ext uri="{0D108BD9-81ED-4DB2-BD59-A6C34878D82A}">
                    <a16:rowId xmlns:a16="http://schemas.microsoft.com/office/drawing/2014/main" val="2021053322"/>
                  </a:ext>
                </a:extLst>
              </a:tr>
            </a:tbl>
          </a:graphicData>
        </a:graphic>
      </p:graphicFrame>
      <p:sp>
        <p:nvSpPr>
          <p:cNvPr id="4" name="Rectangle 2">
            <a:extLst>
              <a:ext uri="{FF2B5EF4-FFF2-40B4-BE49-F238E27FC236}">
                <a16:creationId xmlns:a16="http://schemas.microsoft.com/office/drawing/2014/main" id="{FBBF8C87-569C-41DB-AB0A-CD135E49445A}"/>
              </a:ext>
            </a:extLst>
          </p:cNvPr>
          <p:cNvSpPr txBox="1">
            <a:spLocks noChangeArrowheads="1"/>
          </p:cNvSpPr>
          <p:nvPr/>
        </p:nvSpPr>
        <p:spPr bwMode="auto">
          <a:xfrm>
            <a:off x="8162752" y="205740"/>
            <a:ext cx="5373140" cy="885305"/>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a:r>
              <a:rPr lang="en-US" kern="0" dirty="0"/>
              <a:t>Agenda</a:t>
            </a:r>
          </a:p>
        </p:txBody>
      </p:sp>
      <p:graphicFrame>
        <p:nvGraphicFramePr>
          <p:cNvPr id="2" name="Table 2">
            <a:extLst>
              <a:ext uri="{FF2B5EF4-FFF2-40B4-BE49-F238E27FC236}">
                <a16:creationId xmlns:a16="http://schemas.microsoft.com/office/drawing/2014/main" id="{42D7659D-45FE-468F-A223-9153B6B5AB06}"/>
              </a:ext>
            </a:extLst>
          </p:cNvPr>
          <p:cNvGraphicFramePr>
            <a:graphicFrameLocks noGrp="1"/>
          </p:cNvGraphicFramePr>
          <p:nvPr>
            <p:extLst>
              <p:ext uri="{D42A27DB-BD31-4B8C-83A1-F6EECF244321}">
                <p14:modId xmlns:p14="http://schemas.microsoft.com/office/powerpoint/2010/main" val="2259248398"/>
              </p:ext>
            </p:extLst>
          </p:nvPr>
        </p:nvGraphicFramePr>
        <p:xfrm>
          <a:off x="8162752" y="1209040"/>
          <a:ext cx="5373140" cy="5968729"/>
        </p:xfrm>
        <a:graphic>
          <a:graphicData uri="http://schemas.openxmlformats.org/drawingml/2006/table">
            <a:tbl>
              <a:tblPr firstRow="1" bandRow="1">
                <a:tableStyleId>{073A0DAA-6AF3-43AB-8588-CEC1D06C72B9}</a:tableStyleId>
              </a:tblPr>
              <a:tblGrid>
                <a:gridCol w="5373140">
                  <a:extLst>
                    <a:ext uri="{9D8B030D-6E8A-4147-A177-3AD203B41FA5}">
                      <a16:colId xmlns:a16="http://schemas.microsoft.com/office/drawing/2014/main" val="785792190"/>
                    </a:ext>
                  </a:extLst>
                </a:gridCol>
              </a:tblGrid>
              <a:tr h="351349">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b="0" kern="0" dirty="0">
                          <a:solidFill>
                            <a:srgbClr val="0000FF"/>
                          </a:solidFill>
                          <a:latin typeface="Times New Roman" panose="02020603050405020304" pitchFamily="18" charset="0"/>
                          <a:cs typeface="Times New Roman" panose="02020603050405020304" pitchFamily="18" charset="0"/>
                        </a:rPr>
                        <a:t>Organizational changes </a:t>
                      </a:r>
                      <a:endParaRPr lang="en-US" sz="1800" b="0" dirty="0">
                        <a:solidFill>
                          <a:srgbClr val="0000FF"/>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extLst>
                  <a:ext uri="{0D108BD9-81ED-4DB2-BD59-A6C34878D82A}">
                    <a16:rowId xmlns:a16="http://schemas.microsoft.com/office/drawing/2014/main" val="797869104"/>
                  </a:ext>
                </a:extLst>
              </a:tr>
              <a:tr h="51312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b="0" kern="0" dirty="0">
                          <a:solidFill>
                            <a:srgbClr val="0000FF"/>
                          </a:solidFill>
                          <a:latin typeface="Times New Roman" panose="02020603050405020304" pitchFamily="18" charset="0"/>
                          <a:cs typeface="Times New Roman" panose="02020603050405020304" pitchFamily="18" charset="0"/>
                        </a:rPr>
                        <a:t>Follow-up items from previous quality review </a:t>
                      </a:r>
                      <a:endParaRPr lang="en-US" sz="1800" b="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6967874"/>
                  </a:ext>
                </a:extLst>
              </a:tr>
              <a:tr h="351349">
                <a:tc>
                  <a:txBody>
                    <a:bodyPr/>
                    <a:lstStyle/>
                    <a:p>
                      <a:r>
                        <a:rPr lang="en-US" sz="1800" b="0" kern="0" dirty="0">
                          <a:solidFill>
                            <a:srgbClr val="0000FF"/>
                          </a:solidFill>
                          <a:latin typeface="Times New Roman" panose="02020603050405020304" pitchFamily="18" charset="0"/>
                          <a:cs typeface="Times New Roman" panose="02020603050405020304" pitchFamily="18" charset="0"/>
                        </a:rPr>
                        <a:t>Significant changes in Quality System</a:t>
                      </a:r>
                      <a:endParaRPr lang="en-US" sz="1800" b="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4948332"/>
                  </a:ext>
                </a:extLst>
              </a:tr>
              <a:tr h="51312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b="0" kern="0" dirty="0">
                          <a:solidFill>
                            <a:srgbClr val="0000FF"/>
                          </a:solidFill>
                          <a:latin typeface="Times New Roman" panose="02020603050405020304" pitchFamily="18" charset="0"/>
                          <a:cs typeface="Times New Roman" panose="02020603050405020304" pitchFamily="18" charset="0"/>
                        </a:rPr>
                        <a:t>Average monthly service volume during last 12 months</a:t>
                      </a:r>
                      <a:endParaRPr lang="en-US" sz="1800" b="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085667"/>
                  </a:ext>
                </a:extLst>
              </a:tr>
              <a:tr h="51312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b="0" kern="0" dirty="0">
                          <a:solidFill>
                            <a:srgbClr val="0000FF"/>
                          </a:solidFill>
                          <a:latin typeface="Times New Roman" panose="02020603050405020304" pitchFamily="18" charset="0"/>
                          <a:cs typeface="Times New Roman" panose="02020603050405020304" pitchFamily="18" charset="0"/>
                        </a:rPr>
                        <a:t>Service training results</a:t>
                      </a:r>
                      <a:endParaRPr lang="en-US" sz="1800" b="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2117541"/>
                  </a:ext>
                </a:extLst>
              </a:tr>
              <a:tr h="619066">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b="0" kern="0" dirty="0">
                          <a:solidFill>
                            <a:srgbClr val="0000FF"/>
                          </a:solidFill>
                          <a:latin typeface="Times New Roman" panose="02020603050405020304" pitchFamily="18" charset="0"/>
                          <a:cs typeface="Times New Roman" panose="02020603050405020304" pitchFamily="18" charset="0"/>
                        </a:rPr>
                        <a:t>Product quality review</a:t>
                      </a:r>
                      <a:endParaRPr lang="en-US" sz="1800" b="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0764096"/>
                  </a:ext>
                </a:extLst>
              </a:tr>
              <a:tr h="51312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b="0" kern="0" dirty="0">
                          <a:solidFill>
                            <a:srgbClr val="0000FF"/>
                          </a:solidFill>
                          <a:latin typeface="Times New Roman" panose="02020603050405020304" pitchFamily="18" charset="0"/>
                          <a:cs typeface="Times New Roman" panose="02020603050405020304" pitchFamily="18" charset="0"/>
                        </a:rPr>
                        <a:t>Scorecard Metrics</a:t>
                      </a:r>
                      <a:endParaRPr lang="en-US" sz="1800" b="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3286389"/>
                  </a:ext>
                </a:extLst>
              </a:tr>
              <a:tr h="51312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b="0" kern="0" dirty="0">
                          <a:solidFill>
                            <a:srgbClr val="0000FF"/>
                          </a:solidFill>
                          <a:latin typeface="Times New Roman" panose="02020603050405020304" pitchFamily="18" charset="0"/>
                          <a:cs typeface="Times New Roman" panose="02020603050405020304" pitchFamily="18" charset="0"/>
                        </a:rPr>
                        <a:t>Management Review Summary</a:t>
                      </a:r>
                      <a:endParaRPr lang="en-US" sz="1800" b="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1193336"/>
                  </a:ext>
                </a:extLst>
              </a:tr>
              <a:tr h="51312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b="0" kern="0" dirty="0">
                          <a:solidFill>
                            <a:srgbClr val="0000FF"/>
                          </a:solidFill>
                          <a:latin typeface="Times New Roman" panose="02020603050405020304" pitchFamily="18" charset="0"/>
                          <a:cs typeface="Times New Roman" panose="02020603050405020304" pitchFamily="18" charset="0"/>
                        </a:rPr>
                        <a:t>Compliance Update </a:t>
                      </a:r>
                      <a:endParaRPr lang="en-US" sz="1800" b="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1606471"/>
                  </a:ext>
                </a:extLst>
              </a:tr>
              <a:tr h="51312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b="0" kern="0" dirty="0">
                          <a:solidFill>
                            <a:srgbClr val="0000FF"/>
                          </a:solidFill>
                          <a:latin typeface="Times New Roman" panose="02020603050405020304" pitchFamily="18" charset="0"/>
                          <a:cs typeface="Times New Roman" panose="02020603050405020304" pitchFamily="18" charset="0"/>
                        </a:rPr>
                        <a:t>Certifications  </a:t>
                      </a:r>
                      <a:endParaRPr lang="en-US" sz="1800" b="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9500154"/>
                  </a:ext>
                </a:extLst>
              </a:tr>
              <a:tr h="51312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b="0" kern="0" dirty="0">
                          <a:solidFill>
                            <a:srgbClr val="0000FF"/>
                          </a:solidFill>
                          <a:latin typeface="Times New Roman" panose="02020603050405020304" pitchFamily="18" charset="0"/>
                          <a:cs typeface="Times New Roman" panose="02020603050405020304" pitchFamily="18" charset="0"/>
                        </a:rPr>
                        <a:t>Records Review for destruction</a:t>
                      </a:r>
                      <a:endParaRPr lang="en-US" sz="1800" b="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9077046"/>
                  </a:ext>
                </a:extLst>
              </a:tr>
              <a:tr h="51312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b="0" kern="0" dirty="0">
                          <a:solidFill>
                            <a:srgbClr val="0000FF"/>
                          </a:solidFill>
                          <a:latin typeface="Times New Roman" panose="02020603050405020304" pitchFamily="18" charset="0"/>
                          <a:cs typeface="Times New Roman" panose="02020603050405020304" pitchFamily="18" charset="0"/>
                        </a:rPr>
                        <a:t>General discussion</a:t>
                      </a:r>
                      <a:endParaRPr lang="en-US" sz="1800" b="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3604689"/>
                  </a:ext>
                </a:extLst>
              </a:tr>
            </a:tbl>
          </a:graphicData>
        </a:graphic>
      </p:graphicFrame>
    </p:spTree>
    <p:extLst>
      <p:ext uri="{BB962C8B-B14F-4D97-AF65-F5344CB8AC3E}">
        <p14:creationId xmlns:p14="http://schemas.microsoft.com/office/powerpoint/2010/main" val="25933198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139675-9F32-4906-B07B-661246205B1D}"/>
              </a:ext>
            </a:extLst>
          </p:cNvPr>
          <p:cNvSpPr>
            <a:spLocks noGrp="1"/>
          </p:cNvSpPr>
          <p:nvPr>
            <p:ph type="sldNum" sz="quarter" idx="10"/>
          </p:nvPr>
        </p:nvSpPr>
        <p:spPr/>
        <p:txBody>
          <a:bodyPr/>
          <a:lstStyle/>
          <a:p>
            <a:pPr>
              <a:defRPr/>
            </a:pPr>
            <a:fld id="{01554C84-C21A-493B-83DC-F44A226614FD}" type="slidenum">
              <a:rPr lang="en-US" altLang="en-US" smtClean="0"/>
              <a:t>20</a:t>
            </a:fld>
            <a:endParaRPr lang="en-US" altLang="en-US" dirty="0"/>
          </a:p>
        </p:txBody>
      </p:sp>
      <p:sp>
        <p:nvSpPr>
          <p:cNvPr id="5" name="Rectangle 2">
            <a:extLst>
              <a:ext uri="{FF2B5EF4-FFF2-40B4-BE49-F238E27FC236}">
                <a16:creationId xmlns:a16="http://schemas.microsoft.com/office/drawing/2014/main" id="{1D7DFEFA-85D1-45A2-A2AC-F67F9657248D}"/>
              </a:ext>
            </a:extLst>
          </p:cNvPr>
          <p:cNvSpPr txBox="1">
            <a:spLocks noChangeArrowheads="1"/>
          </p:cNvSpPr>
          <p:nvPr/>
        </p:nvSpPr>
        <p:spPr bwMode="auto">
          <a:xfrm>
            <a:off x="287383" y="457200"/>
            <a:ext cx="14160137" cy="109728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Product Quality Review</a:t>
            </a:r>
          </a:p>
        </p:txBody>
      </p:sp>
      <p:graphicFrame>
        <p:nvGraphicFramePr>
          <p:cNvPr id="6" name="Table 5">
            <a:extLst>
              <a:ext uri="{FF2B5EF4-FFF2-40B4-BE49-F238E27FC236}">
                <a16:creationId xmlns:a16="http://schemas.microsoft.com/office/drawing/2014/main" id="{C7AE39A1-F616-4C6C-B6DA-6F25BDB1F9FC}"/>
              </a:ext>
            </a:extLst>
          </p:cNvPr>
          <p:cNvGraphicFramePr>
            <a:graphicFrameLocks noGrp="1"/>
          </p:cNvGraphicFramePr>
          <p:nvPr>
            <p:extLst>
              <p:ext uri="{D42A27DB-BD31-4B8C-83A1-F6EECF244321}">
                <p14:modId xmlns:p14="http://schemas.microsoft.com/office/powerpoint/2010/main" val="123466459"/>
              </p:ext>
            </p:extLst>
          </p:nvPr>
        </p:nvGraphicFramePr>
        <p:xfrm>
          <a:off x="342720" y="2123222"/>
          <a:ext cx="13944960" cy="1908451"/>
        </p:xfrm>
        <a:graphic>
          <a:graphicData uri="http://schemas.openxmlformats.org/drawingml/2006/table">
            <a:tbl>
              <a:tblPr firstRow="1" bandRow="1">
                <a:tableStyleId>{5C22544A-7EE6-4342-B048-85BDC9FD1C3A}</a:tableStyleId>
              </a:tblPr>
              <a:tblGrid>
                <a:gridCol w="3512064">
                  <a:extLst>
                    <a:ext uri="{9D8B030D-6E8A-4147-A177-3AD203B41FA5}">
                      <a16:colId xmlns:a16="http://schemas.microsoft.com/office/drawing/2014/main" val="124017726"/>
                    </a:ext>
                  </a:extLst>
                </a:gridCol>
                <a:gridCol w="3615360">
                  <a:extLst>
                    <a:ext uri="{9D8B030D-6E8A-4147-A177-3AD203B41FA5}">
                      <a16:colId xmlns:a16="http://schemas.microsoft.com/office/drawing/2014/main" val="3832443483"/>
                    </a:ext>
                  </a:extLst>
                </a:gridCol>
                <a:gridCol w="3262938">
                  <a:extLst>
                    <a:ext uri="{9D8B030D-6E8A-4147-A177-3AD203B41FA5}">
                      <a16:colId xmlns:a16="http://schemas.microsoft.com/office/drawing/2014/main" val="1687113853"/>
                    </a:ext>
                  </a:extLst>
                </a:gridCol>
                <a:gridCol w="3554598">
                  <a:extLst>
                    <a:ext uri="{9D8B030D-6E8A-4147-A177-3AD203B41FA5}">
                      <a16:colId xmlns:a16="http://schemas.microsoft.com/office/drawing/2014/main" val="3447236407"/>
                    </a:ext>
                  </a:extLst>
                </a:gridCol>
              </a:tblGrid>
              <a:tr h="761302">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Service Bulletin #</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Product</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i="0" u="none" strike="noStrike" dirty="0">
                          <a:solidFill>
                            <a:schemeClr val="tx2"/>
                          </a:solidFill>
                          <a:effectLst/>
                          <a:latin typeface="Times New Roman" panose="02020603050405020304" pitchFamily="18" charset="0"/>
                          <a:cs typeface="Times New Roman" panose="02020603050405020304" pitchFamily="18" charset="0"/>
                        </a:rPr>
                        <a:t>Service Bulletin Release Date</a:t>
                      </a:r>
                    </a:p>
                  </a:txBody>
                  <a:tcPr marL="10648" marR="10648" marT="10648" marB="0" anchor="b"/>
                </a:tc>
                <a:tc>
                  <a:txBody>
                    <a:bodyPr/>
                    <a:lstStyle/>
                    <a:p>
                      <a:pPr algn="l" fontAlgn="b"/>
                      <a:r>
                        <a:rPr lang="en-US" sz="2400" b="1" i="0" u="none" strike="noStrike" dirty="0">
                          <a:solidFill>
                            <a:schemeClr val="tx2"/>
                          </a:solidFill>
                          <a:effectLst/>
                          <a:latin typeface="Times New Roman" panose="02020603050405020304" pitchFamily="18" charset="0"/>
                          <a:cs typeface="Times New Roman" panose="02020603050405020304" pitchFamily="18" charset="0"/>
                        </a:rPr>
                        <a:t> Implementation Date</a:t>
                      </a:r>
                    </a:p>
                  </a:txBody>
                  <a:tcPr marL="10648" marR="10648" marT="10648" marB="0" anchor="b"/>
                </a:tc>
                <a:extLst>
                  <a:ext uri="{0D108BD9-81ED-4DB2-BD59-A6C34878D82A}">
                    <a16:rowId xmlns:a16="http://schemas.microsoft.com/office/drawing/2014/main" val="2105671812"/>
                  </a:ext>
                </a:extLst>
              </a:tr>
              <a:tr h="333306">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SB19-001</a:t>
                      </a:r>
                    </a:p>
                  </a:txBody>
                  <a:tcPr marL="10648" marR="10648" marT="10648" marB="0"/>
                </a:tc>
                <a:tc>
                  <a:txBody>
                    <a:bodyPr/>
                    <a:lstStyle/>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Megadyne</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29-Jul-2019</a:t>
                      </a: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22-Aug-2019</a:t>
                      </a:r>
                    </a:p>
                  </a:txBody>
                  <a:tcPr marL="10648" marR="10648" marT="10648" marB="0"/>
                </a:tc>
                <a:extLst>
                  <a:ext uri="{0D108BD9-81ED-4DB2-BD59-A6C34878D82A}">
                    <a16:rowId xmlns:a16="http://schemas.microsoft.com/office/drawing/2014/main" val="2185381891"/>
                  </a:ext>
                </a:extLst>
              </a:tr>
              <a:tr h="394854">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SB19-004</a:t>
                      </a:r>
                      <a:endParaRPr lang="en-US" sz="1800" b="1" i="0" u="none" strike="noStrike" dirty="0">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Megadyne</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26-Sep-2019</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latin typeface="Times New Roman" panose="02020603050405020304" pitchFamily="18" charset="0"/>
                          <a:cs typeface="Times New Roman" panose="02020603050405020304" pitchFamily="18" charset="0"/>
                        </a:rPr>
                        <a:t>14-Oct-2019</a:t>
                      </a:r>
                    </a:p>
                  </a:txBody>
                  <a:tcPr marL="10648" marR="10648" marT="10648" marB="0"/>
                </a:tc>
                <a:extLst>
                  <a:ext uri="{0D108BD9-81ED-4DB2-BD59-A6C34878D82A}">
                    <a16:rowId xmlns:a16="http://schemas.microsoft.com/office/drawing/2014/main" val="1848150823"/>
                  </a:ext>
                </a:extLst>
              </a:tr>
              <a:tr h="418989">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SB19-005</a:t>
                      </a:r>
                      <a:endParaRPr lang="en-US" sz="1800" b="1" i="0" u="none" strike="noStrike" dirty="0">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Megadyne</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17-Jan-2020</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latin typeface="Times New Roman" panose="02020603050405020304" pitchFamily="18" charset="0"/>
                          <a:cs typeface="Times New Roman" panose="02020603050405020304" pitchFamily="18" charset="0"/>
                        </a:rPr>
                        <a:t>30-Jan-2020</a:t>
                      </a:r>
                    </a:p>
                  </a:txBody>
                  <a:tcPr marL="10648" marR="10648" marT="10648" marB="0"/>
                </a:tc>
                <a:extLst>
                  <a:ext uri="{0D108BD9-81ED-4DB2-BD59-A6C34878D82A}">
                    <a16:rowId xmlns:a16="http://schemas.microsoft.com/office/drawing/2014/main" val="3323824636"/>
                  </a:ext>
                </a:extLst>
              </a:tr>
            </a:tbl>
          </a:graphicData>
        </a:graphic>
      </p:graphicFrame>
    </p:spTree>
    <p:extLst>
      <p:ext uri="{BB962C8B-B14F-4D97-AF65-F5344CB8AC3E}">
        <p14:creationId xmlns:p14="http://schemas.microsoft.com/office/powerpoint/2010/main" val="23698154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21</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3729322" y="2560016"/>
            <a:ext cx="7528023"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Scorecard Metrics</a:t>
            </a:r>
          </a:p>
        </p:txBody>
      </p:sp>
    </p:spTree>
    <p:extLst>
      <p:ext uri="{BB962C8B-B14F-4D97-AF65-F5344CB8AC3E}">
        <p14:creationId xmlns:p14="http://schemas.microsoft.com/office/powerpoint/2010/main" val="13628867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797A16-FCAB-4987-A4E7-890DD5324C46}"/>
              </a:ext>
            </a:extLst>
          </p:cNvPr>
          <p:cNvSpPr>
            <a:spLocks noGrp="1"/>
          </p:cNvSpPr>
          <p:nvPr>
            <p:ph type="sldNum" sz="quarter" idx="10"/>
          </p:nvPr>
        </p:nvSpPr>
        <p:spPr/>
        <p:txBody>
          <a:bodyPr/>
          <a:lstStyle/>
          <a:p>
            <a:pPr>
              <a:defRPr/>
            </a:pPr>
            <a:fld id="{01554C84-C21A-493B-83DC-F44A226614FD}" type="slidenum">
              <a:rPr lang="en-US" altLang="en-US" smtClean="0"/>
              <a:t>22</a:t>
            </a:fld>
            <a:endParaRPr lang="en-US" altLang="en-US" dirty="0"/>
          </a:p>
        </p:txBody>
      </p:sp>
      <p:sp>
        <p:nvSpPr>
          <p:cNvPr id="5" name="Rectangle 2">
            <a:extLst>
              <a:ext uri="{FF2B5EF4-FFF2-40B4-BE49-F238E27FC236}">
                <a16:creationId xmlns:a16="http://schemas.microsoft.com/office/drawing/2014/main" id="{2927172B-F77E-4026-A763-6F225B41015D}"/>
              </a:ext>
            </a:extLst>
          </p:cNvPr>
          <p:cNvSpPr txBox="1">
            <a:spLocks noChangeArrowheads="1"/>
          </p:cNvSpPr>
          <p:nvPr/>
        </p:nvSpPr>
        <p:spPr bwMode="auto">
          <a:xfrm>
            <a:off x="209006" y="182880"/>
            <a:ext cx="14238514" cy="100584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Scorecard Metric Review</a:t>
            </a:r>
          </a:p>
        </p:txBody>
      </p:sp>
      <p:graphicFrame>
        <p:nvGraphicFramePr>
          <p:cNvPr id="6" name="Table 5">
            <a:extLst>
              <a:ext uri="{FF2B5EF4-FFF2-40B4-BE49-F238E27FC236}">
                <a16:creationId xmlns:a16="http://schemas.microsoft.com/office/drawing/2014/main" id="{BB4B94C6-0C99-4191-AF59-2F0150F0740F}"/>
              </a:ext>
            </a:extLst>
          </p:cNvPr>
          <p:cNvGraphicFramePr>
            <a:graphicFrameLocks noGrp="1"/>
          </p:cNvGraphicFramePr>
          <p:nvPr>
            <p:extLst>
              <p:ext uri="{D42A27DB-BD31-4B8C-83A1-F6EECF244321}">
                <p14:modId xmlns:p14="http://schemas.microsoft.com/office/powerpoint/2010/main" val="3401078309"/>
              </p:ext>
            </p:extLst>
          </p:nvPr>
        </p:nvGraphicFramePr>
        <p:xfrm>
          <a:off x="209005" y="1332412"/>
          <a:ext cx="14238513" cy="3355728"/>
        </p:xfrm>
        <a:graphic>
          <a:graphicData uri="http://schemas.openxmlformats.org/drawingml/2006/table">
            <a:tbl>
              <a:tblPr firstRow="1" bandRow="1">
                <a:tableStyleId>{5C22544A-7EE6-4342-B048-85BDC9FD1C3A}</a:tableStyleId>
              </a:tblPr>
              <a:tblGrid>
                <a:gridCol w="2652271">
                  <a:extLst>
                    <a:ext uri="{9D8B030D-6E8A-4147-A177-3AD203B41FA5}">
                      <a16:colId xmlns:a16="http://schemas.microsoft.com/office/drawing/2014/main" val="124017726"/>
                    </a:ext>
                  </a:extLst>
                </a:gridCol>
                <a:gridCol w="11586242">
                  <a:extLst>
                    <a:ext uri="{9D8B030D-6E8A-4147-A177-3AD203B41FA5}">
                      <a16:colId xmlns:a16="http://schemas.microsoft.com/office/drawing/2014/main" val="3832443483"/>
                    </a:ext>
                  </a:extLst>
                </a:gridCol>
              </a:tblGrid>
              <a:tr h="822960">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b="1" i="0" u="none" strike="noStrike" dirty="0">
                          <a:solidFill>
                            <a:schemeClr val="tx2"/>
                          </a:solidFill>
                          <a:effectLst/>
                          <a:latin typeface="Times New Roman" panose="02020603050405020304" pitchFamily="18" charset="0"/>
                          <a:cs typeface="Times New Roman" panose="02020603050405020304" pitchFamily="18" charset="0"/>
                        </a:rPr>
                        <a:t>Repair cycle time overall goal: </a:t>
                      </a:r>
                      <a:r>
                        <a:rPr lang="en-US" sz="2400" dirty="0">
                          <a:solidFill>
                            <a:srgbClr val="0000FF"/>
                          </a:solidFill>
                          <a:latin typeface="Times New Roman" panose="02020603050405020304" pitchFamily="18" charset="0"/>
                          <a:cs typeface="Times New Roman" panose="02020603050405020304" pitchFamily="18" charset="0"/>
                        </a:rPr>
                        <a:t>10</a:t>
                      </a:r>
                      <a:r>
                        <a:rPr lang="en-US" sz="2400" dirty="0">
                          <a:solidFill>
                            <a:schemeClr val="tx2"/>
                          </a:solidFill>
                          <a:latin typeface="Times New Roman" panose="02020603050405020304" pitchFamily="18" charset="0"/>
                          <a:cs typeface="Times New Roman" panose="02020603050405020304" pitchFamily="18" charset="0"/>
                        </a:rPr>
                        <a:t> days </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List repair cycle time overall goal above.</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i="0" u="none" strike="noStrike" dirty="0">
                        <a:solidFill>
                          <a:schemeClr val="tx1"/>
                        </a:solidFill>
                        <a:effectLst/>
                        <a:latin typeface="Arial" panose="020B0604020202020204" pitchFamily="34" charset="0"/>
                      </a:endParaRPr>
                    </a:p>
                  </a:txBody>
                  <a:tcPr marL="8873" marR="8873" marT="8873" marB="0" anchor="b"/>
                </a:tc>
                <a:extLst>
                  <a:ext uri="{0D108BD9-81ED-4DB2-BD59-A6C34878D82A}">
                    <a16:rowId xmlns:a16="http://schemas.microsoft.com/office/drawing/2014/main" val="2105671812"/>
                  </a:ext>
                </a:extLst>
              </a:tr>
              <a:tr h="449560">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GEN11</a:t>
                      </a: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22 </a:t>
                      </a:r>
                      <a:r>
                        <a:rPr lang="en-US" sz="1800" dirty="0">
                          <a:solidFill>
                            <a:srgbClr val="0000FF"/>
                          </a:solidFill>
                          <a:latin typeface="Times New Roman" panose="02020603050405020304" pitchFamily="18" charset="0"/>
                          <a:cs typeface="Times New Roman" panose="02020603050405020304" pitchFamily="18" charset="0"/>
                        </a:rPr>
                        <a:t>days </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2185381891"/>
                  </a:ext>
                </a:extLst>
              </a:tr>
              <a:tr h="449560">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GEN04</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1 Day</a:t>
                      </a:r>
                    </a:p>
                  </a:txBody>
                  <a:tcPr marL="10648" marR="10648" marT="10648" marB="0"/>
                </a:tc>
                <a:extLst>
                  <a:ext uri="{0D108BD9-81ED-4DB2-BD59-A6C34878D82A}">
                    <a16:rowId xmlns:a16="http://schemas.microsoft.com/office/drawing/2014/main" val="1848150823"/>
                  </a:ext>
                </a:extLst>
              </a:tr>
              <a:tr h="4495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MegaPower Generator</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24 </a:t>
                      </a:r>
                      <a:r>
                        <a:rPr lang="en-US" sz="1800" dirty="0">
                          <a:solidFill>
                            <a:srgbClr val="0000FF"/>
                          </a:solidFill>
                          <a:latin typeface="Times New Roman" panose="02020603050405020304" pitchFamily="18" charset="0"/>
                          <a:cs typeface="Times New Roman" panose="02020603050405020304" pitchFamily="18" charset="0"/>
                        </a:rPr>
                        <a:t>days </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104441360"/>
                  </a:ext>
                </a:extLst>
              </a:tr>
              <a:tr h="4495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MegaVac Smoke Evaluator</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75666210"/>
                  </a:ext>
                </a:extLst>
              </a:tr>
              <a:tr h="10351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MegaSoft Pads</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3330546587"/>
                  </a:ext>
                </a:extLst>
              </a:tr>
              <a:tr h="4495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MiniVac</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1749223855"/>
                  </a:ext>
                </a:extLst>
              </a:tr>
            </a:tbl>
          </a:graphicData>
        </a:graphic>
      </p:graphicFrame>
      <p:graphicFrame>
        <p:nvGraphicFramePr>
          <p:cNvPr id="7" name="Table 6">
            <a:extLst>
              <a:ext uri="{FF2B5EF4-FFF2-40B4-BE49-F238E27FC236}">
                <a16:creationId xmlns:a16="http://schemas.microsoft.com/office/drawing/2014/main" id="{4E2F16B7-3609-4229-81B8-CBDBA8126386}"/>
              </a:ext>
            </a:extLst>
          </p:cNvPr>
          <p:cNvGraphicFramePr>
            <a:graphicFrameLocks noGrp="1"/>
          </p:cNvGraphicFramePr>
          <p:nvPr>
            <p:extLst>
              <p:ext uri="{D42A27DB-BD31-4B8C-83A1-F6EECF244321}">
                <p14:modId xmlns:p14="http://schemas.microsoft.com/office/powerpoint/2010/main" val="763968847"/>
              </p:ext>
            </p:extLst>
          </p:nvPr>
        </p:nvGraphicFramePr>
        <p:xfrm>
          <a:off x="209005" y="4688140"/>
          <a:ext cx="14238513" cy="3068487"/>
        </p:xfrm>
        <a:graphic>
          <a:graphicData uri="http://schemas.openxmlformats.org/drawingml/2006/table">
            <a:tbl>
              <a:tblPr firstRow="1" bandRow="1">
                <a:tableStyleId>{5C22544A-7EE6-4342-B048-85BDC9FD1C3A}</a:tableStyleId>
              </a:tblPr>
              <a:tblGrid>
                <a:gridCol w="4859794">
                  <a:extLst>
                    <a:ext uri="{9D8B030D-6E8A-4147-A177-3AD203B41FA5}">
                      <a16:colId xmlns:a16="http://schemas.microsoft.com/office/drawing/2014/main" val="124017726"/>
                    </a:ext>
                  </a:extLst>
                </a:gridCol>
                <a:gridCol w="9378719">
                  <a:extLst>
                    <a:ext uri="{9D8B030D-6E8A-4147-A177-3AD203B41FA5}">
                      <a16:colId xmlns:a16="http://schemas.microsoft.com/office/drawing/2014/main" val="3832443483"/>
                    </a:ext>
                  </a:extLst>
                </a:gridCol>
              </a:tblGrid>
              <a:tr h="3162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chemeClr val="tx2"/>
                          </a:solidFill>
                          <a:effectLst/>
                          <a:latin typeface="Times New Roman" panose="02020603050405020304" pitchFamily="18" charset="0"/>
                          <a:cs typeface="Times New Roman" panose="02020603050405020304" pitchFamily="18" charset="0"/>
                        </a:rPr>
                        <a:t>Metric</a:t>
                      </a:r>
                    </a:p>
                  </a:txBody>
                  <a:tcPr marL="10648" marR="10648" marT="1064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chemeClr val="tx2"/>
                          </a:solidFill>
                          <a:effectLst/>
                          <a:latin typeface="Times New Roman" panose="02020603050405020304" pitchFamily="18" charset="0"/>
                          <a:cs typeface="Times New Roman" panose="02020603050405020304" pitchFamily="18" charset="0"/>
                        </a:rPr>
                        <a:t>Results</a:t>
                      </a:r>
                    </a:p>
                  </a:txBody>
                  <a:tcPr marL="10648" marR="10648" marT="10648" marB="0" anchor="b"/>
                </a:tc>
                <a:extLst>
                  <a:ext uri="{0D108BD9-81ED-4DB2-BD59-A6C34878D82A}">
                    <a16:rowId xmlns:a16="http://schemas.microsoft.com/office/drawing/2014/main" val="2105671812"/>
                  </a:ext>
                </a:extLst>
              </a:tr>
              <a:tr h="193694">
                <a:tc>
                  <a:txBody>
                    <a:bodyPr/>
                    <a:lstStyle/>
                    <a:p>
                      <a:pPr algn="l" fontAlgn="b"/>
                      <a:r>
                        <a:rPr lang="en-US" sz="1800" dirty="0">
                          <a:solidFill>
                            <a:schemeClr val="tx2"/>
                          </a:solidFill>
                          <a:latin typeface="Times New Roman" panose="02020603050405020304" pitchFamily="18" charset="0"/>
                          <a:cs typeface="Times New Roman" panose="02020603050405020304" pitchFamily="18" charset="0"/>
                        </a:rPr>
                        <a:t>Repeat service &lt; 90 days, goal: </a:t>
                      </a:r>
                      <a:r>
                        <a:rPr lang="en-US" sz="1800" dirty="0">
                          <a:solidFill>
                            <a:schemeClr val="tx2"/>
                          </a:solidFill>
                          <a:latin typeface="Times New Roman" panose="02020603050405020304" pitchFamily="18" charset="0"/>
                          <a:ea typeface="Arial Unicode MS" pitchFamily="34" charset="-128"/>
                          <a:cs typeface="Times New Roman" panose="02020603050405020304" pitchFamily="18" charset="0"/>
                        </a:rPr>
                        <a:t>≤</a:t>
                      </a:r>
                      <a:r>
                        <a:rPr lang="en-US" sz="1800" dirty="0">
                          <a:solidFill>
                            <a:schemeClr val="tx2"/>
                          </a:solidFill>
                          <a:latin typeface="Times New Roman" panose="02020603050405020304" pitchFamily="18" charset="0"/>
                          <a:cs typeface="Times New Roman" panose="02020603050405020304" pitchFamily="18" charset="0"/>
                        </a:rPr>
                        <a:t>1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Result = </a:t>
                      </a:r>
                      <a:r>
                        <a:rPr lang="en-US" sz="1800" dirty="0">
                          <a:solidFill>
                            <a:srgbClr val="0000FF"/>
                          </a:solidFill>
                          <a:latin typeface="Times New Roman" panose="02020603050405020304" pitchFamily="18" charset="0"/>
                          <a:cs typeface="Times New Roman" panose="02020603050405020304" pitchFamily="18" charset="0"/>
                        </a:rPr>
                        <a:t>2</a:t>
                      </a:r>
                    </a:p>
                  </a:txBody>
                  <a:tcPr marL="10648" marR="10648" marT="10648" marB="0"/>
                </a:tc>
                <a:extLst>
                  <a:ext uri="{0D108BD9-81ED-4DB2-BD59-A6C34878D82A}">
                    <a16:rowId xmlns:a16="http://schemas.microsoft.com/office/drawing/2014/main" val="2185381891"/>
                  </a:ext>
                </a:extLst>
              </a:tr>
              <a:tr h="245618">
                <a:tc>
                  <a:txBody>
                    <a:bodyPr/>
                    <a:lstStyle/>
                    <a:p>
                      <a:pPr algn="l" fontAlgn="b"/>
                      <a:r>
                        <a:rPr lang="en-US" sz="1800" dirty="0">
                          <a:solidFill>
                            <a:schemeClr val="tx2"/>
                          </a:solidFill>
                          <a:latin typeface="Times New Roman" panose="02020603050405020304" pitchFamily="18" charset="0"/>
                          <a:cs typeface="Times New Roman" panose="02020603050405020304" pitchFamily="18" charset="0"/>
                        </a:rPr>
                        <a:t>Number of service complaints, goal: </a:t>
                      </a:r>
                      <a:r>
                        <a:rPr lang="en-US" sz="1800" dirty="0">
                          <a:solidFill>
                            <a:schemeClr val="tx2"/>
                          </a:solidFill>
                          <a:latin typeface="Times New Roman" panose="02020603050405020304" pitchFamily="18" charset="0"/>
                          <a:ea typeface="Arial Unicode MS" pitchFamily="34" charset="-128"/>
                          <a:cs typeface="Times New Roman" panose="02020603050405020304" pitchFamily="18" charset="0"/>
                        </a:rPr>
                        <a:t>≤</a:t>
                      </a:r>
                      <a:r>
                        <a:rPr lang="en-US" sz="1800" dirty="0">
                          <a:solidFill>
                            <a:schemeClr val="tx2"/>
                          </a:solidFill>
                          <a:latin typeface="Times New Roman" panose="02020603050405020304" pitchFamily="18" charset="0"/>
                          <a:cs typeface="Times New Roman" panose="02020603050405020304" pitchFamily="18" charset="0"/>
                        </a:rPr>
                        <a:t>1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Result = </a:t>
                      </a:r>
                      <a:r>
                        <a:rPr lang="en-US" sz="1800" dirty="0">
                          <a:solidFill>
                            <a:srgbClr val="0000FF"/>
                          </a:solidFill>
                          <a:latin typeface="Times New Roman" panose="02020603050405020304" pitchFamily="18" charset="0"/>
                          <a:cs typeface="Times New Roman" panose="02020603050405020304" pitchFamily="18" charset="0"/>
                        </a:rPr>
                        <a:t>0</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848150823"/>
                  </a:ext>
                </a:extLst>
              </a:tr>
              <a:tr h="350771">
                <a:tc>
                  <a:txBody>
                    <a:bodyPr/>
                    <a:lstStyle/>
                    <a:p>
                      <a:pPr lvl="0" algn="l">
                        <a:lnSpc>
                          <a:spcPct val="90000"/>
                        </a:lnSpc>
                      </a:pPr>
                      <a:r>
                        <a:rPr lang="en-US" sz="1800" dirty="0">
                          <a:solidFill>
                            <a:schemeClr val="tx2"/>
                          </a:solidFill>
                          <a:latin typeface="Times New Roman" panose="02020603050405020304" pitchFamily="18" charset="0"/>
                          <a:cs typeface="Times New Roman" panose="02020603050405020304" pitchFamily="18" charset="0"/>
                        </a:rPr>
                        <a:t>Customer Satisfaction goal: 90%_</a:t>
                      </a:r>
                    </a:p>
                    <a:p>
                      <a:pPr marL="914400" lvl="2" indent="0">
                        <a:lnSpc>
                          <a:spcPct val="90000"/>
                        </a:lnSpc>
                        <a:buNone/>
                      </a:pPr>
                      <a:r>
                        <a:rPr lang="en-US" sz="1800" dirty="0">
                          <a:solidFill>
                            <a:schemeClr val="tx2"/>
                          </a:solidFill>
                          <a:latin typeface="Times New Roman" panose="02020603050405020304" pitchFamily="18" charset="0"/>
                          <a:cs typeface="Times New Roman" panose="02020603050405020304" pitchFamily="18" charset="0"/>
                        </a:rPr>
                        <a:t>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lvl="0">
                        <a:lnSpc>
                          <a:spcPct val="90000"/>
                        </a:lnSpc>
                      </a:pPr>
                      <a:r>
                        <a:rPr lang="en-US" sz="1800" dirty="0">
                          <a:solidFill>
                            <a:schemeClr val="tx2"/>
                          </a:solidFill>
                          <a:latin typeface="Times New Roman" panose="02020603050405020304" pitchFamily="18" charset="0"/>
                          <a:cs typeface="Times New Roman" panose="02020603050405020304" pitchFamily="18" charset="0"/>
                        </a:rPr>
                        <a:t>Result = </a:t>
                      </a:r>
                      <a:r>
                        <a:rPr lang="en-US" sz="1800" dirty="0">
                          <a:solidFill>
                            <a:srgbClr val="0000FF"/>
                          </a:solidFill>
                          <a:latin typeface="Times New Roman" panose="02020603050405020304" pitchFamily="18" charset="0"/>
                          <a:cs typeface="Times New Roman" panose="02020603050405020304" pitchFamily="18" charset="0"/>
                        </a:rPr>
                        <a:t>80%</a:t>
                      </a:r>
                      <a:br>
                        <a:rPr lang="en-US" sz="1800" dirty="0">
                          <a:solidFill>
                            <a:schemeClr val="tx2"/>
                          </a:solidFill>
                          <a:latin typeface="Times New Roman" panose="02020603050405020304" pitchFamily="18" charset="0"/>
                          <a:cs typeface="Times New Roman" panose="02020603050405020304" pitchFamily="18" charset="0"/>
                        </a:rPr>
                      </a:b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3323824636"/>
                  </a:ext>
                </a:extLst>
              </a:tr>
              <a:tr h="37818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Discuss timeliness for Global Scorecard reports. </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Result = </a:t>
                      </a:r>
                      <a:r>
                        <a:rPr lang="en-US" sz="1800" dirty="0">
                          <a:solidFill>
                            <a:srgbClr val="0000FF"/>
                          </a:solidFill>
                          <a:latin typeface="Times New Roman" panose="02020603050405020304" pitchFamily="18" charset="0"/>
                          <a:cs typeface="Times New Roman" panose="02020603050405020304" pitchFamily="18" charset="0"/>
                        </a:rPr>
                        <a:t>100%</a:t>
                      </a:r>
                      <a:r>
                        <a:rPr lang="en-US" sz="1800" dirty="0">
                          <a:solidFill>
                            <a:schemeClr val="tx2"/>
                          </a:solidFill>
                          <a:latin typeface="Times New Roman" panose="02020603050405020304" pitchFamily="18" charset="0"/>
                          <a:cs typeface="Times New Roman" panose="02020603050405020304" pitchFamily="18" charset="0"/>
                        </a:rPr>
                        <a:t> </a:t>
                      </a:r>
                      <a:endParaRPr lang="en-US" sz="1800" dirty="0">
                        <a:solidFill>
                          <a:srgbClr val="0000FF"/>
                        </a:solidFill>
                        <a:latin typeface="Times New Roman" panose="02020603050405020304" pitchFamily="18" charset="0"/>
                        <a:cs typeface="Times New Roman" panose="02020603050405020304" pitchFamily="18"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104441360"/>
                  </a:ext>
                </a:extLst>
              </a:tr>
              <a:tr h="20854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Discuss timeliness for Service Activity Reports</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Result = </a:t>
                      </a:r>
                      <a:r>
                        <a:rPr lang="en-US" sz="1800" dirty="0">
                          <a:solidFill>
                            <a:srgbClr val="0000FF"/>
                          </a:solidFill>
                          <a:latin typeface="Times New Roman" panose="02020603050405020304" pitchFamily="18" charset="0"/>
                          <a:cs typeface="Times New Roman" panose="02020603050405020304" pitchFamily="18" charset="0"/>
                        </a:rPr>
                        <a:t>100%</a:t>
                      </a:r>
                      <a:r>
                        <a:rPr lang="en-US" sz="1800" dirty="0">
                          <a:solidFill>
                            <a:schemeClr val="tx2"/>
                          </a:solidFill>
                          <a:latin typeface="Times New Roman" panose="02020603050405020304" pitchFamily="18" charset="0"/>
                          <a:cs typeface="Times New Roman" panose="02020603050405020304" pitchFamily="18" charset="0"/>
                        </a:rPr>
                        <a:t> </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75666210"/>
                  </a:ext>
                </a:extLst>
              </a:tr>
              <a:tr h="57848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Any additional metrics tracked (If service center tracks additional items)</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chemeClr val="tx2"/>
                          </a:solidFill>
                          <a:effectLst/>
                          <a:latin typeface="Times New Roman" panose="02020603050405020304" pitchFamily="18" charset="0"/>
                          <a:ea typeface="+mn-ea"/>
                          <a:cs typeface="Times New Roman" panose="02020603050405020304" pitchFamily="18" charset="0"/>
                        </a:rPr>
                        <a:t> N/A</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3330546587"/>
                  </a:ext>
                </a:extLst>
              </a:tr>
            </a:tbl>
          </a:graphicData>
        </a:graphic>
      </p:graphicFrame>
    </p:spTree>
    <p:extLst>
      <p:ext uri="{BB962C8B-B14F-4D97-AF65-F5344CB8AC3E}">
        <p14:creationId xmlns:p14="http://schemas.microsoft.com/office/powerpoint/2010/main" val="9930719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23</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713550" y="2690645"/>
            <a:ext cx="12609542"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Management Review Summary</a:t>
            </a:r>
          </a:p>
        </p:txBody>
      </p:sp>
    </p:spTree>
    <p:extLst>
      <p:ext uri="{BB962C8B-B14F-4D97-AF65-F5344CB8AC3E}">
        <p14:creationId xmlns:p14="http://schemas.microsoft.com/office/powerpoint/2010/main" val="2258271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B06336-8A78-45CC-99EC-AAB3FEAC84DB}"/>
              </a:ext>
            </a:extLst>
          </p:cNvPr>
          <p:cNvSpPr>
            <a:spLocks noGrp="1"/>
          </p:cNvSpPr>
          <p:nvPr>
            <p:ph type="sldNum" sz="quarter" idx="10"/>
          </p:nvPr>
        </p:nvSpPr>
        <p:spPr/>
        <p:txBody>
          <a:bodyPr/>
          <a:lstStyle/>
          <a:p>
            <a:pPr>
              <a:defRPr/>
            </a:pPr>
            <a:fld id="{01554C84-C21A-493B-83DC-F44A226614FD}" type="slidenum">
              <a:rPr lang="en-US" altLang="en-US" smtClean="0"/>
              <a:t>24</a:t>
            </a:fld>
            <a:endParaRPr lang="en-US" altLang="en-US" dirty="0"/>
          </a:p>
        </p:txBody>
      </p:sp>
      <p:sp>
        <p:nvSpPr>
          <p:cNvPr id="5" name="Rectangle 2">
            <a:extLst>
              <a:ext uri="{FF2B5EF4-FFF2-40B4-BE49-F238E27FC236}">
                <a16:creationId xmlns:a16="http://schemas.microsoft.com/office/drawing/2014/main" id="{94B3311B-D73D-4EA8-8A71-D9DF4EDFF3F0}"/>
              </a:ext>
            </a:extLst>
          </p:cNvPr>
          <p:cNvSpPr txBox="1">
            <a:spLocks noChangeArrowheads="1"/>
          </p:cNvSpPr>
          <p:nvPr/>
        </p:nvSpPr>
        <p:spPr bwMode="auto">
          <a:xfrm>
            <a:off x="300445" y="182880"/>
            <a:ext cx="14049464"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Management Review Summary</a:t>
            </a:r>
          </a:p>
        </p:txBody>
      </p:sp>
      <p:graphicFrame>
        <p:nvGraphicFramePr>
          <p:cNvPr id="6" name="Table 5">
            <a:extLst>
              <a:ext uri="{FF2B5EF4-FFF2-40B4-BE49-F238E27FC236}">
                <a16:creationId xmlns:a16="http://schemas.microsoft.com/office/drawing/2014/main" id="{17B72FB3-FCA6-446D-986B-06AC07C2C3D2}"/>
              </a:ext>
            </a:extLst>
          </p:cNvPr>
          <p:cNvGraphicFramePr>
            <a:graphicFrameLocks noGrp="1"/>
          </p:cNvGraphicFramePr>
          <p:nvPr>
            <p:extLst>
              <p:ext uri="{D42A27DB-BD31-4B8C-83A1-F6EECF244321}">
                <p14:modId xmlns:p14="http://schemas.microsoft.com/office/powerpoint/2010/main" val="3738503103"/>
              </p:ext>
            </p:extLst>
          </p:nvPr>
        </p:nvGraphicFramePr>
        <p:xfrm>
          <a:off x="2333694" y="2253590"/>
          <a:ext cx="9326880" cy="4698680"/>
        </p:xfrm>
        <a:graphic>
          <a:graphicData uri="http://schemas.openxmlformats.org/drawingml/2006/table">
            <a:tbl>
              <a:tblPr firstRow="1" bandRow="1">
                <a:tableStyleId>{5C22544A-7EE6-4342-B048-85BDC9FD1C3A}</a:tableStyleId>
              </a:tblPr>
              <a:tblGrid>
                <a:gridCol w="3100454">
                  <a:extLst>
                    <a:ext uri="{9D8B030D-6E8A-4147-A177-3AD203B41FA5}">
                      <a16:colId xmlns:a16="http://schemas.microsoft.com/office/drawing/2014/main" val="124017726"/>
                    </a:ext>
                  </a:extLst>
                </a:gridCol>
                <a:gridCol w="6226426">
                  <a:extLst>
                    <a:ext uri="{9D8B030D-6E8A-4147-A177-3AD203B41FA5}">
                      <a16:colId xmlns:a16="http://schemas.microsoft.com/office/drawing/2014/main" val="3832443483"/>
                    </a:ext>
                  </a:extLst>
                </a:gridCol>
              </a:tblGrid>
              <a:tr h="972936">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tx2"/>
                          </a:solidFill>
                          <a:latin typeface="Times New Roman" panose="02020603050405020304" pitchFamily="18" charset="0"/>
                          <a:cs typeface="Times New Roman" panose="02020603050405020304" pitchFamily="18" charset="0"/>
                        </a:rPr>
                        <a:t>List Results and Actions between </a:t>
                      </a:r>
                      <a:r>
                        <a:rPr lang="en-US" sz="2400" u="sng" dirty="0">
                          <a:solidFill>
                            <a:schemeClr val="tx2"/>
                          </a:solidFill>
                          <a:effectLst/>
                          <a:latin typeface="Times New Roman" panose="02020603050405020304" pitchFamily="18" charset="0"/>
                          <a:cs typeface="Times New Roman" panose="02020603050405020304" pitchFamily="18" charset="0"/>
                        </a:rPr>
                        <a:t>18-09-2018 to 20-09-2019</a:t>
                      </a:r>
                      <a:r>
                        <a:rPr lang="en-US" sz="2400" u="none" dirty="0">
                          <a:solidFill>
                            <a:schemeClr val="tx2"/>
                          </a:solidFill>
                          <a:effectLst/>
                          <a:latin typeface="Times New Roman" panose="02020603050405020304" pitchFamily="18" charset="0"/>
                          <a:cs typeface="Times New Roman" panose="02020603050405020304" pitchFamily="18" charset="0"/>
                        </a:rPr>
                        <a:t> f</a:t>
                      </a:r>
                      <a:r>
                        <a:rPr lang="en-US" sz="2400" u="none" dirty="0">
                          <a:solidFill>
                            <a:schemeClr val="tx2"/>
                          </a:solidFill>
                          <a:latin typeface="Times New Roman" panose="02020603050405020304" pitchFamily="18" charset="0"/>
                          <a:cs typeface="Times New Roman" panose="02020603050405020304" pitchFamily="18" charset="0"/>
                        </a:rPr>
                        <a:t>rom </a:t>
                      </a:r>
                      <a:r>
                        <a:rPr lang="en-US" sz="2400" dirty="0">
                          <a:solidFill>
                            <a:schemeClr val="tx2"/>
                          </a:solidFill>
                          <a:latin typeface="Times New Roman" panose="02020603050405020304" pitchFamily="18" charset="0"/>
                          <a:cs typeface="Times New Roman" panose="02020603050405020304" pitchFamily="18" charset="0"/>
                        </a:rPr>
                        <a:t>Management Reviews:</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i="0" u="none" strike="noStrike" dirty="0">
                        <a:solidFill>
                          <a:schemeClr val="tx1"/>
                        </a:solidFill>
                        <a:effectLst/>
                        <a:latin typeface="+mn-lt"/>
                      </a:endParaRPr>
                    </a:p>
                  </a:txBody>
                  <a:tcPr marL="8873" marR="8873" marT="8873" marB="0" anchor="b"/>
                </a:tc>
                <a:extLst>
                  <a:ext uri="{0D108BD9-81ED-4DB2-BD59-A6C34878D82A}">
                    <a16:rowId xmlns:a16="http://schemas.microsoft.com/office/drawing/2014/main" val="2105671812"/>
                  </a:ext>
                </a:extLst>
              </a:tr>
              <a:tr h="343876">
                <a:tc>
                  <a:txBody>
                    <a:bodyPr/>
                    <a:lstStyle/>
                    <a:p>
                      <a:pPr algn="l" fontAlgn="b"/>
                      <a:r>
                        <a:rPr lang="en-US" sz="1800" dirty="0">
                          <a:solidFill>
                            <a:schemeClr val="tx2"/>
                          </a:solidFill>
                          <a:latin typeface="Times New Roman" panose="02020603050405020304" pitchFamily="18" charset="0"/>
                          <a:cs typeface="Times New Roman" panose="02020603050405020304" pitchFamily="18" charset="0"/>
                        </a:rPr>
                        <a:t>Date of last management review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sng" strike="noStrike" dirty="0">
                          <a:solidFill>
                            <a:srgbClr val="0000FF"/>
                          </a:solidFill>
                          <a:effectLst/>
                          <a:latin typeface="Times New Roman" panose="02020603050405020304" pitchFamily="18" charset="0"/>
                          <a:cs typeface="Times New Roman" panose="02020603050405020304" pitchFamily="18" charset="0"/>
                        </a:rPr>
                        <a:t>20-09-2019</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2185381891"/>
                  </a:ext>
                </a:extLst>
              </a:tr>
              <a:tr h="322420">
                <a:tc>
                  <a:txBody>
                    <a:bodyPr/>
                    <a:lstStyle/>
                    <a:p>
                      <a:pPr algn="l" fontAlgn="b"/>
                      <a:r>
                        <a:rPr lang="en-US" sz="1800" dirty="0">
                          <a:solidFill>
                            <a:schemeClr val="tx2"/>
                          </a:solidFill>
                          <a:latin typeface="Times New Roman" panose="02020603050405020304" pitchFamily="18" charset="0"/>
                          <a:cs typeface="Times New Roman" panose="02020603050405020304" pitchFamily="18" charset="0"/>
                        </a:rPr>
                        <a:t>Accomplishments?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Not related to Service Center </a:t>
                      </a:r>
                    </a:p>
                  </a:txBody>
                  <a:tcPr marL="10648" marR="10648" marT="10648" marB="0"/>
                </a:tc>
                <a:extLst>
                  <a:ext uri="{0D108BD9-81ED-4DB2-BD59-A6C34878D82A}">
                    <a16:rowId xmlns:a16="http://schemas.microsoft.com/office/drawing/2014/main" val="1848150823"/>
                  </a:ext>
                </a:extLst>
              </a:tr>
              <a:tr h="350062">
                <a:tc>
                  <a:txBody>
                    <a:bodyPr/>
                    <a:lstStyle/>
                    <a:p>
                      <a:pPr lvl="0" algn="l">
                        <a:lnSpc>
                          <a:spcPct val="90000"/>
                        </a:lnSpc>
                      </a:pPr>
                      <a:r>
                        <a:rPr lang="en-US" sz="1800" dirty="0">
                          <a:solidFill>
                            <a:schemeClr val="tx2"/>
                          </a:solidFill>
                          <a:latin typeface="Times New Roman" panose="02020603050405020304" pitchFamily="18" charset="0"/>
                          <a:cs typeface="Times New Roman" panose="02020603050405020304" pitchFamily="18" charset="0"/>
                        </a:rPr>
                        <a:t>Business plan goals?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411480" rtl="0" eaLnBrk="1" fontAlgn="auto" latinLnBrk="0" hangingPunct="1">
                        <a:lnSpc>
                          <a:spcPct val="9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Not related to Service Center </a:t>
                      </a:r>
                    </a:p>
                    <a:p>
                      <a:pPr lvl="0">
                        <a:lnSpc>
                          <a:spcPct val="90000"/>
                        </a:lnSpc>
                      </a:pP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3323824636"/>
                  </a:ext>
                </a:extLst>
              </a:tr>
              <a:tr h="93742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Action items from the management review related to or affecting service? </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Not related to Service Center </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104441360"/>
                  </a:ext>
                </a:extLst>
              </a:tr>
              <a:tr h="49485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Any significant Service Center internal audit trends?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No internal audit trends detected</a:t>
                      </a:r>
                    </a:p>
                  </a:txBody>
                  <a:tcPr marL="10648" marR="10648" marT="10648" marB="0"/>
                </a:tc>
                <a:extLst>
                  <a:ext uri="{0D108BD9-81ED-4DB2-BD59-A6C34878D82A}">
                    <a16:rowId xmlns:a16="http://schemas.microsoft.com/office/drawing/2014/main" val="75666210"/>
                  </a:ext>
                </a:extLst>
              </a:tr>
              <a:tr h="4495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Discuss any corrective and/or preventive actions implemented.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3330546587"/>
                  </a:ext>
                </a:extLst>
              </a:tr>
              <a:tr h="1019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Other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3138870318"/>
                  </a:ext>
                </a:extLst>
              </a:tr>
            </a:tbl>
          </a:graphicData>
        </a:graphic>
      </p:graphicFrame>
    </p:spTree>
    <p:extLst>
      <p:ext uri="{BB962C8B-B14F-4D97-AF65-F5344CB8AC3E}">
        <p14:creationId xmlns:p14="http://schemas.microsoft.com/office/powerpoint/2010/main" val="119782739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25</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544670" y="1004349"/>
            <a:ext cx="8092280"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Compliance Update</a:t>
            </a:r>
          </a:p>
        </p:txBody>
      </p:sp>
    </p:spTree>
    <p:extLst>
      <p:ext uri="{BB962C8B-B14F-4D97-AF65-F5344CB8AC3E}">
        <p14:creationId xmlns:p14="http://schemas.microsoft.com/office/powerpoint/2010/main" val="121111560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B36E26-7D0B-4057-AAD1-719B7058D3B0}"/>
              </a:ext>
            </a:extLst>
          </p:cNvPr>
          <p:cNvSpPr>
            <a:spLocks noGrp="1"/>
          </p:cNvSpPr>
          <p:nvPr>
            <p:ph type="sldNum" sz="quarter" idx="10"/>
          </p:nvPr>
        </p:nvSpPr>
        <p:spPr/>
        <p:txBody>
          <a:bodyPr/>
          <a:lstStyle/>
          <a:p>
            <a:pPr>
              <a:defRPr/>
            </a:pPr>
            <a:fld id="{01554C84-C21A-493B-83DC-F44A226614FD}" type="slidenum">
              <a:rPr lang="en-US" altLang="en-US" smtClean="0"/>
              <a:t>26</a:t>
            </a:fld>
            <a:endParaRPr lang="en-US" altLang="en-US" dirty="0"/>
          </a:p>
        </p:txBody>
      </p:sp>
      <p:sp>
        <p:nvSpPr>
          <p:cNvPr id="5" name="Rectangle 2">
            <a:extLst>
              <a:ext uri="{FF2B5EF4-FFF2-40B4-BE49-F238E27FC236}">
                <a16:creationId xmlns:a16="http://schemas.microsoft.com/office/drawing/2014/main" id="{5BBFCFAB-6666-4EBD-B544-AFE80A51ADC0}"/>
              </a:ext>
            </a:extLst>
          </p:cNvPr>
          <p:cNvSpPr txBox="1">
            <a:spLocks noChangeArrowheads="1"/>
          </p:cNvSpPr>
          <p:nvPr/>
        </p:nvSpPr>
        <p:spPr bwMode="auto">
          <a:xfrm>
            <a:off x="313509" y="182880"/>
            <a:ext cx="13631092"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Compliance Update</a:t>
            </a:r>
          </a:p>
        </p:txBody>
      </p:sp>
      <p:sp>
        <p:nvSpPr>
          <p:cNvPr id="6" name="Rectangle 3">
            <a:extLst>
              <a:ext uri="{FF2B5EF4-FFF2-40B4-BE49-F238E27FC236}">
                <a16:creationId xmlns:a16="http://schemas.microsoft.com/office/drawing/2014/main" id="{88E2885D-10A2-447B-943C-F8902F7A9ADD}"/>
              </a:ext>
            </a:extLst>
          </p:cNvPr>
          <p:cNvSpPr txBox="1">
            <a:spLocks noChangeArrowheads="1"/>
          </p:cNvSpPr>
          <p:nvPr/>
        </p:nvSpPr>
        <p:spPr bwMode="auto">
          <a:xfrm>
            <a:off x="603563" y="1802972"/>
            <a:ext cx="13219613"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01625" indent="-328613" algn="l" rtl="0" eaLnBrk="0" fontAlgn="base" hangingPunct="0">
              <a:spcBef>
                <a:spcPts val="800"/>
              </a:spcBef>
              <a:spcAft>
                <a:spcPct val="0"/>
              </a:spcAft>
              <a:buSzPct val="100000"/>
              <a:buFont typeface="Arial" charset="0"/>
              <a:buNone/>
              <a:defRPr sz="3000">
                <a:solidFill>
                  <a:srgbClr val="555555"/>
                </a:solidFill>
                <a:latin typeface="+mn-lt"/>
                <a:ea typeface="Arial Unicode MS" pitchFamily="-65" charset="0"/>
                <a:cs typeface="Arial Unicode MS" pitchFamily="-65" charset="0"/>
                <a:sym typeface="Arial" charset="0"/>
              </a:defRPr>
            </a:lvl1pPr>
            <a:lvl2pPr marL="776288" indent="-328613" algn="l" rtl="0" eaLnBrk="0" fontAlgn="base" hangingPunct="0">
              <a:spcBef>
                <a:spcPts val="638"/>
              </a:spcBef>
              <a:spcAft>
                <a:spcPct val="0"/>
              </a:spcAft>
              <a:buSzPct val="100000"/>
              <a:buFont typeface="Arial" charset="0"/>
              <a:buChar char="–"/>
              <a:defRPr sz="2500">
                <a:solidFill>
                  <a:srgbClr val="555555"/>
                </a:solidFill>
                <a:latin typeface="+mn-lt"/>
                <a:ea typeface="Arial Unicode MS" pitchFamily="-65" charset="0"/>
                <a:cs typeface="Arial Unicode MS" pitchFamily="-65" charset="0"/>
                <a:sym typeface="Arial" charset="0"/>
              </a:defRPr>
            </a:lvl2pPr>
            <a:lvl3pPr marL="1279525"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3pPr>
            <a:lvl4pPr marL="16446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4pPr>
            <a:lvl5pPr marL="21018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5pPr>
            <a:lvl6pPr marL="253746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6pPr>
            <a:lvl7pPr marL="294894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7pPr>
            <a:lvl8pPr marL="336042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8pPr>
            <a:lvl9pPr marL="377190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9pPr>
          </a:lstStyle>
          <a:p>
            <a:pPr defTabSz="914400" eaLnBrk="1" hangingPunct="1">
              <a:lnSpc>
                <a:spcPct val="90000"/>
              </a:lnSpc>
            </a:pPr>
            <a:r>
              <a:rPr lang="en-US" kern="0" dirty="0">
                <a:solidFill>
                  <a:schemeClr val="tx2"/>
                </a:solidFill>
                <a:latin typeface="Times New Roman" panose="02020603050405020304" pitchFamily="18" charset="0"/>
                <a:cs typeface="Times New Roman" panose="02020603050405020304" pitchFamily="18" charset="0"/>
              </a:rPr>
              <a:t>Include Internal and Third Party:</a:t>
            </a:r>
          </a:p>
          <a:p>
            <a:pPr lvl="1" defTabSz="914400" eaLnBrk="1" hangingPunct="1">
              <a:lnSpc>
                <a:spcPct val="90000"/>
              </a:lnSpc>
              <a:buFont typeface="Arial" panose="020B0604020202020204" pitchFamily="34" charset="0"/>
              <a:buChar char="•"/>
            </a:pPr>
            <a:r>
              <a:rPr lang="en-US" kern="0" dirty="0">
                <a:solidFill>
                  <a:schemeClr val="tx2"/>
                </a:solidFill>
                <a:latin typeface="Times New Roman" panose="02020603050405020304" pitchFamily="18" charset="0"/>
                <a:cs typeface="Times New Roman" panose="02020603050405020304" pitchFamily="18" charset="0"/>
              </a:rPr>
              <a:t>Any audits since last review – Yes_</a:t>
            </a:r>
            <a:r>
              <a:rPr lang="en-US" u="sng" kern="0" dirty="0">
                <a:solidFill>
                  <a:srgbClr val="0000FF"/>
                </a:solidFill>
                <a:latin typeface="Times New Roman" panose="02020603050405020304" pitchFamily="18" charset="0"/>
                <a:cs typeface="Times New Roman" panose="02020603050405020304" pitchFamily="18" charset="0"/>
              </a:rPr>
              <a:t>X</a:t>
            </a:r>
            <a:r>
              <a:rPr lang="en-US" kern="0" dirty="0">
                <a:solidFill>
                  <a:srgbClr val="0000FF"/>
                </a:solidFill>
                <a:latin typeface="Times New Roman" panose="02020603050405020304" pitchFamily="18" charset="0"/>
                <a:cs typeface="Times New Roman" panose="02020603050405020304" pitchFamily="18" charset="0"/>
              </a:rPr>
              <a:t>_ </a:t>
            </a:r>
            <a:r>
              <a:rPr lang="en-US" kern="0" dirty="0">
                <a:solidFill>
                  <a:schemeClr val="tx2"/>
                </a:solidFill>
                <a:latin typeface="Times New Roman" panose="02020603050405020304" pitchFamily="18" charset="0"/>
                <a:cs typeface="Times New Roman" panose="02020603050405020304" pitchFamily="18" charset="0"/>
              </a:rPr>
              <a:t>No___</a:t>
            </a:r>
            <a:endParaRPr lang="en-US" sz="2160" kern="0" dirty="0">
              <a:solidFill>
                <a:schemeClr val="tx2"/>
              </a:solidFill>
              <a:latin typeface="Times New Roman" panose="02020603050405020304" pitchFamily="18" charset="0"/>
              <a:cs typeface="Times New Roman" panose="02020603050405020304" pitchFamily="18" charset="0"/>
            </a:endParaRPr>
          </a:p>
          <a:p>
            <a:pPr lvl="3" defTabSz="914400" eaLnBrk="1" hangingPunct="1">
              <a:lnSpc>
                <a:spcPct val="90000"/>
              </a:lnSpc>
              <a:buFont typeface="Wingdings" panose="05000000000000000000" pitchFamily="2" charset="2"/>
              <a:buChar char="Ø"/>
            </a:pPr>
            <a:r>
              <a:rPr lang="en-US" sz="1800" kern="0" dirty="0">
                <a:solidFill>
                  <a:srgbClr val="0000FF"/>
                </a:solidFill>
                <a:latin typeface="Times New Roman" panose="02020603050405020304" pitchFamily="18" charset="0"/>
                <a:cs typeface="Times New Roman" panose="02020603050405020304" pitchFamily="18" charset="0"/>
              </a:rPr>
              <a:t>Successful J&amp;J compliance audit was conducted on 26th, Sep., 2019 by Mr. </a:t>
            </a:r>
            <a:r>
              <a:rPr lang="en-US" sz="1800" kern="0" dirty="0" err="1">
                <a:solidFill>
                  <a:srgbClr val="0000FF"/>
                </a:solidFill>
                <a:latin typeface="Times New Roman" panose="02020603050405020304" pitchFamily="18" charset="0"/>
                <a:cs typeface="Times New Roman" panose="02020603050405020304" pitchFamily="18" charset="0"/>
              </a:rPr>
              <a:t>Bhuwandeep</a:t>
            </a:r>
            <a:r>
              <a:rPr lang="en-US" sz="1800" kern="0" dirty="0">
                <a:solidFill>
                  <a:srgbClr val="0000FF"/>
                </a:solidFill>
                <a:latin typeface="Times New Roman" panose="02020603050405020304" pitchFamily="18" charset="0"/>
                <a:cs typeface="Times New Roman" panose="02020603050405020304" pitchFamily="18" charset="0"/>
              </a:rPr>
              <a:t> Singla. There were 6 findings related to service and repair. All findings were closed.</a:t>
            </a:r>
          </a:p>
          <a:p>
            <a:pPr lvl="3" defTabSz="914400" eaLnBrk="1" hangingPunct="1">
              <a:lnSpc>
                <a:spcPct val="90000"/>
              </a:lnSpc>
              <a:buFont typeface="Wingdings" panose="05000000000000000000" pitchFamily="2" charset="2"/>
              <a:buChar char="Ø"/>
            </a:pPr>
            <a:r>
              <a:rPr lang="en-US" sz="1800" kern="0" dirty="0">
                <a:solidFill>
                  <a:srgbClr val="0000FF"/>
                </a:solidFill>
                <a:latin typeface="Times New Roman" panose="02020603050405020304" pitchFamily="18" charset="0"/>
                <a:cs typeface="Times New Roman" panose="02020603050405020304" pitchFamily="18" charset="0"/>
              </a:rPr>
              <a:t>Internal audit was conducted on 23/Apr/2019. No findings related to service center.</a:t>
            </a:r>
          </a:p>
          <a:p>
            <a:pPr lvl="1" defTabSz="914400" eaLnBrk="1" hangingPunct="1">
              <a:lnSpc>
                <a:spcPct val="90000"/>
              </a:lnSpc>
              <a:buFont typeface="Arial" panose="020B0604020202020204" pitchFamily="34" charset="0"/>
              <a:buChar char="•"/>
            </a:pPr>
            <a:r>
              <a:rPr lang="en-US" kern="0" dirty="0">
                <a:solidFill>
                  <a:schemeClr val="tx2"/>
                </a:solidFill>
                <a:latin typeface="Times New Roman" panose="02020603050405020304" pitchFamily="18" charset="0"/>
                <a:cs typeface="Times New Roman" panose="02020603050405020304" pitchFamily="18" charset="0"/>
              </a:rPr>
              <a:t>Any scheduled future audits – </a:t>
            </a:r>
            <a:r>
              <a:rPr lang="en-US" kern="0" dirty="0" err="1">
                <a:solidFill>
                  <a:schemeClr val="tx2"/>
                </a:solidFill>
                <a:latin typeface="Times New Roman" panose="02020603050405020304" pitchFamily="18" charset="0"/>
                <a:cs typeface="Times New Roman" panose="02020603050405020304" pitchFamily="18" charset="0"/>
              </a:rPr>
              <a:t>Yes_</a:t>
            </a:r>
            <a:r>
              <a:rPr lang="en-US" u="sng" kern="0" dirty="0" err="1">
                <a:solidFill>
                  <a:srgbClr val="0000FF"/>
                </a:solidFill>
                <a:latin typeface="Times New Roman" panose="02020603050405020304" pitchFamily="18" charset="0"/>
                <a:cs typeface="Times New Roman" panose="02020603050405020304" pitchFamily="18" charset="0"/>
              </a:rPr>
              <a:t>X</a:t>
            </a:r>
            <a:r>
              <a:rPr lang="en-US" kern="0" dirty="0">
                <a:solidFill>
                  <a:schemeClr val="tx2"/>
                </a:solidFill>
                <a:latin typeface="Times New Roman" panose="02020603050405020304" pitchFamily="18" charset="0"/>
                <a:cs typeface="Times New Roman" panose="02020603050405020304" pitchFamily="18" charset="0"/>
              </a:rPr>
              <a:t>_ No___</a:t>
            </a:r>
          </a:p>
          <a:p>
            <a:pPr lvl="3" defTabSz="914400" eaLnBrk="1" hangingPunct="1">
              <a:lnSpc>
                <a:spcPct val="90000"/>
              </a:lnSpc>
              <a:buFont typeface="Wingdings" panose="05000000000000000000" pitchFamily="2" charset="2"/>
              <a:buChar char="Ø"/>
            </a:pPr>
            <a:r>
              <a:rPr lang="en-US" sz="1800" kern="0" dirty="0">
                <a:solidFill>
                  <a:srgbClr val="0000FF"/>
                </a:solidFill>
                <a:latin typeface="Times New Roman" panose="02020603050405020304" pitchFamily="18" charset="0"/>
                <a:cs typeface="Times New Roman" panose="02020603050405020304" pitchFamily="18" charset="0"/>
              </a:rPr>
              <a:t>Internal audit will be performed on 22/Apr/2020. </a:t>
            </a:r>
          </a:p>
        </p:txBody>
      </p:sp>
    </p:spTree>
    <p:extLst>
      <p:ext uri="{BB962C8B-B14F-4D97-AF65-F5344CB8AC3E}">
        <p14:creationId xmlns:p14="http://schemas.microsoft.com/office/powerpoint/2010/main" val="10861897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27</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4231189" y="2512515"/>
            <a:ext cx="5598007"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Certifications</a:t>
            </a:r>
          </a:p>
        </p:txBody>
      </p:sp>
    </p:spTree>
    <p:extLst>
      <p:ext uri="{BB962C8B-B14F-4D97-AF65-F5344CB8AC3E}">
        <p14:creationId xmlns:p14="http://schemas.microsoft.com/office/powerpoint/2010/main" val="232505592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86C3A0-54DF-48C9-B14E-6FE4B0D6B9FB}"/>
              </a:ext>
            </a:extLst>
          </p:cNvPr>
          <p:cNvSpPr>
            <a:spLocks noGrp="1"/>
          </p:cNvSpPr>
          <p:nvPr>
            <p:ph type="sldNum" sz="quarter" idx="10"/>
          </p:nvPr>
        </p:nvSpPr>
        <p:spPr/>
        <p:txBody>
          <a:bodyPr/>
          <a:lstStyle/>
          <a:p>
            <a:pPr>
              <a:defRPr/>
            </a:pPr>
            <a:fld id="{01554C84-C21A-493B-83DC-F44A226614FD}" type="slidenum">
              <a:rPr lang="en-US" altLang="en-US" smtClean="0"/>
              <a:t>28</a:t>
            </a:fld>
            <a:endParaRPr lang="en-US" altLang="en-US" dirty="0"/>
          </a:p>
        </p:txBody>
      </p:sp>
      <p:sp>
        <p:nvSpPr>
          <p:cNvPr id="5" name="Rectangle 2">
            <a:extLst>
              <a:ext uri="{FF2B5EF4-FFF2-40B4-BE49-F238E27FC236}">
                <a16:creationId xmlns:a16="http://schemas.microsoft.com/office/drawing/2014/main" id="{EA441414-3B74-4C3A-BFE7-13DFFC5849D9}"/>
              </a:ext>
            </a:extLst>
          </p:cNvPr>
          <p:cNvSpPr txBox="1">
            <a:spLocks noChangeArrowheads="1"/>
          </p:cNvSpPr>
          <p:nvPr/>
        </p:nvSpPr>
        <p:spPr bwMode="auto">
          <a:xfrm>
            <a:off x="1298864" y="154326"/>
            <a:ext cx="12505491"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Certifications</a:t>
            </a:r>
          </a:p>
        </p:txBody>
      </p:sp>
      <p:sp>
        <p:nvSpPr>
          <p:cNvPr id="6" name="Rectangle 3">
            <a:extLst>
              <a:ext uri="{FF2B5EF4-FFF2-40B4-BE49-F238E27FC236}">
                <a16:creationId xmlns:a16="http://schemas.microsoft.com/office/drawing/2014/main" id="{FC769D95-F925-4B3F-A32B-4B8EA715E16E}"/>
              </a:ext>
            </a:extLst>
          </p:cNvPr>
          <p:cNvSpPr txBox="1">
            <a:spLocks noChangeArrowheads="1"/>
          </p:cNvSpPr>
          <p:nvPr/>
        </p:nvSpPr>
        <p:spPr bwMode="auto">
          <a:xfrm>
            <a:off x="1963881" y="3152500"/>
            <a:ext cx="5995556"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01625" indent="-328613" algn="l" rtl="0" eaLnBrk="0" fontAlgn="base" hangingPunct="0">
              <a:spcBef>
                <a:spcPts val="800"/>
              </a:spcBef>
              <a:spcAft>
                <a:spcPct val="0"/>
              </a:spcAft>
              <a:buSzPct val="100000"/>
              <a:buFont typeface="Arial" charset="0"/>
              <a:buNone/>
              <a:defRPr sz="3000">
                <a:solidFill>
                  <a:srgbClr val="555555"/>
                </a:solidFill>
                <a:latin typeface="+mn-lt"/>
                <a:ea typeface="Arial Unicode MS" pitchFamily="-65" charset="0"/>
                <a:cs typeface="Arial Unicode MS" pitchFamily="-65" charset="0"/>
                <a:sym typeface="Arial" charset="0"/>
              </a:defRPr>
            </a:lvl1pPr>
            <a:lvl2pPr marL="776288" indent="-328613" algn="l" rtl="0" eaLnBrk="0" fontAlgn="base" hangingPunct="0">
              <a:spcBef>
                <a:spcPts val="638"/>
              </a:spcBef>
              <a:spcAft>
                <a:spcPct val="0"/>
              </a:spcAft>
              <a:buSzPct val="100000"/>
              <a:buFont typeface="Arial" charset="0"/>
              <a:buChar char="–"/>
              <a:defRPr sz="2500">
                <a:solidFill>
                  <a:srgbClr val="555555"/>
                </a:solidFill>
                <a:latin typeface="+mn-lt"/>
                <a:ea typeface="Arial Unicode MS" pitchFamily="-65" charset="0"/>
                <a:cs typeface="Arial Unicode MS" pitchFamily="-65" charset="0"/>
                <a:sym typeface="Arial" charset="0"/>
              </a:defRPr>
            </a:lvl2pPr>
            <a:lvl3pPr marL="1279525"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3pPr>
            <a:lvl4pPr marL="16446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4pPr>
            <a:lvl5pPr marL="21018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5pPr>
            <a:lvl6pPr marL="253746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6pPr>
            <a:lvl7pPr marL="294894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7pPr>
            <a:lvl8pPr marL="336042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8pPr>
            <a:lvl9pPr marL="377190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9pPr>
          </a:lstStyle>
          <a:p>
            <a:pPr marL="0" indent="0" algn="ctr" defTabSz="914400" eaLnBrk="1" hangingPunct="1"/>
            <a:r>
              <a:rPr lang="en-US" sz="1800" kern="0" dirty="0">
                <a:latin typeface="Times New Roman" panose="02020603050405020304" pitchFamily="18" charset="0"/>
                <a:cs typeface="Times New Roman" panose="02020603050405020304" pitchFamily="18" charset="0"/>
              </a:rPr>
              <a:t>(ISO Certification 9001:2015 |  Certificate No.: IN86136A</a:t>
            </a:r>
          </a:p>
          <a:p>
            <a:pPr marL="28575" indent="0" algn="ctr" defTabSz="914400" eaLnBrk="1" hangingPunct="1"/>
            <a:r>
              <a:rPr lang="en-US" sz="1800" kern="0" dirty="0">
                <a:latin typeface="Times New Roman" panose="02020603050405020304" pitchFamily="18" charset="0"/>
                <a:cs typeface="Times New Roman" panose="02020603050405020304" pitchFamily="18" charset="0"/>
              </a:rPr>
              <a:t>dated 26/July/2019 valid up to 25/July/2022)</a:t>
            </a:r>
          </a:p>
        </p:txBody>
      </p:sp>
      <p:graphicFrame>
        <p:nvGraphicFramePr>
          <p:cNvPr id="7" name="Table 6">
            <a:extLst>
              <a:ext uri="{FF2B5EF4-FFF2-40B4-BE49-F238E27FC236}">
                <a16:creationId xmlns:a16="http://schemas.microsoft.com/office/drawing/2014/main" id="{1250EEAD-FC74-4A46-9CEE-5D17D32E1293}"/>
              </a:ext>
            </a:extLst>
          </p:cNvPr>
          <p:cNvGraphicFramePr>
            <a:graphicFrameLocks noGrp="1"/>
          </p:cNvGraphicFramePr>
          <p:nvPr>
            <p:extLst>
              <p:ext uri="{D42A27DB-BD31-4B8C-83A1-F6EECF244321}">
                <p14:modId xmlns:p14="http://schemas.microsoft.com/office/powerpoint/2010/main" val="554924979"/>
              </p:ext>
            </p:extLst>
          </p:nvPr>
        </p:nvGraphicFramePr>
        <p:xfrm>
          <a:off x="1298864" y="1725061"/>
          <a:ext cx="10593977" cy="1228304"/>
        </p:xfrm>
        <a:graphic>
          <a:graphicData uri="http://schemas.openxmlformats.org/drawingml/2006/table">
            <a:tbl>
              <a:tblPr firstRow="1" bandRow="1">
                <a:tableStyleId>{5C22544A-7EE6-4342-B048-85BDC9FD1C3A}</a:tableStyleId>
              </a:tblPr>
              <a:tblGrid>
                <a:gridCol w="3531326">
                  <a:extLst>
                    <a:ext uri="{9D8B030D-6E8A-4147-A177-3AD203B41FA5}">
                      <a16:colId xmlns:a16="http://schemas.microsoft.com/office/drawing/2014/main" val="349115736"/>
                    </a:ext>
                  </a:extLst>
                </a:gridCol>
                <a:gridCol w="3635188">
                  <a:extLst>
                    <a:ext uri="{9D8B030D-6E8A-4147-A177-3AD203B41FA5}">
                      <a16:colId xmlns:a16="http://schemas.microsoft.com/office/drawing/2014/main" val="1606203748"/>
                    </a:ext>
                  </a:extLst>
                </a:gridCol>
                <a:gridCol w="3427463">
                  <a:extLst>
                    <a:ext uri="{9D8B030D-6E8A-4147-A177-3AD203B41FA5}">
                      <a16:colId xmlns:a16="http://schemas.microsoft.com/office/drawing/2014/main" val="378012860"/>
                    </a:ext>
                  </a:extLst>
                </a:gridCol>
              </a:tblGrid>
              <a:tr h="66901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1" u="none" strike="noStrike" dirty="0">
                          <a:solidFill>
                            <a:schemeClr val="tx2"/>
                          </a:solidFill>
                          <a:effectLst/>
                          <a:latin typeface="Times New Roman" panose="02020603050405020304" pitchFamily="18" charset="0"/>
                          <a:cs typeface="Times New Roman" panose="02020603050405020304" pitchFamily="18" charset="0"/>
                        </a:rPr>
                        <a:t>Please answer the following:</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18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18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3852899732"/>
                  </a:ext>
                </a:extLst>
              </a:tr>
              <a:tr h="399510">
                <a:tc>
                  <a:txBody>
                    <a:bodyPr/>
                    <a:lstStyle/>
                    <a:p>
                      <a:pPr algn="l" fontAlgn="b"/>
                      <a:r>
                        <a:rPr lang="en-US" sz="1800" dirty="0">
                          <a:solidFill>
                            <a:schemeClr val="tx2"/>
                          </a:solidFill>
                          <a:latin typeface="Times New Roman" panose="02020603050405020304" pitchFamily="18" charset="0"/>
                          <a:cs typeface="Times New Roman" panose="02020603050405020304" pitchFamily="18" charset="0"/>
                        </a:rPr>
                        <a:t>Are you certified by any Notified Body or Accreditation group?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Yes </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1" i="0" u="none" strike="noStrike" dirty="0">
                          <a:solidFill>
                            <a:srgbClr val="0000FF"/>
                          </a:solidFill>
                          <a:effectLst/>
                          <a:latin typeface="Times New Roman" panose="02020603050405020304" pitchFamily="18" charset="0"/>
                          <a:cs typeface="Times New Roman" panose="02020603050405020304" pitchFamily="18" charset="0"/>
                        </a:rPr>
                        <a:t>ISO certification 9001:2015</a:t>
                      </a:r>
                    </a:p>
                  </a:txBody>
                  <a:tcPr marL="10648" marR="10648" marT="10648" marB="0"/>
                </a:tc>
                <a:extLst>
                  <a:ext uri="{0D108BD9-81ED-4DB2-BD59-A6C34878D82A}">
                    <a16:rowId xmlns:a16="http://schemas.microsoft.com/office/drawing/2014/main" val="1247298884"/>
                  </a:ext>
                </a:extLst>
              </a:tr>
            </a:tbl>
          </a:graphicData>
        </a:graphic>
      </p:graphicFrame>
      <p:pic>
        <p:nvPicPr>
          <p:cNvPr id="2" name="Picture 1">
            <a:extLst>
              <a:ext uri="{FF2B5EF4-FFF2-40B4-BE49-F238E27FC236}">
                <a16:creationId xmlns:a16="http://schemas.microsoft.com/office/drawing/2014/main" id="{91274AB5-A216-497A-9F01-BC2D0B54709B}"/>
              </a:ext>
            </a:extLst>
          </p:cNvPr>
          <p:cNvPicPr>
            <a:picLocks noChangeAspect="1"/>
          </p:cNvPicPr>
          <p:nvPr/>
        </p:nvPicPr>
        <p:blipFill>
          <a:blip r:embed="rId3"/>
          <a:stretch>
            <a:fillRect/>
          </a:stretch>
        </p:blipFill>
        <p:spPr>
          <a:xfrm>
            <a:off x="9765792" y="3152500"/>
            <a:ext cx="4178809" cy="4619900"/>
          </a:xfrm>
          <a:prstGeom prst="rect">
            <a:avLst/>
          </a:prstGeom>
        </p:spPr>
      </p:pic>
    </p:spTree>
    <p:extLst>
      <p:ext uri="{BB962C8B-B14F-4D97-AF65-F5344CB8AC3E}">
        <p14:creationId xmlns:p14="http://schemas.microsoft.com/office/powerpoint/2010/main" val="289396993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29</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798031" y="3006804"/>
            <a:ext cx="13034338"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Records Review for Destruction</a:t>
            </a:r>
          </a:p>
        </p:txBody>
      </p:sp>
    </p:spTree>
    <p:extLst>
      <p:ext uri="{BB962C8B-B14F-4D97-AF65-F5344CB8AC3E}">
        <p14:creationId xmlns:p14="http://schemas.microsoft.com/office/powerpoint/2010/main" val="37937588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3</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684762" y="2020011"/>
            <a:ext cx="9882834" cy="1107996"/>
          </a:xfrm>
          <a:prstGeom prst="rect">
            <a:avLst/>
          </a:prstGeom>
        </p:spPr>
        <p:txBody>
          <a:bodyPr wrap="none">
            <a:spAutoFit/>
          </a:bodyPr>
          <a:lstStyle/>
          <a:p>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Organizational Changes</a:t>
            </a:r>
          </a:p>
        </p:txBody>
      </p:sp>
    </p:spTree>
    <p:extLst>
      <p:ext uri="{BB962C8B-B14F-4D97-AF65-F5344CB8AC3E}">
        <p14:creationId xmlns:p14="http://schemas.microsoft.com/office/powerpoint/2010/main" val="361835861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6262F0-11BC-40BD-B669-6AAE4EB1BFA6}"/>
              </a:ext>
            </a:extLst>
          </p:cNvPr>
          <p:cNvSpPr>
            <a:spLocks noGrp="1"/>
          </p:cNvSpPr>
          <p:nvPr>
            <p:ph type="sldNum" sz="quarter" idx="10"/>
          </p:nvPr>
        </p:nvSpPr>
        <p:spPr/>
        <p:txBody>
          <a:bodyPr/>
          <a:lstStyle/>
          <a:p>
            <a:pPr>
              <a:defRPr/>
            </a:pPr>
            <a:fld id="{01554C84-C21A-493B-83DC-F44A226614FD}" type="slidenum">
              <a:rPr lang="en-US" altLang="en-US" smtClean="0"/>
              <a:t>30</a:t>
            </a:fld>
            <a:endParaRPr lang="en-US" altLang="en-US" dirty="0"/>
          </a:p>
        </p:txBody>
      </p:sp>
      <p:sp>
        <p:nvSpPr>
          <p:cNvPr id="5" name="Rectangle 1026">
            <a:extLst>
              <a:ext uri="{FF2B5EF4-FFF2-40B4-BE49-F238E27FC236}">
                <a16:creationId xmlns:a16="http://schemas.microsoft.com/office/drawing/2014/main" id="{BA1024EA-5046-4686-B66C-87710415AB23}"/>
              </a:ext>
            </a:extLst>
          </p:cNvPr>
          <p:cNvSpPr txBox="1">
            <a:spLocks noChangeArrowheads="1"/>
          </p:cNvSpPr>
          <p:nvPr/>
        </p:nvSpPr>
        <p:spPr bwMode="auto">
          <a:xfrm>
            <a:off x="287383" y="457200"/>
            <a:ext cx="14062526"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Records Review for Destruction</a:t>
            </a:r>
          </a:p>
        </p:txBody>
      </p:sp>
      <p:sp>
        <p:nvSpPr>
          <p:cNvPr id="6" name="Rectangle 1027">
            <a:extLst>
              <a:ext uri="{FF2B5EF4-FFF2-40B4-BE49-F238E27FC236}">
                <a16:creationId xmlns:a16="http://schemas.microsoft.com/office/drawing/2014/main" id="{E3E47539-2613-40CE-8264-57D0E8721FA3}"/>
              </a:ext>
            </a:extLst>
          </p:cNvPr>
          <p:cNvSpPr txBox="1">
            <a:spLocks noChangeArrowheads="1"/>
          </p:cNvSpPr>
          <p:nvPr/>
        </p:nvSpPr>
        <p:spPr bwMode="auto">
          <a:xfrm>
            <a:off x="287383" y="1828800"/>
            <a:ext cx="14055634" cy="72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01625" indent="-328613" algn="l" rtl="0" eaLnBrk="0" fontAlgn="base" hangingPunct="0">
              <a:spcBef>
                <a:spcPts val="800"/>
              </a:spcBef>
              <a:spcAft>
                <a:spcPct val="0"/>
              </a:spcAft>
              <a:buSzPct val="100000"/>
              <a:buFont typeface="Arial" charset="0"/>
              <a:buNone/>
              <a:defRPr sz="3000">
                <a:solidFill>
                  <a:srgbClr val="555555"/>
                </a:solidFill>
                <a:latin typeface="+mn-lt"/>
                <a:ea typeface="Arial Unicode MS" pitchFamily="-65" charset="0"/>
                <a:cs typeface="Arial Unicode MS" pitchFamily="-65" charset="0"/>
                <a:sym typeface="Arial" charset="0"/>
              </a:defRPr>
            </a:lvl1pPr>
            <a:lvl2pPr marL="776288" indent="-328613" algn="l" rtl="0" eaLnBrk="0" fontAlgn="base" hangingPunct="0">
              <a:spcBef>
                <a:spcPts val="638"/>
              </a:spcBef>
              <a:spcAft>
                <a:spcPct val="0"/>
              </a:spcAft>
              <a:buSzPct val="100000"/>
              <a:buFont typeface="Arial" charset="0"/>
              <a:buChar char="–"/>
              <a:defRPr sz="2500">
                <a:solidFill>
                  <a:srgbClr val="555555"/>
                </a:solidFill>
                <a:latin typeface="+mn-lt"/>
                <a:ea typeface="Arial Unicode MS" pitchFamily="-65" charset="0"/>
                <a:cs typeface="Arial Unicode MS" pitchFamily="-65" charset="0"/>
                <a:sym typeface="Arial" charset="0"/>
              </a:defRPr>
            </a:lvl2pPr>
            <a:lvl3pPr marL="1279525"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3pPr>
            <a:lvl4pPr marL="16446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4pPr>
            <a:lvl5pPr marL="21018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5pPr>
            <a:lvl6pPr marL="253746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6pPr>
            <a:lvl7pPr marL="294894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7pPr>
            <a:lvl8pPr marL="336042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8pPr>
            <a:lvl9pPr marL="377190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9pPr>
          </a:lstStyle>
          <a:p>
            <a:pPr defTabSz="914400" eaLnBrk="1" hangingPunct="1">
              <a:buFont typeface="Arial" panose="020B0604020202020204" pitchFamily="34" charset="0"/>
              <a:buChar char="•"/>
            </a:pPr>
            <a:r>
              <a:rPr lang="en-US" sz="2300" kern="0" dirty="0">
                <a:solidFill>
                  <a:srgbClr val="0000FF"/>
                </a:solidFill>
                <a:latin typeface="Times New Roman" panose="02020603050405020304" pitchFamily="18" charset="0"/>
                <a:cs typeface="Times New Roman" panose="02020603050405020304" pitchFamily="18" charset="0"/>
              </a:rPr>
              <a:t>No Records for destruction at this time. Pegasus no applicable to this service site.</a:t>
            </a:r>
          </a:p>
        </p:txBody>
      </p:sp>
    </p:spTree>
    <p:extLst>
      <p:ext uri="{BB962C8B-B14F-4D97-AF65-F5344CB8AC3E}">
        <p14:creationId xmlns:p14="http://schemas.microsoft.com/office/powerpoint/2010/main" val="29501351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31</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543067" y="1004349"/>
            <a:ext cx="8095485"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General Discussion</a:t>
            </a:r>
          </a:p>
        </p:txBody>
      </p:sp>
    </p:spTree>
    <p:extLst>
      <p:ext uri="{BB962C8B-B14F-4D97-AF65-F5344CB8AC3E}">
        <p14:creationId xmlns:p14="http://schemas.microsoft.com/office/powerpoint/2010/main" val="340829157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DCE944-52F5-456C-A7E6-AF3E776AE28D}"/>
              </a:ext>
            </a:extLst>
          </p:cNvPr>
          <p:cNvSpPr>
            <a:spLocks noGrp="1"/>
          </p:cNvSpPr>
          <p:nvPr>
            <p:ph type="sldNum" sz="quarter" idx="10"/>
          </p:nvPr>
        </p:nvSpPr>
        <p:spPr/>
        <p:txBody>
          <a:bodyPr/>
          <a:lstStyle/>
          <a:p>
            <a:pPr>
              <a:defRPr/>
            </a:pPr>
            <a:fld id="{01554C84-C21A-493B-83DC-F44A226614FD}" type="slidenum">
              <a:rPr lang="en-US" altLang="en-US" smtClean="0"/>
              <a:t>32</a:t>
            </a:fld>
            <a:endParaRPr lang="en-US" altLang="en-US" dirty="0"/>
          </a:p>
        </p:txBody>
      </p:sp>
      <p:sp>
        <p:nvSpPr>
          <p:cNvPr id="5" name="Rectangle 2">
            <a:extLst>
              <a:ext uri="{FF2B5EF4-FFF2-40B4-BE49-F238E27FC236}">
                <a16:creationId xmlns:a16="http://schemas.microsoft.com/office/drawing/2014/main" id="{4E635EEB-D827-474A-9C11-36484EC8ADFA}"/>
              </a:ext>
            </a:extLst>
          </p:cNvPr>
          <p:cNvSpPr txBox="1">
            <a:spLocks noChangeArrowheads="1"/>
          </p:cNvSpPr>
          <p:nvPr/>
        </p:nvSpPr>
        <p:spPr bwMode="auto">
          <a:xfrm>
            <a:off x="235131" y="365760"/>
            <a:ext cx="14114778"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General</a:t>
            </a:r>
          </a:p>
        </p:txBody>
      </p:sp>
      <p:sp>
        <p:nvSpPr>
          <p:cNvPr id="6" name="Rectangle 3">
            <a:extLst>
              <a:ext uri="{FF2B5EF4-FFF2-40B4-BE49-F238E27FC236}">
                <a16:creationId xmlns:a16="http://schemas.microsoft.com/office/drawing/2014/main" id="{46A51B94-1A7A-49CE-AE35-E7F223158AB7}"/>
              </a:ext>
            </a:extLst>
          </p:cNvPr>
          <p:cNvSpPr txBox="1">
            <a:spLocks noChangeArrowheads="1"/>
          </p:cNvSpPr>
          <p:nvPr/>
        </p:nvSpPr>
        <p:spPr bwMode="auto">
          <a:xfrm>
            <a:off x="153668" y="1881052"/>
            <a:ext cx="1427770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01625" indent="-328613" algn="l" rtl="0" eaLnBrk="0" fontAlgn="base" hangingPunct="0">
              <a:spcBef>
                <a:spcPts val="800"/>
              </a:spcBef>
              <a:spcAft>
                <a:spcPct val="0"/>
              </a:spcAft>
              <a:buSzPct val="100000"/>
              <a:buFont typeface="Arial" charset="0"/>
              <a:buNone/>
              <a:defRPr sz="3000">
                <a:solidFill>
                  <a:srgbClr val="555555"/>
                </a:solidFill>
                <a:latin typeface="+mn-lt"/>
                <a:ea typeface="Arial Unicode MS" pitchFamily="-65" charset="0"/>
                <a:cs typeface="Arial Unicode MS" pitchFamily="-65" charset="0"/>
                <a:sym typeface="Arial" charset="0"/>
              </a:defRPr>
            </a:lvl1pPr>
            <a:lvl2pPr marL="776288" indent="-328613" algn="l" rtl="0" eaLnBrk="0" fontAlgn="base" hangingPunct="0">
              <a:spcBef>
                <a:spcPts val="638"/>
              </a:spcBef>
              <a:spcAft>
                <a:spcPct val="0"/>
              </a:spcAft>
              <a:buSzPct val="100000"/>
              <a:buFont typeface="Arial" charset="0"/>
              <a:buChar char="–"/>
              <a:defRPr sz="2500">
                <a:solidFill>
                  <a:srgbClr val="555555"/>
                </a:solidFill>
                <a:latin typeface="+mn-lt"/>
                <a:ea typeface="Arial Unicode MS" pitchFamily="-65" charset="0"/>
                <a:cs typeface="Arial Unicode MS" pitchFamily="-65" charset="0"/>
                <a:sym typeface="Arial" charset="0"/>
              </a:defRPr>
            </a:lvl2pPr>
            <a:lvl3pPr marL="1279525"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3pPr>
            <a:lvl4pPr marL="16446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4pPr>
            <a:lvl5pPr marL="21018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5pPr>
            <a:lvl6pPr marL="253746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6pPr>
            <a:lvl7pPr marL="294894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7pPr>
            <a:lvl8pPr marL="336042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8pPr>
            <a:lvl9pPr marL="377190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9pPr>
          </a:lstStyle>
          <a:p>
            <a:pPr marL="28575" indent="0" defTabSz="914400" eaLnBrk="1" hangingPunct="1"/>
            <a:r>
              <a:rPr lang="en-US" kern="0" dirty="0">
                <a:solidFill>
                  <a:schemeClr val="tx2"/>
                </a:solidFill>
                <a:latin typeface="Times New Roman" panose="02020603050405020304" pitchFamily="18" charset="0"/>
                <a:cs typeface="Times New Roman" panose="02020603050405020304" pitchFamily="18" charset="0"/>
              </a:rPr>
              <a:t>No additional discussion was needed.</a:t>
            </a:r>
          </a:p>
        </p:txBody>
      </p:sp>
    </p:spTree>
    <p:extLst>
      <p:ext uri="{BB962C8B-B14F-4D97-AF65-F5344CB8AC3E}">
        <p14:creationId xmlns:p14="http://schemas.microsoft.com/office/powerpoint/2010/main" val="26794939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2E6349-580C-489A-B11F-9224D22C40B4}"/>
              </a:ext>
            </a:extLst>
          </p:cNvPr>
          <p:cNvSpPr>
            <a:spLocks noGrp="1"/>
          </p:cNvSpPr>
          <p:nvPr>
            <p:ph type="sldNum" sz="quarter" idx="10"/>
          </p:nvPr>
        </p:nvSpPr>
        <p:spPr/>
        <p:txBody>
          <a:bodyPr/>
          <a:lstStyle/>
          <a:p>
            <a:pPr>
              <a:defRPr/>
            </a:pPr>
            <a:fld id="{01554C84-C21A-493B-83DC-F44A226614FD}" type="slidenum">
              <a:rPr lang="en-US" altLang="en-US" smtClean="0"/>
              <a:t>33</a:t>
            </a:fld>
            <a:endParaRPr lang="en-US" altLang="en-US" dirty="0"/>
          </a:p>
        </p:txBody>
      </p:sp>
      <p:sp>
        <p:nvSpPr>
          <p:cNvPr id="5" name="Rectangle 2">
            <a:extLst>
              <a:ext uri="{FF2B5EF4-FFF2-40B4-BE49-F238E27FC236}">
                <a16:creationId xmlns:a16="http://schemas.microsoft.com/office/drawing/2014/main" id="{396AA63C-F194-419A-BBF2-99D0A304BAA8}"/>
              </a:ext>
            </a:extLst>
          </p:cNvPr>
          <p:cNvSpPr txBox="1">
            <a:spLocks noChangeArrowheads="1"/>
          </p:cNvSpPr>
          <p:nvPr/>
        </p:nvSpPr>
        <p:spPr bwMode="auto">
          <a:xfrm>
            <a:off x="352697" y="93105"/>
            <a:ext cx="13997212" cy="852468"/>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Action Items</a:t>
            </a:r>
          </a:p>
        </p:txBody>
      </p:sp>
      <p:graphicFrame>
        <p:nvGraphicFramePr>
          <p:cNvPr id="2" name="Table 2">
            <a:extLst>
              <a:ext uri="{FF2B5EF4-FFF2-40B4-BE49-F238E27FC236}">
                <a16:creationId xmlns:a16="http://schemas.microsoft.com/office/drawing/2014/main" id="{0CC87D87-6F95-4D22-ABAE-70B74138F6B1}"/>
              </a:ext>
            </a:extLst>
          </p:cNvPr>
          <p:cNvGraphicFramePr>
            <a:graphicFrameLocks noGrp="1"/>
          </p:cNvGraphicFramePr>
          <p:nvPr>
            <p:extLst>
              <p:ext uri="{D42A27DB-BD31-4B8C-83A1-F6EECF244321}">
                <p14:modId xmlns:p14="http://schemas.microsoft.com/office/powerpoint/2010/main" val="3665774329"/>
              </p:ext>
            </p:extLst>
          </p:nvPr>
        </p:nvGraphicFramePr>
        <p:xfrm>
          <a:off x="658781" y="1212101"/>
          <a:ext cx="13385043" cy="6384599"/>
        </p:xfrm>
        <a:graphic>
          <a:graphicData uri="http://schemas.openxmlformats.org/drawingml/2006/table">
            <a:tbl>
              <a:tblPr firstRow="1" bandRow="1">
                <a:tableStyleId>{5C22544A-7EE6-4342-B048-85BDC9FD1C3A}</a:tableStyleId>
              </a:tblPr>
              <a:tblGrid>
                <a:gridCol w="2493852">
                  <a:extLst>
                    <a:ext uri="{9D8B030D-6E8A-4147-A177-3AD203B41FA5}">
                      <a16:colId xmlns:a16="http://schemas.microsoft.com/office/drawing/2014/main" val="4267966164"/>
                    </a:ext>
                  </a:extLst>
                </a:gridCol>
                <a:gridCol w="10891191">
                  <a:extLst>
                    <a:ext uri="{9D8B030D-6E8A-4147-A177-3AD203B41FA5}">
                      <a16:colId xmlns:a16="http://schemas.microsoft.com/office/drawing/2014/main" val="3074070035"/>
                    </a:ext>
                  </a:extLst>
                </a:gridCol>
              </a:tblGrid>
              <a:tr h="556295">
                <a:tc gridSpan="2">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Below is a list of follow up action items as a result of the (Emergent Medi-Tech (I) Pvt. Ltd. India) 2020 Annual Business Review:</a:t>
                      </a:r>
                      <a:endParaRPr lang="en-US" sz="1800" dirty="0">
                        <a:solidFill>
                          <a:schemeClr val="tx2"/>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3885528183"/>
                  </a:ext>
                </a:extLst>
              </a:tr>
              <a:tr h="1493214">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Supply information on finding for </a:t>
                      </a:r>
                      <a:r>
                        <a:rPr lang="en-US" sz="1800" dirty="0" err="1">
                          <a:latin typeface="Times New Roman" panose="02020603050405020304" pitchFamily="18" charset="0"/>
                          <a:cs typeface="Times New Roman" panose="02020603050405020304" pitchFamily="18" charset="0"/>
                        </a:rPr>
                        <a:t>Hypot</a:t>
                      </a:r>
                      <a:r>
                        <a:rPr lang="en-US" sz="1800" dirty="0">
                          <a:latin typeface="Times New Roman" panose="02020603050405020304" pitchFamily="18" charset="0"/>
                          <a:cs typeface="Times New Roman" panose="02020603050405020304" pitchFamily="18" charset="0"/>
                        </a:rPr>
                        <a:t> tester</a:t>
                      </a:r>
                    </a:p>
                    <a:p>
                      <a:endParaRPr lang="en-US" sz="1800" dirty="0">
                        <a:latin typeface="Times New Roman" panose="02020603050405020304" pitchFamily="18" charset="0"/>
                        <a:cs typeface="Times New Roman" panose="02020603050405020304" pitchFamily="18" charset="0"/>
                      </a:endParaRPr>
                    </a:p>
                  </a:txBody>
                  <a:tcPr/>
                </a:tc>
                <a:tc>
                  <a:txBody>
                    <a:bodyPr/>
                    <a:lstStyle/>
                    <a:p>
                      <a:pPr lvl="0"/>
                      <a:r>
                        <a:rPr lang="en-US" sz="1800" dirty="0">
                          <a:latin typeface="Times New Roman" panose="02020603050405020304" pitchFamily="18" charset="0"/>
                          <a:cs typeface="Times New Roman" panose="02020603050405020304" pitchFamily="18" charset="0"/>
                        </a:rPr>
                        <a:t>Responsible Party: </a:t>
                      </a:r>
                      <a:r>
                        <a:rPr lang="en-US" sz="1800" dirty="0">
                          <a:solidFill>
                            <a:srgbClr val="0000FF"/>
                          </a:solidFill>
                          <a:latin typeface="Times New Roman" panose="02020603050405020304" pitchFamily="18" charset="0"/>
                          <a:cs typeface="Times New Roman" panose="02020603050405020304" pitchFamily="18" charset="0"/>
                        </a:rPr>
                        <a:t>Suraj Kator</a:t>
                      </a:r>
                    </a:p>
                    <a:p>
                      <a:pPr lvl="0"/>
                      <a:r>
                        <a:rPr lang="en-US" sz="1800" dirty="0">
                          <a:latin typeface="Times New Roman" panose="02020603050405020304" pitchFamily="18" charset="0"/>
                          <a:cs typeface="Times New Roman" panose="02020603050405020304" pitchFamily="18" charset="0"/>
                        </a:rPr>
                        <a:t>Due date: </a:t>
                      </a:r>
                      <a:r>
                        <a:rPr lang="en-US" sz="1800" dirty="0">
                          <a:solidFill>
                            <a:srgbClr val="0000FF"/>
                          </a:solidFill>
                          <a:latin typeface="Times New Roman" panose="02020603050405020304" pitchFamily="18" charset="0"/>
                          <a:cs typeface="Times New Roman" panose="02020603050405020304" pitchFamily="18" charset="0"/>
                        </a:rPr>
                        <a:t>19-03-2020 </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Actions completed on (date): </a:t>
                      </a:r>
                      <a:r>
                        <a:rPr lang="en-US" sz="1800" dirty="0">
                          <a:solidFill>
                            <a:srgbClr val="0000FF"/>
                          </a:solidFill>
                          <a:latin typeface="Times New Roman" panose="02020603050405020304" pitchFamily="18" charset="0"/>
                          <a:cs typeface="Times New Roman" panose="02020603050405020304" pitchFamily="18" charset="0"/>
                        </a:rPr>
                        <a:t>– Suraj Kator supplied documentation and explanation for the finding for the </a:t>
                      </a:r>
                      <a:r>
                        <a:rPr lang="en-US" sz="1800" dirty="0" err="1">
                          <a:solidFill>
                            <a:srgbClr val="0000FF"/>
                          </a:solidFill>
                          <a:latin typeface="Times New Roman" panose="02020603050405020304" pitchFamily="18" charset="0"/>
                          <a:cs typeface="Times New Roman" panose="02020603050405020304" pitchFamily="18" charset="0"/>
                        </a:rPr>
                        <a:t>hypot</a:t>
                      </a:r>
                      <a:r>
                        <a:rPr lang="en-US" sz="1800" dirty="0">
                          <a:solidFill>
                            <a:srgbClr val="0000FF"/>
                          </a:solidFill>
                          <a:latin typeface="Times New Roman" panose="02020603050405020304" pitchFamily="18" charset="0"/>
                          <a:cs typeface="Times New Roman" panose="02020603050405020304" pitchFamily="18" charset="0"/>
                        </a:rPr>
                        <a:t> tester. Completed 06-03-2020 </a:t>
                      </a:r>
                      <a:r>
                        <a:rPr lang="en-US" sz="1800" kern="1200" dirty="0">
                          <a:solidFill>
                            <a:srgbClr val="0000FF"/>
                          </a:solidFill>
                          <a:latin typeface="Times New Roman" panose="02020603050405020304" pitchFamily="18" charset="0"/>
                          <a:cs typeface="Times New Roman" panose="02020603050405020304" pitchFamily="18" charset="0"/>
                        </a:rPr>
                        <a:t>Evidence is captured and will be documented in supporting documents folder.</a:t>
                      </a: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691331"/>
                  </a:ext>
                </a:extLst>
              </a:tr>
              <a:tr h="1493214">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Supply information for the 6 findings from audit observation</a:t>
                      </a:r>
                    </a:p>
                    <a:p>
                      <a:endParaRPr lang="en-US" sz="1800" dirty="0">
                        <a:latin typeface="Times New Roman" panose="02020603050405020304" pitchFamily="18" charset="0"/>
                        <a:cs typeface="Times New Roman" panose="02020603050405020304" pitchFamily="18" charset="0"/>
                      </a:endParaRPr>
                    </a:p>
                  </a:txBody>
                  <a:tcPr/>
                </a:tc>
                <a:tc>
                  <a:txBody>
                    <a:bodyPr/>
                    <a:lstStyle/>
                    <a:p>
                      <a:pPr lvl="0"/>
                      <a:r>
                        <a:rPr lang="en-US" sz="1800" dirty="0">
                          <a:latin typeface="Times New Roman" panose="02020603050405020304" pitchFamily="18" charset="0"/>
                          <a:cs typeface="Times New Roman" panose="02020603050405020304" pitchFamily="18" charset="0"/>
                        </a:rPr>
                        <a:t>Responsible Party: </a:t>
                      </a:r>
                      <a:r>
                        <a:rPr lang="en-US" sz="1800" dirty="0">
                          <a:solidFill>
                            <a:srgbClr val="0000FF"/>
                          </a:solidFill>
                          <a:latin typeface="Times New Roman" panose="02020603050405020304" pitchFamily="18" charset="0"/>
                          <a:cs typeface="Times New Roman" panose="02020603050405020304" pitchFamily="18" charset="0"/>
                        </a:rPr>
                        <a:t>Suraj Kator</a:t>
                      </a:r>
                    </a:p>
                    <a:p>
                      <a:pPr lvl="0"/>
                      <a:r>
                        <a:rPr lang="en-US" sz="1800" dirty="0">
                          <a:latin typeface="Times New Roman" panose="02020603050405020304" pitchFamily="18" charset="0"/>
                          <a:cs typeface="Times New Roman" panose="02020603050405020304" pitchFamily="18" charset="0"/>
                        </a:rPr>
                        <a:t>Due date: </a:t>
                      </a:r>
                      <a:r>
                        <a:rPr lang="en-US" sz="1800" dirty="0">
                          <a:solidFill>
                            <a:srgbClr val="0000FF"/>
                          </a:solidFill>
                          <a:latin typeface="Times New Roman" panose="02020603050405020304" pitchFamily="18" charset="0"/>
                          <a:cs typeface="Times New Roman" panose="02020603050405020304" pitchFamily="18" charset="0"/>
                        </a:rPr>
                        <a:t>19-03-2020 </a:t>
                      </a:r>
                    </a:p>
                    <a:p>
                      <a:pPr lvl="0"/>
                      <a:r>
                        <a:rPr lang="en-US" sz="1800" dirty="0">
                          <a:latin typeface="Times New Roman" panose="02020603050405020304" pitchFamily="18" charset="0"/>
                          <a:cs typeface="Times New Roman" panose="02020603050405020304" pitchFamily="18" charset="0"/>
                        </a:rPr>
                        <a:t>Actions completed on (date): </a:t>
                      </a:r>
                      <a:r>
                        <a:rPr lang="en-US" sz="1800" dirty="0">
                          <a:solidFill>
                            <a:srgbClr val="0000FF"/>
                          </a:solidFill>
                          <a:latin typeface="Times New Roman" panose="02020603050405020304" pitchFamily="18" charset="0"/>
                          <a:cs typeface="Times New Roman" panose="02020603050405020304" pitchFamily="18" charset="0"/>
                        </a:rPr>
                        <a:t>– Suraj Kator supplied documentation and explanation for the finding for the audit observation. Completed 06-03-2020 </a:t>
                      </a:r>
                      <a:r>
                        <a:rPr lang="en-US" sz="1800" kern="1200" dirty="0">
                          <a:solidFill>
                            <a:srgbClr val="0000FF"/>
                          </a:solidFill>
                          <a:latin typeface="Times New Roman" panose="02020603050405020304" pitchFamily="18" charset="0"/>
                          <a:cs typeface="Times New Roman" panose="02020603050405020304" pitchFamily="18" charset="0"/>
                        </a:rPr>
                        <a:t>Evidence is captured and will be documented in supporting documents folder.</a:t>
                      </a:r>
                      <a:endParaRPr lang="en-US" sz="1800" dirty="0">
                        <a:solidFill>
                          <a:srgbClr val="0000FF"/>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7114369"/>
                  </a:ext>
                </a:extLst>
              </a:tr>
              <a:tr h="1258984">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Supply information on the service volumes for the APAC countries</a:t>
                      </a: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Responsible Party: </a:t>
                      </a:r>
                      <a:r>
                        <a:rPr lang="en-US" sz="1800" dirty="0">
                          <a:solidFill>
                            <a:srgbClr val="0000FF"/>
                          </a:solidFill>
                          <a:latin typeface="Times New Roman" panose="02020603050405020304" pitchFamily="18" charset="0"/>
                          <a:cs typeface="Times New Roman" panose="02020603050405020304" pitchFamily="18" charset="0"/>
                        </a:rPr>
                        <a:t>Suraj Kator</a:t>
                      </a:r>
                    </a:p>
                    <a:p>
                      <a:pPr lvl="0"/>
                      <a:r>
                        <a:rPr lang="en-US" sz="1800" dirty="0">
                          <a:solidFill>
                            <a:srgbClr val="0000FF"/>
                          </a:solidFill>
                          <a:latin typeface="Times New Roman" panose="02020603050405020304" pitchFamily="18" charset="0"/>
                          <a:cs typeface="Times New Roman" panose="02020603050405020304" pitchFamily="18" charset="0"/>
                        </a:rPr>
                        <a:t>Due date: 19-03-2020 </a:t>
                      </a:r>
                    </a:p>
                    <a:p>
                      <a:pPr lvl="0"/>
                      <a:r>
                        <a:rPr lang="en-US" sz="1800" dirty="0">
                          <a:latin typeface="Times New Roman" panose="02020603050405020304" pitchFamily="18" charset="0"/>
                          <a:cs typeface="Times New Roman" panose="02020603050405020304" pitchFamily="18" charset="0"/>
                        </a:rPr>
                        <a:t>Actions completed on (date): </a:t>
                      </a:r>
                      <a:r>
                        <a:rPr lang="en-US" sz="1800" dirty="0">
                          <a:solidFill>
                            <a:srgbClr val="0000FF"/>
                          </a:solidFill>
                          <a:latin typeface="Times New Roman" panose="02020603050405020304" pitchFamily="18" charset="0"/>
                          <a:cs typeface="Times New Roman" panose="02020603050405020304" pitchFamily="18" charset="0"/>
                        </a:rPr>
                        <a:t>– Suraj Kator updated slide and embedded in this presentation. Completed 06-03-2020 – See slide 13 of this presentation.</a:t>
                      </a: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8860157"/>
                  </a:ext>
                </a:extLst>
              </a:tr>
              <a:tr h="1295051">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Supply information on the recertification for GEN04 and PM’s</a:t>
                      </a:r>
                    </a:p>
                    <a:p>
                      <a:endParaRPr lang="en-US" sz="1800" dirty="0">
                        <a:latin typeface="Times New Roman" panose="02020603050405020304" pitchFamily="18" charset="0"/>
                        <a:cs typeface="Times New Roman" panose="02020603050405020304" pitchFamily="18" charset="0"/>
                      </a:endParaRPr>
                    </a:p>
                  </a:txBody>
                  <a:tcPr/>
                </a:tc>
                <a:tc>
                  <a:txBody>
                    <a:bodyPr/>
                    <a:lstStyle/>
                    <a:p>
                      <a:pPr lvl="0"/>
                      <a:r>
                        <a:rPr lang="en-US" sz="1800" dirty="0">
                          <a:latin typeface="Times New Roman" panose="02020603050405020304" pitchFamily="18" charset="0"/>
                          <a:cs typeface="Times New Roman" panose="02020603050405020304" pitchFamily="18" charset="0"/>
                        </a:rPr>
                        <a:t>Responsible Party: </a:t>
                      </a:r>
                      <a:r>
                        <a:rPr lang="en-US" sz="1800" dirty="0">
                          <a:solidFill>
                            <a:srgbClr val="0000FF"/>
                          </a:solidFill>
                          <a:latin typeface="Times New Roman" panose="02020603050405020304" pitchFamily="18" charset="0"/>
                          <a:cs typeface="Times New Roman" panose="02020603050405020304" pitchFamily="18" charset="0"/>
                        </a:rPr>
                        <a:t>Suraj Kator</a:t>
                      </a:r>
                    </a:p>
                    <a:p>
                      <a:pPr lvl="0"/>
                      <a:r>
                        <a:rPr lang="en-US" sz="1800" dirty="0">
                          <a:latin typeface="Times New Roman" panose="02020603050405020304" pitchFamily="18" charset="0"/>
                          <a:cs typeface="Times New Roman" panose="02020603050405020304" pitchFamily="18" charset="0"/>
                        </a:rPr>
                        <a:t>Due date: </a:t>
                      </a:r>
                      <a:r>
                        <a:rPr lang="en-US" sz="1800" dirty="0">
                          <a:solidFill>
                            <a:srgbClr val="0000FF"/>
                          </a:solidFill>
                          <a:latin typeface="Times New Roman" panose="02020603050405020304" pitchFamily="18" charset="0"/>
                          <a:cs typeface="Times New Roman" panose="02020603050405020304" pitchFamily="18" charset="0"/>
                        </a:rPr>
                        <a:t>19-03-2020 </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Actions completed on (date): </a:t>
                      </a:r>
                      <a:r>
                        <a:rPr lang="en-US" sz="1800" dirty="0">
                          <a:solidFill>
                            <a:srgbClr val="0000FF"/>
                          </a:solidFill>
                          <a:latin typeface="Times New Roman" panose="02020603050405020304" pitchFamily="18" charset="0"/>
                          <a:cs typeface="Times New Roman" panose="02020603050405020304" pitchFamily="18" charset="0"/>
                        </a:rPr>
                        <a:t>– Suraj Kator updated slide and embedded in this presentation. Completed 06-03-2020</a:t>
                      </a:r>
                      <a:r>
                        <a:rPr lang="en-US" sz="1800" kern="1200" dirty="0">
                          <a:solidFill>
                            <a:srgbClr val="0000FF"/>
                          </a:solidFill>
                          <a:latin typeface="Times New Roman" panose="02020603050405020304" pitchFamily="18" charset="0"/>
                          <a:cs typeface="Times New Roman" panose="02020603050405020304" pitchFamily="18" charset="0"/>
                        </a:rPr>
                        <a:t>.</a:t>
                      </a:r>
                      <a:r>
                        <a:rPr lang="en-US" sz="1800" dirty="0">
                          <a:solidFill>
                            <a:srgbClr val="0000FF"/>
                          </a:solidFill>
                          <a:latin typeface="Times New Roman" panose="02020603050405020304" pitchFamily="18" charset="0"/>
                          <a:cs typeface="Times New Roman" panose="02020603050405020304" pitchFamily="18" charset="0"/>
                        </a:rPr>
                        <a:t> – See slide 15 of this presentation.</a:t>
                      </a:r>
                    </a:p>
                  </a:txBody>
                  <a:tcPr/>
                </a:tc>
                <a:extLst>
                  <a:ext uri="{0D108BD9-81ED-4DB2-BD59-A6C34878D82A}">
                    <a16:rowId xmlns:a16="http://schemas.microsoft.com/office/drawing/2014/main" val="1533277304"/>
                  </a:ext>
                </a:extLst>
              </a:tr>
            </a:tbl>
          </a:graphicData>
        </a:graphic>
      </p:graphicFrame>
    </p:spTree>
    <p:extLst>
      <p:ext uri="{BB962C8B-B14F-4D97-AF65-F5344CB8AC3E}">
        <p14:creationId xmlns:p14="http://schemas.microsoft.com/office/powerpoint/2010/main" val="33070373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B4298F-445A-42FC-96F7-27ABB9F8748B}"/>
              </a:ext>
            </a:extLst>
          </p:cNvPr>
          <p:cNvSpPr>
            <a:spLocks noGrp="1"/>
          </p:cNvSpPr>
          <p:nvPr>
            <p:ph type="sldNum" sz="quarter" idx="10"/>
          </p:nvPr>
        </p:nvSpPr>
        <p:spPr/>
        <p:txBody>
          <a:bodyPr/>
          <a:lstStyle/>
          <a:p>
            <a:pPr>
              <a:defRPr/>
            </a:pPr>
            <a:fld id="{01554C84-C21A-493B-83DC-F44A226614FD}" type="slidenum">
              <a:rPr lang="en-US" altLang="en-US" smtClean="0"/>
              <a:t>34</a:t>
            </a:fld>
            <a:endParaRPr lang="en-US" altLang="en-US" dirty="0"/>
          </a:p>
        </p:txBody>
      </p:sp>
      <p:sp>
        <p:nvSpPr>
          <p:cNvPr id="5" name="Rectangle 2">
            <a:extLst>
              <a:ext uri="{FF2B5EF4-FFF2-40B4-BE49-F238E27FC236}">
                <a16:creationId xmlns:a16="http://schemas.microsoft.com/office/drawing/2014/main" id="{5C74B4C2-0B3E-4376-AE3D-052E4AE9F184}"/>
              </a:ext>
            </a:extLst>
          </p:cNvPr>
          <p:cNvSpPr txBox="1">
            <a:spLocks noChangeArrowheads="1"/>
          </p:cNvSpPr>
          <p:nvPr/>
        </p:nvSpPr>
        <p:spPr bwMode="auto">
          <a:xfrm>
            <a:off x="352697" y="365760"/>
            <a:ext cx="13997212"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On-site Audit Required for Further Risk Assessment </a:t>
            </a:r>
          </a:p>
        </p:txBody>
      </p:sp>
      <p:graphicFrame>
        <p:nvGraphicFramePr>
          <p:cNvPr id="6" name="Table 5">
            <a:extLst>
              <a:ext uri="{FF2B5EF4-FFF2-40B4-BE49-F238E27FC236}">
                <a16:creationId xmlns:a16="http://schemas.microsoft.com/office/drawing/2014/main" id="{54DFB754-CCD0-4E08-93A4-05BA6F9EC6DB}"/>
              </a:ext>
            </a:extLst>
          </p:cNvPr>
          <p:cNvGraphicFramePr>
            <a:graphicFrameLocks noGrp="1"/>
          </p:cNvGraphicFramePr>
          <p:nvPr>
            <p:extLst>
              <p:ext uri="{D42A27DB-BD31-4B8C-83A1-F6EECF244321}">
                <p14:modId xmlns:p14="http://schemas.microsoft.com/office/powerpoint/2010/main" val="4022032598"/>
              </p:ext>
            </p:extLst>
          </p:nvPr>
        </p:nvGraphicFramePr>
        <p:xfrm>
          <a:off x="415862" y="2134274"/>
          <a:ext cx="14096972" cy="1168092"/>
        </p:xfrm>
        <a:graphic>
          <a:graphicData uri="http://schemas.openxmlformats.org/drawingml/2006/table">
            <a:tbl>
              <a:tblPr firstRow="1" bandRow="1">
                <a:tableStyleId>{5C22544A-7EE6-4342-B048-85BDC9FD1C3A}</a:tableStyleId>
              </a:tblPr>
              <a:tblGrid>
                <a:gridCol w="4698991">
                  <a:extLst>
                    <a:ext uri="{9D8B030D-6E8A-4147-A177-3AD203B41FA5}">
                      <a16:colId xmlns:a16="http://schemas.microsoft.com/office/drawing/2014/main" val="4125066813"/>
                    </a:ext>
                  </a:extLst>
                </a:gridCol>
                <a:gridCol w="4837196">
                  <a:extLst>
                    <a:ext uri="{9D8B030D-6E8A-4147-A177-3AD203B41FA5}">
                      <a16:colId xmlns:a16="http://schemas.microsoft.com/office/drawing/2014/main" val="2444598323"/>
                    </a:ext>
                  </a:extLst>
                </a:gridCol>
                <a:gridCol w="4560785">
                  <a:extLst>
                    <a:ext uri="{9D8B030D-6E8A-4147-A177-3AD203B41FA5}">
                      <a16:colId xmlns:a16="http://schemas.microsoft.com/office/drawing/2014/main" val="2255408877"/>
                    </a:ext>
                  </a:extLst>
                </a:gridCol>
              </a:tblGrid>
              <a:tr h="608804">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EES to complete</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1908222329"/>
                  </a:ext>
                </a:extLst>
              </a:tr>
              <a:tr h="55267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rgbClr val="0000FF"/>
                          </a:solidFill>
                          <a:latin typeface="Times New Roman" panose="02020603050405020304" pitchFamily="18" charset="0"/>
                          <a:cs typeface="Times New Roman" panose="02020603050405020304" pitchFamily="18" charset="0"/>
                        </a:rPr>
                        <a:t>Audit Required?</a:t>
                      </a:r>
                    </a:p>
                    <a:p>
                      <a:pPr algn="l" fontAlgn="b"/>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No </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N/A.</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2650515356"/>
                  </a:ext>
                </a:extLst>
              </a:tr>
            </a:tbl>
          </a:graphicData>
        </a:graphic>
      </p:graphicFrame>
      <p:sp>
        <p:nvSpPr>
          <p:cNvPr id="7" name="Rectangle 6">
            <a:extLst>
              <a:ext uri="{FF2B5EF4-FFF2-40B4-BE49-F238E27FC236}">
                <a16:creationId xmlns:a16="http://schemas.microsoft.com/office/drawing/2014/main" id="{194DE785-12EE-47FE-9D6C-FCA89F80744D}"/>
              </a:ext>
            </a:extLst>
          </p:cNvPr>
          <p:cNvSpPr/>
          <p:nvPr/>
        </p:nvSpPr>
        <p:spPr>
          <a:xfrm>
            <a:off x="352697" y="4114800"/>
            <a:ext cx="11858925" cy="461665"/>
          </a:xfrm>
          <a:prstGeom prst="rect">
            <a:avLst/>
          </a:prstGeom>
        </p:spPr>
        <p:txBody>
          <a:bodyPr wrap="square">
            <a:spAutoFit/>
          </a:bodyPr>
          <a:lstStyle/>
          <a:p>
            <a:r>
              <a:rPr lang="en-US" sz="2400" dirty="0">
                <a:solidFill>
                  <a:schemeClr val="tx2"/>
                </a:solidFill>
                <a:latin typeface="Times New Roman" panose="02020603050405020304" pitchFamily="18" charset="0"/>
                <a:cs typeface="Times New Roman" panose="02020603050405020304" pitchFamily="18" charset="0"/>
              </a:rPr>
              <a:t>Next quality review meeting </a:t>
            </a:r>
            <a:r>
              <a:rPr lang="en-US" sz="2400" u="sng" dirty="0">
                <a:solidFill>
                  <a:schemeClr val="tx2"/>
                </a:solidFill>
                <a:latin typeface="Times New Roman" panose="02020603050405020304" pitchFamily="18" charset="0"/>
                <a:cs typeface="Times New Roman" panose="02020603050405020304" pitchFamily="18" charset="0"/>
              </a:rPr>
              <a:t>31-December 2021.</a:t>
            </a:r>
            <a:r>
              <a:rPr lang="en-US" sz="2400" dirty="0">
                <a:solidFill>
                  <a:schemeClr val="tx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622397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4</a:t>
            </a:fld>
            <a:endParaRPr lang="en-US" altLang="en-US" dirty="0"/>
          </a:p>
        </p:txBody>
      </p:sp>
      <p:sp>
        <p:nvSpPr>
          <p:cNvPr id="6" name="Rectangle 2">
            <a:extLst>
              <a:ext uri="{FF2B5EF4-FFF2-40B4-BE49-F238E27FC236}">
                <a16:creationId xmlns:a16="http://schemas.microsoft.com/office/drawing/2014/main" id="{E37E9D4E-9912-446A-9954-63CD379D4BB6}"/>
              </a:ext>
            </a:extLst>
          </p:cNvPr>
          <p:cNvSpPr txBox="1">
            <a:spLocks noChangeArrowheads="1"/>
          </p:cNvSpPr>
          <p:nvPr/>
        </p:nvSpPr>
        <p:spPr bwMode="auto">
          <a:xfrm>
            <a:off x="480060" y="205740"/>
            <a:ext cx="13876020" cy="950976"/>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a:r>
              <a:rPr lang="en-US" sz="4800" dirty="0">
                <a:latin typeface="Times New Roman" panose="02020603050405020304" pitchFamily="18" charset="0"/>
                <a:cs typeface="Times New Roman" panose="02020603050405020304" pitchFamily="18" charset="0"/>
              </a:rPr>
              <a:t>Organizational changes </a:t>
            </a:r>
          </a:p>
        </p:txBody>
      </p:sp>
      <p:sp>
        <p:nvSpPr>
          <p:cNvPr id="2" name="Flowchart: Alternate Process 1">
            <a:extLst>
              <a:ext uri="{FF2B5EF4-FFF2-40B4-BE49-F238E27FC236}">
                <a16:creationId xmlns:a16="http://schemas.microsoft.com/office/drawing/2014/main" id="{B231833E-0ADF-4722-88D6-D54417E2D66A}"/>
              </a:ext>
            </a:extLst>
          </p:cNvPr>
          <p:cNvSpPr/>
          <p:nvPr/>
        </p:nvSpPr>
        <p:spPr bwMode="auto">
          <a:xfrm>
            <a:off x="5937504" y="1978847"/>
            <a:ext cx="3108960" cy="950976"/>
          </a:xfrm>
          <a:prstGeom prst="flowChartAlternateProcess">
            <a:avLst/>
          </a:prstGeom>
          <a:solidFill>
            <a:srgbClr val="C0C0C0"/>
          </a:solidFill>
          <a:ln w="12700" cap="flat" cmpd="sng" algn="ctr">
            <a:solidFill>
              <a:srgbClr val="777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rPr>
              <a:t>Mr. Harish Rao</a:t>
            </a:r>
          </a:p>
          <a:p>
            <a:pPr marL="0" marR="0" indent="0" algn="ctr" defTabSz="914400" rtl="0" eaLnBrk="1" fontAlgn="base" latinLnBrk="0" hangingPunct="1">
              <a:lnSpc>
                <a:spcPct val="100000"/>
              </a:lnSpc>
              <a:spcBef>
                <a:spcPct val="0"/>
              </a:spcBef>
              <a:spcAft>
                <a:spcPct val="0"/>
              </a:spcAft>
              <a:buClrTx/>
              <a:buSzTx/>
              <a:buFontTx/>
              <a:buNone/>
              <a:tabLst/>
            </a:pPr>
            <a:r>
              <a:rPr lang="en-US" sz="2400" dirty="0">
                <a:solidFill>
                  <a:srgbClr val="777777"/>
                </a:solidFill>
                <a:latin typeface="Arial" pitchFamily="-110" charset="0"/>
                <a:ea typeface="ヒラギノ角ゴ ProN W3" pitchFamily="-110" charset="-128"/>
                <a:cs typeface="ヒラギノ角ゴ ProN W3" pitchFamily="-110" charset="-128"/>
                <a:sym typeface="Arial" pitchFamily="-110" charset="0"/>
              </a:rPr>
              <a:t>  </a:t>
            </a:r>
            <a:r>
              <a:rPr lang="en-US" sz="2000" dirty="0">
                <a:solidFill>
                  <a:srgbClr val="777777"/>
                </a:solidFill>
                <a:latin typeface="Arial" pitchFamily="-110" charset="0"/>
                <a:ea typeface="ヒラギノ角ゴ ProN W3" pitchFamily="-110" charset="-128"/>
                <a:cs typeface="ヒラギノ角ゴ ProN W3" pitchFamily="-110" charset="-128"/>
                <a:sym typeface="Arial" pitchFamily="-110" charset="0"/>
              </a:rPr>
              <a:t>Director</a:t>
            </a:r>
            <a:endParaRPr kumimoji="0" lang="en-US" sz="20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3" name="Flowchart: Alternate Process 2">
            <a:extLst>
              <a:ext uri="{FF2B5EF4-FFF2-40B4-BE49-F238E27FC236}">
                <a16:creationId xmlns:a16="http://schemas.microsoft.com/office/drawing/2014/main" id="{01503D55-0B64-4013-A5A5-600391D00E4E}"/>
              </a:ext>
            </a:extLst>
          </p:cNvPr>
          <p:cNvSpPr/>
          <p:nvPr/>
        </p:nvSpPr>
        <p:spPr bwMode="auto">
          <a:xfrm>
            <a:off x="6199632" y="3771071"/>
            <a:ext cx="2584704" cy="950976"/>
          </a:xfrm>
          <a:prstGeom prst="flowChartAlternateProcess">
            <a:avLst/>
          </a:prstGeom>
          <a:solidFill>
            <a:srgbClr val="C0C0C0"/>
          </a:solidFill>
          <a:ln w="12700" cap="flat" cmpd="sng" algn="ctr">
            <a:solidFill>
              <a:srgbClr val="777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rPr>
              <a:t>Mr. Suraj Kator</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solidFill>
                  <a:srgbClr val="777777"/>
                </a:solidFill>
                <a:latin typeface="Arial" pitchFamily="-110" charset="0"/>
                <a:ea typeface="ヒラギノ角ゴ ProN W3" pitchFamily="-110" charset="-128"/>
                <a:cs typeface="ヒラギノ角ゴ ProN W3" pitchFamily="-110" charset="-128"/>
                <a:sym typeface="Arial" pitchFamily="-110" charset="0"/>
              </a:rPr>
              <a:t>   Asst. Manager</a:t>
            </a:r>
            <a:endParaRPr kumimoji="0" lang="en-US" sz="20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5" name="Flowchart: Alternate Process 4">
            <a:extLst>
              <a:ext uri="{FF2B5EF4-FFF2-40B4-BE49-F238E27FC236}">
                <a16:creationId xmlns:a16="http://schemas.microsoft.com/office/drawing/2014/main" id="{A4AA1819-C043-470F-B93B-C1ECD9EEE9A6}"/>
              </a:ext>
            </a:extLst>
          </p:cNvPr>
          <p:cNvSpPr/>
          <p:nvPr/>
        </p:nvSpPr>
        <p:spPr bwMode="auto">
          <a:xfrm>
            <a:off x="11204447" y="3771071"/>
            <a:ext cx="2962657" cy="907542"/>
          </a:xfrm>
          <a:prstGeom prst="flowChartAlternateProcess">
            <a:avLst/>
          </a:prstGeom>
          <a:solidFill>
            <a:srgbClr val="C0C0C0"/>
          </a:solidFill>
          <a:ln w="12700" cap="flat" cmpd="sng" algn="ctr">
            <a:solidFill>
              <a:srgbClr val="777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rPr>
              <a:t>Mr. Nilesh Kanchan</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solidFill>
                  <a:srgbClr val="777777"/>
                </a:solidFill>
                <a:latin typeface="Arial" pitchFamily="-110" charset="0"/>
                <a:ea typeface="ヒラギノ角ゴ ProN W3" pitchFamily="-110" charset="-128"/>
                <a:cs typeface="ヒラギノ角ゴ ProN W3" pitchFamily="-110" charset="-128"/>
                <a:sym typeface="Arial" pitchFamily="-110" charset="0"/>
              </a:rPr>
              <a:t>   Sr. Service Engineer</a:t>
            </a:r>
            <a:endParaRPr kumimoji="0" lang="en-US" sz="20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8" name="Flowchart: Alternate Process 7">
            <a:extLst>
              <a:ext uri="{FF2B5EF4-FFF2-40B4-BE49-F238E27FC236}">
                <a16:creationId xmlns:a16="http://schemas.microsoft.com/office/drawing/2014/main" id="{17009900-5511-4069-84EB-29FDFA432597}"/>
              </a:ext>
            </a:extLst>
          </p:cNvPr>
          <p:cNvSpPr/>
          <p:nvPr/>
        </p:nvSpPr>
        <p:spPr bwMode="auto">
          <a:xfrm>
            <a:off x="480060" y="3771071"/>
            <a:ext cx="3762756" cy="907542"/>
          </a:xfrm>
          <a:prstGeom prst="flowChartAlternateProcess">
            <a:avLst/>
          </a:prstGeom>
          <a:solidFill>
            <a:srgbClr val="C0C0C0"/>
          </a:solidFill>
          <a:ln w="12700" cap="flat" cmpd="sng" algn="ctr">
            <a:solidFill>
              <a:srgbClr val="777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rPr>
              <a:t>Mrs</a:t>
            </a:r>
            <a:r>
              <a:rPr lang="en-US" sz="2400" dirty="0">
                <a:solidFill>
                  <a:srgbClr val="777777"/>
                </a:solidFill>
                <a:latin typeface="Arial" pitchFamily="-110" charset="0"/>
                <a:ea typeface="ヒラギノ角ゴ ProN W3" pitchFamily="-110" charset="-128"/>
                <a:cs typeface="ヒラギノ角ゴ ProN W3" pitchFamily="-110" charset="-128"/>
                <a:sym typeface="Arial" pitchFamily="-110" charset="0"/>
              </a:rPr>
              <a:t>. Aruna </a:t>
            </a:r>
            <a:r>
              <a:rPr lang="en-US" sz="2400" dirty="0" err="1">
                <a:solidFill>
                  <a:srgbClr val="777777"/>
                </a:solidFill>
                <a:latin typeface="Arial" pitchFamily="-110" charset="0"/>
                <a:ea typeface="ヒラギノ角ゴ ProN W3" pitchFamily="-110" charset="-128"/>
                <a:cs typeface="ヒラギノ角ゴ ProN W3" pitchFamily="-110" charset="-128"/>
                <a:sym typeface="Arial" pitchFamily="-110" charset="0"/>
              </a:rPr>
              <a:t>Aagare</a:t>
            </a:r>
            <a:endParaRPr lang="en-US" sz="2400" dirty="0">
              <a:solidFill>
                <a:srgbClr val="777777"/>
              </a:solidFill>
              <a:latin typeface="Arial" pitchFamily="-110" charset="0"/>
              <a:ea typeface="ヒラギノ角ゴ ProN W3" pitchFamily="-110" charset="-128"/>
              <a:cs typeface="ヒラギノ角ゴ ProN W3" pitchFamily="-110" charset="-128"/>
              <a:sym typeface="Arial" pitchFamily="-110"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rPr>
              <a:t>Administrator / MR </a:t>
            </a:r>
          </a:p>
        </p:txBody>
      </p:sp>
      <p:sp>
        <p:nvSpPr>
          <p:cNvPr id="9" name="Flowchart: Alternate Process 8">
            <a:extLst>
              <a:ext uri="{FF2B5EF4-FFF2-40B4-BE49-F238E27FC236}">
                <a16:creationId xmlns:a16="http://schemas.microsoft.com/office/drawing/2014/main" id="{A8EF223E-7EF4-4528-8139-F4EC2D4ED13A}"/>
              </a:ext>
            </a:extLst>
          </p:cNvPr>
          <p:cNvSpPr/>
          <p:nvPr/>
        </p:nvSpPr>
        <p:spPr bwMode="auto">
          <a:xfrm>
            <a:off x="2706624" y="5697407"/>
            <a:ext cx="3340608" cy="950976"/>
          </a:xfrm>
          <a:prstGeom prst="flowChartAlternateProcess">
            <a:avLst/>
          </a:prstGeom>
          <a:solidFill>
            <a:srgbClr val="C0C0C0"/>
          </a:solidFill>
          <a:ln w="12700" cap="flat" cmpd="sng" algn="ctr">
            <a:solidFill>
              <a:srgbClr val="777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rPr>
              <a:t>Mr. Akshay Hejmadi</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solidFill>
                  <a:srgbClr val="777777"/>
                </a:solidFill>
                <a:latin typeface="Arial" pitchFamily="-110" charset="0"/>
                <a:ea typeface="ヒラギノ角ゴ ProN W3" pitchFamily="-110" charset="-128"/>
                <a:cs typeface="ヒラギノ角ゴ ProN W3" pitchFamily="-110" charset="-128"/>
                <a:sym typeface="Arial" pitchFamily="-110" charset="0"/>
              </a:rPr>
              <a:t>Call Centre Representative</a:t>
            </a:r>
            <a:endParaRPr kumimoji="0" lang="en-US" sz="20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0" name="Flowchart: Alternate Process 9">
            <a:extLst>
              <a:ext uri="{FF2B5EF4-FFF2-40B4-BE49-F238E27FC236}">
                <a16:creationId xmlns:a16="http://schemas.microsoft.com/office/drawing/2014/main" id="{6900A709-FF16-44BF-895E-964B2C36DCD3}"/>
              </a:ext>
            </a:extLst>
          </p:cNvPr>
          <p:cNvSpPr/>
          <p:nvPr/>
        </p:nvSpPr>
        <p:spPr bwMode="auto">
          <a:xfrm>
            <a:off x="8412486" y="5410896"/>
            <a:ext cx="3856471" cy="1377689"/>
          </a:xfrm>
          <a:prstGeom prst="flowChartAlternateProcess">
            <a:avLst/>
          </a:prstGeom>
          <a:solidFill>
            <a:srgbClr val="C0C0C0"/>
          </a:solidFill>
          <a:ln w="12700" cap="flat" cmpd="sng" algn="ctr">
            <a:solidFill>
              <a:srgbClr val="777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rPr>
              <a:t>Mr. Tanmay </a:t>
            </a:r>
            <a:r>
              <a:rPr kumimoji="0" lang="en-US" sz="2400" b="0" i="0" u="none" strike="noStrike" cap="none" normalizeH="0" baseline="0" dirty="0" err="1">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rPr>
              <a:t>Gaonkar</a:t>
            </a:r>
            <a:r>
              <a:rPr kumimoji="0" lang="en-US" sz="24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rPr>
              <a:t> </a:t>
            </a:r>
            <a:r>
              <a:rPr lang="en-US" sz="2000" dirty="0">
                <a:solidFill>
                  <a:srgbClr val="777777"/>
                </a:solidFill>
                <a:latin typeface="Arial" pitchFamily="-110" charset="0"/>
                <a:ea typeface="ヒラギノ角ゴ ProN W3" pitchFamily="-110" charset="-128"/>
                <a:cs typeface="ヒラギノ角ゴ ProN W3" pitchFamily="-110" charset="-128"/>
                <a:sym typeface="Arial" pitchFamily="-110" charset="0"/>
              </a:rPr>
              <a:t>Admin-</a:t>
            </a:r>
            <a:r>
              <a:rPr lang="en-US" sz="2000" dirty="0" err="1">
                <a:solidFill>
                  <a:srgbClr val="777777"/>
                </a:solidFill>
                <a:latin typeface="Arial" pitchFamily="-110" charset="0"/>
                <a:ea typeface="ヒラギノ角ゴ ProN W3" pitchFamily="-110" charset="-128"/>
                <a:cs typeface="ヒラギノ角ゴ ProN W3" pitchFamily="-110" charset="-128"/>
                <a:sym typeface="Arial" pitchFamily="-110" charset="0"/>
              </a:rPr>
              <a:t>eWay</a:t>
            </a:r>
            <a:r>
              <a:rPr lang="en-US" sz="2000" dirty="0">
                <a:solidFill>
                  <a:srgbClr val="777777"/>
                </a:solidFill>
                <a:latin typeface="Arial" pitchFamily="-110" charset="0"/>
                <a:ea typeface="ヒラギノ角ゴ ProN W3" pitchFamily="-110" charset="-128"/>
                <a:cs typeface="ヒラギノ角ゴ ProN W3" pitchFamily="-110" charset="-128"/>
                <a:sym typeface="Arial" pitchFamily="-110" charset="0"/>
              </a:rPr>
              <a:t> bills and complaint login</a:t>
            </a:r>
            <a:endParaRPr kumimoji="0" lang="en-US" sz="20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1" name="Flowchart: Alternate Process 10">
            <a:extLst>
              <a:ext uri="{FF2B5EF4-FFF2-40B4-BE49-F238E27FC236}">
                <a16:creationId xmlns:a16="http://schemas.microsoft.com/office/drawing/2014/main" id="{7928125E-96DD-4804-8864-BF41FDB9E31D}"/>
              </a:ext>
            </a:extLst>
          </p:cNvPr>
          <p:cNvSpPr/>
          <p:nvPr/>
        </p:nvSpPr>
        <p:spPr bwMode="auto">
          <a:xfrm>
            <a:off x="5937504" y="7190928"/>
            <a:ext cx="3108960" cy="841247"/>
          </a:xfrm>
          <a:prstGeom prst="flowChartAlternateProcess">
            <a:avLst/>
          </a:prstGeom>
          <a:solidFill>
            <a:srgbClr val="C0C0C0"/>
          </a:solidFill>
          <a:ln w="12700" cap="flat" cmpd="sng" algn="ctr">
            <a:solidFill>
              <a:srgbClr val="777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rPr>
              <a:t>Mr. Omprakash Kori</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solidFill>
                  <a:srgbClr val="777777"/>
                </a:solidFill>
                <a:latin typeface="Arial" pitchFamily="-110" charset="0"/>
                <a:ea typeface="ヒラギノ角ゴ ProN W3" pitchFamily="-110" charset="-128"/>
                <a:cs typeface="ヒラギノ角ゴ ProN W3" pitchFamily="-110" charset="-128"/>
                <a:sym typeface="Arial" pitchFamily="-110" charset="0"/>
              </a:rPr>
              <a:t>Service Centre Assistant</a:t>
            </a:r>
            <a:endParaRPr kumimoji="0" lang="en-US" sz="20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cxnSp>
        <p:nvCxnSpPr>
          <p:cNvPr id="13" name="Straight Connector 12">
            <a:extLst>
              <a:ext uri="{FF2B5EF4-FFF2-40B4-BE49-F238E27FC236}">
                <a16:creationId xmlns:a16="http://schemas.microsoft.com/office/drawing/2014/main" id="{E0811B84-8B95-4190-8FC1-5A39AD0E5117}"/>
              </a:ext>
            </a:extLst>
          </p:cNvPr>
          <p:cNvCxnSpPr>
            <a:cxnSpLocks/>
          </p:cNvCxnSpPr>
          <p:nvPr/>
        </p:nvCxnSpPr>
        <p:spPr bwMode="auto">
          <a:xfrm>
            <a:off x="2361438" y="3246815"/>
            <a:ext cx="10324337" cy="0"/>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48A977F5-6A4C-4B1C-A05C-B0AA3C22C689}"/>
              </a:ext>
            </a:extLst>
          </p:cNvPr>
          <p:cNvCxnSpPr>
            <a:stCxn id="2" idx="2"/>
            <a:endCxn id="3" idx="0"/>
          </p:cNvCxnSpPr>
          <p:nvPr/>
        </p:nvCxnSpPr>
        <p:spPr bwMode="auto">
          <a:xfrm>
            <a:off x="7491984" y="2929823"/>
            <a:ext cx="0" cy="841248"/>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C47C66FC-7189-4999-B9EF-48949AF47925}"/>
              </a:ext>
            </a:extLst>
          </p:cNvPr>
          <p:cNvCxnSpPr>
            <a:cxnSpLocks/>
            <a:stCxn id="8" idx="0"/>
          </p:cNvCxnSpPr>
          <p:nvPr/>
        </p:nvCxnSpPr>
        <p:spPr bwMode="auto">
          <a:xfrm flipV="1">
            <a:off x="2361438" y="3246815"/>
            <a:ext cx="0" cy="524256"/>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682B7135-93E1-4641-A365-6339EEAA12E4}"/>
              </a:ext>
            </a:extLst>
          </p:cNvPr>
          <p:cNvCxnSpPr>
            <a:endCxn id="5" idx="0"/>
          </p:cNvCxnSpPr>
          <p:nvPr/>
        </p:nvCxnSpPr>
        <p:spPr bwMode="auto">
          <a:xfrm>
            <a:off x="12685775" y="3246815"/>
            <a:ext cx="1" cy="524256"/>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551E6CF0-825A-471B-B66B-1872342D86F7}"/>
              </a:ext>
            </a:extLst>
          </p:cNvPr>
          <p:cNvCxnSpPr>
            <a:cxnSpLocks/>
          </p:cNvCxnSpPr>
          <p:nvPr/>
        </p:nvCxnSpPr>
        <p:spPr bwMode="auto">
          <a:xfrm>
            <a:off x="2361437" y="5209727"/>
            <a:ext cx="10324338" cy="0"/>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6F44F49-B12F-4863-96FA-38087D61DFAD}"/>
              </a:ext>
            </a:extLst>
          </p:cNvPr>
          <p:cNvCxnSpPr>
            <a:endCxn id="8" idx="2"/>
          </p:cNvCxnSpPr>
          <p:nvPr/>
        </p:nvCxnSpPr>
        <p:spPr bwMode="auto">
          <a:xfrm flipV="1">
            <a:off x="2361438" y="4678613"/>
            <a:ext cx="0" cy="531114"/>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471F2C2-1355-4418-AB1E-83B8D75BAA0C}"/>
              </a:ext>
            </a:extLst>
          </p:cNvPr>
          <p:cNvCxnSpPr>
            <a:stCxn id="5" idx="2"/>
          </p:cNvCxnSpPr>
          <p:nvPr/>
        </p:nvCxnSpPr>
        <p:spPr bwMode="auto">
          <a:xfrm flipH="1">
            <a:off x="12685775" y="4678613"/>
            <a:ext cx="1" cy="531114"/>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221D05B-6D02-4D2D-92EE-F1D90DCDD7CA}"/>
              </a:ext>
            </a:extLst>
          </p:cNvPr>
          <p:cNvCxnSpPr>
            <a:stCxn id="3" idx="2"/>
          </p:cNvCxnSpPr>
          <p:nvPr/>
        </p:nvCxnSpPr>
        <p:spPr bwMode="auto">
          <a:xfrm>
            <a:off x="7491984" y="4722047"/>
            <a:ext cx="0" cy="487680"/>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0EAAA591-51C7-4963-A7A8-9BC5DB817534}"/>
              </a:ext>
            </a:extLst>
          </p:cNvPr>
          <p:cNvCxnSpPr>
            <a:endCxn id="9" idx="0"/>
          </p:cNvCxnSpPr>
          <p:nvPr/>
        </p:nvCxnSpPr>
        <p:spPr bwMode="auto">
          <a:xfrm>
            <a:off x="4376928" y="5209727"/>
            <a:ext cx="0" cy="487680"/>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B9D899D1-665E-4D76-94F8-B3D394EF660F}"/>
              </a:ext>
            </a:extLst>
          </p:cNvPr>
          <p:cNvCxnSpPr>
            <a:cxnSpLocks/>
            <a:stCxn id="10" idx="0"/>
          </p:cNvCxnSpPr>
          <p:nvPr/>
        </p:nvCxnSpPr>
        <p:spPr bwMode="auto">
          <a:xfrm flipV="1">
            <a:off x="10340722" y="5209728"/>
            <a:ext cx="13334" cy="201168"/>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E246F318-6E85-43B8-BF39-8D5F38E7589F}"/>
              </a:ext>
            </a:extLst>
          </p:cNvPr>
          <p:cNvCxnSpPr>
            <a:cxnSpLocks/>
          </p:cNvCxnSpPr>
          <p:nvPr/>
        </p:nvCxnSpPr>
        <p:spPr bwMode="auto">
          <a:xfrm>
            <a:off x="2361437" y="6989759"/>
            <a:ext cx="10324338" cy="0"/>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65C5A72F-B0F6-4C25-9D73-1F865F8D283A}"/>
              </a:ext>
            </a:extLst>
          </p:cNvPr>
          <p:cNvCxnSpPr>
            <a:cxnSpLocks/>
          </p:cNvCxnSpPr>
          <p:nvPr/>
        </p:nvCxnSpPr>
        <p:spPr bwMode="auto">
          <a:xfrm flipV="1">
            <a:off x="12685775" y="5209727"/>
            <a:ext cx="1" cy="1780031"/>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BA61D0BF-9220-4DC0-9DBE-768E336C2BA8}"/>
              </a:ext>
            </a:extLst>
          </p:cNvPr>
          <p:cNvCxnSpPr/>
          <p:nvPr/>
        </p:nvCxnSpPr>
        <p:spPr bwMode="auto">
          <a:xfrm>
            <a:off x="2361437" y="5209727"/>
            <a:ext cx="0" cy="1780031"/>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00B526A4-FEF3-4D2E-B16B-253C2DADC91D}"/>
              </a:ext>
            </a:extLst>
          </p:cNvPr>
          <p:cNvCxnSpPr>
            <a:cxnSpLocks/>
            <a:endCxn id="11" idx="0"/>
          </p:cNvCxnSpPr>
          <p:nvPr/>
        </p:nvCxnSpPr>
        <p:spPr bwMode="auto">
          <a:xfrm flipH="1">
            <a:off x="7491984" y="5209727"/>
            <a:ext cx="12096" cy="1981201"/>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D3B3B175-E4F5-4E1F-9C20-549EC7B50F50}"/>
              </a:ext>
            </a:extLst>
          </p:cNvPr>
          <p:cNvCxnSpPr>
            <a:stCxn id="9" idx="2"/>
          </p:cNvCxnSpPr>
          <p:nvPr/>
        </p:nvCxnSpPr>
        <p:spPr bwMode="auto">
          <a:xfrm>
            <a:off x="4376928" y="6648383"/>
            <a:ext cx="0" cy="341375"/>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533773DA-F8D8-4780-A566-F1C8CD93D34A}"/>
              </a:ext>
            </a:extLst>
          </p:cNvPr>
          <p:cNvCxnSpPr>
            <a:cxnSpLocks/>
            <a:stCxn id="10" idx="2"/>
          </p:cNvCxnSpPr>
          <p:nvPr/>
        </p:nvCxnSpPr>
        <p:spPr bwMode="auto">
          <a:xfrm>
            <a:off x="10340722" y="6788585"/>
            <a:ext cx="13334" cy="201173"/>
          </a:xfrm>
          <a:prstGeom prst="line">
            <a:avLst/>
          </a:prstGeom>
          <a:solidFill>
            <a:srgbClr val="C0C0C0"/>
          </a:solidFill>
          <a:ln w="12700" cap="flat" cmpd="sng" algn="ctr">
            <a:solidFill>
              <a:srgbClr val="777777"/>
            </a:solidFill>
            <a:prstDash val="solid"/>
            <a:round/>
            <a:headEnd type="none" w="med" len="med"/>
            <a:tailEnd type="none" w="med" len="med"/>
          </a:ln>
          <a:effectLst/>
        </p:spPr>
      </p:cxnSp>
      <p:sp>
        <p:nvSpPr>
          <p:cNvPr id="28" name="Flowchart: Alternate Process 27">
            <a:extLst>
              <a:ext uri="{FF2B5EF4-FFF2-40B4-BE49-F238E27FC236}">
                <a16:creationId xmlns:a16="http://schemas.microsoft.com/office/drawing/2014/main" id="{3E710E69-3135-47F0-BDC9-3DD59B86D380}"/>
              </a:ext>
            </a:extLst>
          </p:cNvPr>
          <p:cNvSpPr/>
          <p:nvPr/>
        </p:nvSpPr>
        <p:spPr bwMode="auto">
          <a:xfrm>
            <a:off x="416569" y="1318412"/>
            <a:ext cx="3889736" cy="1145481"/>
          </a:xfrm>
          <a:prstGeom prst="flowChartAlternateProcess">
            <a:avLst/>
          </a:prstGeom>
          <a:solidFill>
            <a:srgbClr val="FF5050"/>
          </a:solidFill>
          <a:ln w="12700" cap="flat" cmpd="sng" algn="ctr">
            <a:solidFill>
              <a:srgbClr val="777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a:r>
              <a:rPr kumimoji="0" lang="en-US" sz="2400" b="0" i="0" u="none" strike="noStrike" cap="none" normalizeH="0" baseline="0" dirty="0">
                <a:ln>
                  <a:noFill/>
                </a:ln>
                <a:solidFill>
                  <a:schemeClr val="tx2"/>
                </a:solidFill>
                <a:effectLst/>
                <a:latin typeface="Arial" pitchFamily="-110" charset="0"/>
                <a:ea typeface="ヒラギノ角ゴ ProN W3" pitchFamily="-110" charset="-128"/>
                <a:cs typeface="ヒラギノ角ゴ ProN W3" pitchFamily="-110" charset="-128"/>
                <a:sym typeface="Arial" pitchFamily="-110" charset="0"/>
              </a:rPr>
              <a:t>Mr. </a:t>
            </a:r>
            <a:r>
              <a:rPr lang="en-US" sz="2400" dirty="0">
                <a:solidFill>
                  <a:schemeClr val="tx2"/>
                </a:solidFill>
              </a:rPr>
              <a:t>Ravindra Bhaiwal</a:t>
            </a:r>
            <a:endParaRPr kumimoji="0" lang="en-US" sz="2400" b="0" i="0" u="none" strike="noStrike" cap="none" normalizeH="0" baseline="0" dirty="0">
              <a:ln>
                <a:noFill/>
              </a:ln>
              <a:solidFill>
                <a:schemeClr val="tx2"/>
              </a:solidFill>
              <a:effectLst/>
              <a:latin typeface="Arial" pitchFamily="-110" charset="0"/>
              <a:ea typeface="ヒラギノ角ゴ ProN W3" pitchFamily="-110" charset="-128"/>
              <a:cs typeface="ヒラギノ角ゴ ProN W3" pitchFamily="-110" charset="-128"/>
              <a:sym typeface="Arial" pitchFamily="-110" charset="0"/>
            </a:endParaRPr>
          </a:p>
          <a:p>
            <a:pPr algn="ctr" defTabSz="914400"/>
            <a:r>
              <a:rPr lang="en-US" sz="2400" dirty="0">
                <a:solidFill>
                  <a:schemeClr val="tx2"/>
                </a:solidFill>
                <a:latin typeface="Arial" pitchFamily="-110" charset="0"/>
                <a:ea typeface="ヒラギノ角ゴ ProN W3" pitchFamily="-110" charset="-128"/>
                <a:cs typeface="ヒラギノ角ゴ ProN W3" pitchFamily="-110" charset="-128"/>
                <a:sym typeface="Arial" pitchFamily="-110" charset="0"/>
              </a:rPr>
              <a:t>  </a:t>
            </a:r>
            <a:r>
              <a:rPr lang="en-US" sz="2000" dirty="0">
                <a:solidFill>
                  <a:schemeClr val="tx2"/>
                </a:solidFill>
              </a:rPr>
              <a:t>Sr. Service Manager </a:t>
            </a:r>
            <a:br>
              <a:rPr lang="en-US" sz="2000" dirty="0">
                <a:solidFill>
                  <a:schemeClr val="tx2"/>
                </a:solidFill>
              </a:rPr>
            </a:br>
            <a:r>
              <a:rPr lang="en-US" sz="1400" dirty="0">
                <a:solidFill>
                  <a:schemeClr val="tx2"/>
                </a:solidFill>
              </a:rPr>
              <a:t>(J&amp;J has oversight of Emergent.)</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cxnSp>
        <p:nvCxnSpPr>
          <p:cNvPr id="12" name="Straight Connector 11">
            <a:extLst>
              <a:ext uri="{FF2B5EF4-FFF2-40B4-BE49-F238E27FC236}">
                <a16:creationId xmlns:a16="http://schemas.microsoft.com/office/drawing/2014/main" id="{D6B888C5-D6E7-48D7-91C2-84F65B4D2025}"/>
              </a:ext>
            </a:extLst>
          </p:cNvPr>
          <p:cNvCxnSpPr>
            <a:cxnSpLocks/>
          </p:cNvCxnSpPr>
          <p:nvPr/>
        </p:nvCxnSpPr>
        <p:spPr bwMode="auto">
          <a:xfrm>
            <a:off x="4306305" y="1527464"/>
            <a:ext cx="3197775" cy="0"/>
          </a:xfrm>
          <a:prstGeom prst="line">
            <a:avLst/>
          </a:prstGeom>
          <a:solidFill>
            <a:srgbClr val="C0C0C0"/>
          </a:solidFill>
          <a:ln w="12700" cap="flat" cmpd="sng" algn="ctr">
            <a:solidFill>
              <a:srgbClr val="777777"/>
            </a:solidFill>
            <a:prstDash val="dash"/>
            <a:round/>
            <a:headEnd type="none" w="med" len="med"/>
            <a:tailEnd type="none" w="med" len="med"/>
          </a:ln>
          <a:effectLst/>
        </p:spPr>
      </p:cxnSp>
      <p:cxnSp>
        <p:nvCxnSpPr>
          <p:cNvPr id="33" name="Straight Connector 32">
            <a:extLst>
              <a:ext uri="{FF2B5EF4-FFF2-40B4-BE49-F238E27FC236}">
                <a16:creationId xmlns:a16="http://schemas.microsoft.com/office/drawing/2014/main" id="{7C512066-3ACD-4C85-B7F7-AD763D27A395}"/>
              </a:ext>
            </a:extLst>
          </p:cNvPr>
          <p:cNvCxnSpPr>
            <a:cxnSpLocks/>
            <a:stCxn id="2" idx="0"/>
          </p:cNvCxnSpPr>
          <p:nvPr/>
        </p:nvCxnSpPr>
        <p:spPr bwMode="auto">
          <a:xfrm flipV="1">
            <a:off x="7491984" y="1527465"/>
            <a:ext cx="0" cy="451382"/>
          </a:xfrm>
          <a:prstGeom prst="line">
            <a:avLst/>
          </a:prstGeom>
          <a:solidFill>
            <a:srgbClr val="C0C0C0"/>
          </a:solidFill>
          <a:ln w="12700" cap="flat" cmpd="sng" algn="ctr">
            <a:solidFill>
              <a:srgbClr val="777777"/>
            </a:solidFill>
            <a:prstDash val="dash"/>
            <a:round/>
            <a:headEnd type="none" w="med" len="med"/>
            <a:tailEnd type="none" w="med" len="med"/>
          </a:ln>
          <a:effectLst/>
        </p:spPr>
      </p:cxnSp>
    </p:spTree>
    <p:extLst>
      <p:ext uri="{BB962C8B-B14F-4D97-AF65-F5344CB8AC3E}">
        <p14:creationId xmlns:p14="http://schemas.microsoft.com/office/powerpoint/2010/main" val="18050350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5</a:t>
            </a:fld>
            <a:endParaRPr lang="en-US" altLang="en-US" dirty="0"/>
          </a:p>
        </p:txBody>
      </p:sp>
      <p:sp>
        <p:nvSpPr>
          <p:cNvPr id="6" name="Rectangle 2">
            <a:extLst>
              <a:ext uri="{FF2B5EF4-FFF2-40B4-BE49-F238E27FC236}">
                <a16:creationId xmlns:a16="http://schemas.microsoft.com/office/drawing/2014/main" id="{E37E9D4E-9912-446A-9954-63CD379D4BB6}"/>
              </a:ext>
            </a:extLst>
          </p:cNvPr>
          <p:cNvSpPr txBox="1">
            <a:spLocks noChangeArrowheads="1"/>
          </p:cNvSpPr>
          <p:nvPr/>
        </p:nvSpPr>
        <p:spPr bwMode="auto">
          <a:xfrm>
            <a:off x="480060" y="132588"/>
            <a:ext cx="1387602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a:r>
              <a:rPr lang="en-US" sz="4800" dirty="0">
                <a:latin typeface="Times New Roman" panose="02020603050405020304" pitchFamily="18" charset="0"/>
                <a:cs typeface="Times New Roman" panose="02020603050405020304" pitchFamily="18" charset="0"/>
              </a:rPr>
              <a:t>Organizational changes </a:t>
            </a:r>
          </a:p>
          <a:p>
            <a:pPr algn="ctr" defTabSz="914400"/>
            <a:endParaRPr lang="en-US" kern="0" dirty="0"/>
          </a:p>
        </p:txBody>
      </p:sp>
      <p:graphicFrame>
        <p:nvGraphicFramePr>
          <p:cNvPr id="5" name="Table 4">
            <a:extLst>
              <a:ext uri="{FF2B5EF4-FFF2-40B4-BE49-F238E27FC236}">
                <a16:creationId xmlns:a16="http://schemas.microsoft.com/office/drawing/2014/main" id="{123D0670-35B1-4032-BDB8-E9B372C708C5}"/>
              </a:ext>
            </a:extLst>
          </p:cNvPr>
          <p:cNvGraphicFramePr>
            <a:graphicFrameLocks noGrp="1"/>
          </p:cNvGraphicFramePr>
          <p:nvPr>
            <p:extLst>
              <p:ext uri="{D42A27DB-BD31-4B8C-83A1-F6EECF244321}">
                <p14:modId xmlns:p14="http://schemas.microsoft.com/office/powerpoint/2010/main" val="1738345747"/>
              </p:ext>
            </p:extLst>
          </p:nvPr>
        </p:nvGraphicFramePr>
        <p:xfrm>
          <a:off x="480060" y="1951134"/>
          <a:ext cx="13869849" cy="5109018"/>
        </p:xfrm>
        <a:graphic>
          <a:graphicData uri="http://schemas.openxmlformats.org/drawingml/2006/table">
            <a:tbl>
              <a:tblPr firstRow="1" bandRow="1">
                <a:tableStyleId>{5C22544A-7EE6-4342-B048-85BDC9FD1C3A}</a:tableStyleId>
              </a:tblPr>
              <a:tblGrid>
                <a:gridCol w="4623283">
                  <a:extLst>
                    <a:ext uri="{9D8B030D-6E8A-4147-A177-3AD203B41FA5}">
                      <a16:colId xmlns:a16="http://schemas.microsoft.com/office/drawing/2014/main" val="124017726"/>
                    </a:ext>
                  </a:extLst>
                </a:gridCol>
                <a:gridCol w="2461239">
                  <a:extLst>
                    <a:ext uri="{9D8B030D-6E8A-4147-A177-3AD203B41FA5}">
                      <a16:colId xmlns:a16="http://schemas.microsoft.com/office/drawing/2014/main" val="3832443483"/>
                    </a:ext>
                  </a:extLst>
                </a:gridCol>
                <a:gridCol w="6785327">
                  <a:extLst>
                    <a:ext uri="{9D8B030D-6E8A-4147-A177-3AD203B41FA5}">
                      <a16:colId xmlns:a16="http://schemas.microsoft.com/office/drawing/2014/main" val="1687113853"/>
                    </a:ext>
                  </a:extLst>
                </a:gridCol>
              </a:tblGrid>
              <a:tr h="669016">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Please answer the following:</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2105671812"/>
                  </a:ext>
                </a:extLst>
              </a:tr>
              <a:tr h="722562">
                <a:tc>
                  <a:txBody>
                    <a:bodyPr/>
                    <a:lstStyle/>
                    <a:p>
                      <a:pPr algn="l" fontAlgn="b"/>
                      <a:r>
                        <a:rPr lang="en-US" sz="1800" b="0" u="none" strike="noStrike" dirty="0">
                          <a:solidFill>
                            <a:schemeClr val="tx2"/>
                          </a:solidFill>
                          <a:effectLst/>
                          <a:latin typeface="Times New Roman" panose="02020603050405020304" pitchFamily="18" charset="0"/>
                          <a:cs typeface="Times New Roman" panose="02020603050405020304" pitchFamily="18" charset="0"/>
                        </a:rPr>
                        <a:t>Have there been any changes in the org chart since the last review?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u="none" strike="noStrike" dirty="0">
                          <a:solidFill>
                            <a:srgbClr val="0000FF"/>
                          </a:solidFill>
                          <a:effectLst/>
                          <a:latin typeface="Times New Roman" panose="02020603050405020304" pitchFamily="18" charset="0"/>
                          <a:cs typeface="Times New Roman" panose="02020603050405020304" pitchFamily="18" charset="0"/>
                        </a:rPr>
                        <a:t>Yes </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285750" indent="-285750" algn="l" fontAlgn="b">
                        <a:buFont typeface="Arial" panose="020B0604020202020204" pitchFamily="34" charset="0"/>
                        <a:buChar cha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Mr. Harish Rao is the company director, taking  charge of service center w.e.f. October 2019 .</a:t>
                      </a:r>
                    </a:p>
                    <a:p>
                      <a:pPr marL="285750" indent="-285750" algn="l" fontAlgn="b">
                        <a:buFont typeface="Arial" panose="020B0604020202020204" pitchFamily="34" charset="0"/>
                        <a:buChar cha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Mrs. Aruna </a:t>
                      </a:r>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Aagare</a:t>
                      </a:r>
                      <a:r>
                        <a:rPr lang="en-US" sz="1800" b="0" i="0" u="none" strike="noStrike" dirty="0">
                          <a:solidFill>
                            <a:srgbClr val="0000FF"/>
                          </a:solidFill>
                          <a:effectLst/>
                          <a:latin typeface="Times New Roman" panose="02020603050405020304" pitchFamily="18" charset="0"/>
                          <a:cs typeface="Times New Roman" panose="02020603050405020304" pitchFamily="18" charset="0"/>
                        </a:rPr>
                        <a:t> was appointed as Administrator-Service Center &amp;MR  </a:t>
                      </a:r>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w.e.f.April</a:t>
                      </a:r>
                      <a:r>
                        <a:rPr lang="en-US" sz="1800" b="0" i="0" u="none" strike="noStrike" dirty="0">
                          <a:solidFill>
                            <a:srgbClr val="0000FF"/>
                          </a:solidFill>
                          <a:effectLst/>
                          <a:latin typeface="Times New Roman" panose="02020603050405020304" pitchFamily="18" charset="0"/>
                          <a:cs typeface="Times New Roman" panose="02020603050405020304" pitchFamily="18" charset="0"/>
                        </a:rPr>
                        <a:t> 2019</a:t>
                      </a:r>
                    </a:p>
                    <a:p>
                      <a:pPr marL="285750" indent="-285750" algn="l" fontAlgn="b">
                        <a:buFont typeface="Arial" panose="020B0604020202020204" pitchFamily="34" charset="0"/>
                        <a:buChar cha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Mr. Akshay Hejmadi was appointed as Call Center Executive w.e.f. April 2019.</a:t>
                      </a:r>
                    </a:p>
                    <a:p>
                      <a:pPr marL="285750" indent="-285750" algn="l" fontAlgn="b">
                        <a:buFont typeface="Arial" panose="020B0604020202020204" pitchFamily="34" charset="0"/>
                        <a:buChar cha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Mr. Tanmay </a:t>
                      </a:r>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Gaonkar</a:t>
                      </a:r>
                      <a:r>
                        <a:rPr lang="en-US" sz="1800" b="0" i="0" u="none" strike="noStrike" dirty="0">
                          <a:solidFill>
                            <a:srgbClr val="0000FF"/>
                          </a:solidFill>
                          <a:effectLst/>
                          <a:latin typeface="Times New Roman" panose="02020603050405020304" pitchFamily="18" charset="0"/>
                          <a:cs typeface="Times New Roman" panose="02020603050405020304" pitchFamily="18" charset="0"/>
                        </a:rPr>
                        <a:t> is appointed for complaint handling executive w.e.f. Feb.2020</a:t>
                      </a:r>
                    </a:p>
                  </a:txBody>
                  <a:tcPr marL="10648" marR="10648" marT="10648" marB="0"/>
                </a:tc>
                <a:extLst>
                  <a:ext uri="{0D108BD9-81ED-4DB2-BD59-A6C34878D82A}">
                    <a16:rowId xmlns:a16="http://schemas.microsoft.com/office/drawing/2014/main" val="2185381891"/>
                  </a:ext>
                </a:extLst>
              </a:tr>
              <a:tr h="1117397">
                <a:tc>
                  <a:txBody>
                    <a:bodyPr/>
                    <a:lstStyle/>
                    <a:p>
                      <a:pPr algn="l" fontAlgn="b"/>
                      <a:r>
                        <a:rPr lang="en-US" sz="1800" b="0" u="none" strike="noStrike" dirty="0">
                          <a:solidFill>
                            <a:schemeClr val="tx2"/>
                          </a:solidFill>
                          <a:effectLst/>
                          <a:latin typeface="Times New Roman" panose="02020603050405020304" pitchFamily="18" charset="0"/>
                          <a:cs typeface="Times New Roman" panose="02020603050405020304" pitchFamily="18" charset="0"/>
                        </a:rPr>
                        <a:t>Have there been changes in site location; expansion; or facility layout?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u="none" strike="noStrike" dirty="0">
                          <a:solidFill>
                            <a:srgbClr val="0000FF"/>
                          </a:solidFill>
                          <a:effectLst/>
                          <a:latin typeface="Times New Roman" panose="02020603050405020304" pitchFamily="18" charset="0"/>
                          <a:cs typeface="Times New Roman" panose="02020603050405020304" pitchFamily="18" charset="0"/>
                        </a:rPr>
                        <a:t>No</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u="none" strike="noStrike" dirty="0">
                          <a:solidFill>
                            <a:srgbClr val="0000FF"/>
                          </a:solidFill>
                          <a:effectLst/>
                          <a:latin typeface="Times New Roman" panose="02020603050405020304" pitchFamily="18" charset="0"/>
                          <a:cs typeface="Times New Roman" panose="02020603050405020304" pitchFamily="18" charset="0"/>
                        </a:rPr>
                        <a:t> N/A.</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848150823"/>
                  </a:ext>
                </a:extLst>
              </a:tr>
              <a:tr h="1117397">
                <a:tc>
                  <a:txBody>
                    <a:bodyPr/>
                    <a:lstStyle/>
                    <a:p>
                      <a:pPr algn="l" fontAlgn="b"/>
                      <a:r>
                        <a:rPr lang="en-US" sz="1800" b="0" u="none" strike="noStrike" dirty="0">
                          <a:solidFill>
                            <a:schemeClr val="tx2"/>
                          </a:solidFill>
                          <a:effectLst/>
                          <a:latin typeface="Times New Roman" panose="02020603050405020304" pitchFamily="18" charset="0"/>
                          <a:cs typeface="Times New Roman" panose="02020603050405020304" pitchFamily="18" charset="0"/>
                        </a:rPr>
                        <a:t>Have there been significant changes that adversely affect EES products, processes, or product release ?</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No</a:t>
                      </a: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3323824636"/>
                  </a:ext>
                </a:extLst>
              </a:tr>
            </a:tbl>
          </a:graphicData>
        </a:graphic>
      </p:graphicFrame>
    </p:spTree>
    <p:extLst>
      <p:ext uri="{BB962C8B-B14F-4D97-AF65-F5344CB8AC3E}">
        <p14:creationId xmlns:p14="http://schemas.microsoft.com/office/powerpoint/2010/main" val="32619987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6</a:t>
            </a:fld>
            <a:endParaRPr lang="en-US" altLang="en-US" dirty="0"/>
          </a:p>
        </p:txBody>
      </p:sp>
      <p:sp>
        <p:nvSpPr>
          <p:cNvPr id="6" name="Rectangle 2">
            <a:extLst>
              <a:ext uri="{FF2B5EF4-FFF2-40B4-BE49-F238E27FC236}">
                <a16:creationId xmlns:a16="http://schemas.microsoft.com/office/drawing/2014/main" id="{E37E9D4E-9912-446A-9954-63CD379D4BB6}"/>
              </a:ext>
            </a:extLst>
          </p:cNvPr>
          <p:cNvSpPr txBox="1">
            <a:spLocks noChangeArrowheads="1"/>
          </p:cNvSpPr>
          <p:nvPr/>
        </p:nvSpPr>
        <p:spPr bwMode="auto">
          <a:xfrm>
            <a:off x="480060" y="132588"/>
            <a:ext cx="1387602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a:r>
              <a:rPr lang="en-US" sz="4800" dirty="0">
                <a:latin typeface="Times New Roman" panose="02020603050405020304" pitchFamily="18" charset="0"/>
                <a:cs typeface="Times New Roman" panose="02020603050405020304" pitchFamily="18" charset="0"/>
              </a:rPr>
              <a:t>Organizational changes </a:t>
            </a:r>
          </a:p>
          <a:p>
            <a:pPr algn="ctr" defTabSz="914400"/>
            <a:endParaRPr lang="en-US" kern="0" dirty="0"/>
          </a:p>
        </p:txBody>
      </p:sp>
      <p:graphicFrame>
        <p:nvGraphicFramePr>
          <p:cNvPr id="2" name="Table 2">
            <a:extLst>
              <a:ext uri="{FF2B5EF4-FFF2-40B4-BE49-F238E27FC236}">
                <a16:creationId xmlns:a16="http://schemas.microsoft.com/office/drawing/2014/main" id="{43766CE6-6903-45DE-A865-DD675F226E90}"/>
              </a:ext>
            </a:extLst>
          </p:cNvPr>
          <p:cNvGraphicFramePr>
            <a:graphicFrameLocks noGrp="1"/>
          </p:cNvGraphicFramePr>
          <p:nvPr>
            <p:extLst>
              <p:ext uri="{D42A27DB-BD31-4B8C-83A1-F6EECF244321}">
                <p14:modId xmlns:p14="http://schemas.microsoft.com/office/powerpoint/2010/main" val="2658866969"/>
              </p:ext>
            </p:extLst>
          </p:nvPr>
        </p:nvGraphicFramePr>
        <p:xfrm>
          <a:off x="656480" y="1938799"/>
          <a:ext cx="13693429" cy="3169920"/>
        </p:xfrm>
        <a:graphic>
          <a:graphicData uri="http://schemas.openxmlformats.org/drawingml/2006/table">
            <a:tbl>
              <a:tblPr firstRow="1" bandRow="1">
                <a:tableStyleId>{C4B1156A-380E-4F78-BDF5-A606A8083BF9}</a:tableStyleId>
              </a:tblPr>
              <a:tblGrid>
                <a:gridCol w="2159456">
                  <a:extLst>
                    <a:ext uri="{9D8B030D-6E8A-4147-A177-3AD203B41FA5}">
                      <a16:colId xmlns:a16="http://schemas.microsoft.com/office/drawing/2014/main" val="2324229236"/>
                    </a:ext>
                  </a:extLst>
                </a:gridCol>
                <a:gridCol w="7782791">
                  <a:extLst>
                    <a:ext uri="{9D8B030D-6E8A-4147-A177-3AD203B41FA5}">
                      <a16:colId xmlns:a16="http://schemas.microsoft.com/office/drawing/2014/main" val="68054175"/>
                    </a:ext>
                  </a:extLst>
                </a:gridCol>
                <a:gridCol w="3751182">
                  <a:extLst>
                    <a:ext uri="{9D8B030D-6E8A-4147-A177-3AD203B41FA5}">
                      <a16:colId xmlns:a16="http://schemas.microsoft.com/office/drawing/2014/main" val="169817503"/>
                    </a:ext>
                  </a:extLst>
                </a:gridCol>
              </a:tblGrid>
              <a:tr h="370840">
                <a:tc>
                  <a:txBody>
                    <a:bodyPr/>
                    <a:lstStyle/>
                    <a:p>
                      <a:r>
                        <a:rPr lang="en-US" sz="2000" dirty="0">
                          <a:solidFill>
                            <a:schemeClr val="tx2"/>
                          </a:solidFill>
                        </a:rPr>
                        <a:t>Country</a:t>
                      </a:r>
                      <a:endParaRPr lang="en-US" sz="2000" dirty="0">
                        <a:solidFill>
                          <a:schemeClr val="tx2"/>
                        </a:solidFill>
                        <a:latin typeface="Times New Roman" panose="02020603050405020304" pitchFamily="18" charset="0"/>
                        <a:cs typeface="Times New Roman" panose="02020603050405020304" pitchFamily="18" charset="0"/>
                      </a:endParaRPr>
                    </a:p>
                  </a:txBody>
                  <a:tcPr>
                    <a:solidFill>
                      <a:srgbClr val="C00000"/>
                    </a:solidFill>
                  </a:tcPr>
                </a:tc>
                <a:tc>
                  <a:txBody>
                    <a:bodyPr/>
                    <a:lstStyle/>
                    <a:p>
                      <a:r>
                        <a:rPr lang="en-US" sz="2000" dirty="0">
                          <a:solidFill>
                            <a:schemeClr val="tx2"/>
                          </a:solidFill>
                        </a:rPr>
                        <a:t>Engineers</a:t>
                      </a:r>
                      <a:endParaRPr lang="en-US" sz="2000" dirty="0">
                        <a:solidFill>
                          <a:schemeClr val="tx2"/>
                        </a:solidFill>
                        <a:latin typeface="Times New Roman" panose="02020603050405020304" pitchFamily="18" charset="0"/>
                        <a:cs typeface="Times New Roman" panose="02020603050405020304" pitchFamily="18" charset="0"/>
                      </a:endParaRPr>
                    </a:p>
                  </a:txBody>
                  <a:tcPr>
                    <a:solidFill>
                      <a:srgbClr val="C00000"/>
                    </a:solidFill>
                  </a:tcPr>
                </a:tc>
                <a:tc>
                  <a:txBody>
                    <a:bodyPr/>
                    <a:lstStyle/>
                    <a:p>
                      <a:r>
                        <a:rPr lang="en-US" sz="2000" dirty="0">
                          <a:solidFill>
                            <a:schemeClr val="tx2"/>
                          </a:solidFill>
                        </a:rPr>
                        <a:t>Certification</a:t>
                      </a:r>
                      <a:endParaRPr lang="en-US" sz="2000" dirty="0">
                        <a:solidFill>
                          <a:schemeClr val="tx2"/>
                        </a:solidFill>
                        <a:latin typeface="Times New Roman" panose="02020603050405020304" pitchFamily="18" charset="0"/>
                        <a:cs typeface="Times New Roman" panose="02020603050405020304" pitchFamily="18" charset="0"/>
                      </a:endParaRPr>
                    </a:p>
                  </a:txBody>
                  <a:tcPr>
                    <a:solidFill>
                      <a:srgbClr val="C00000"/>
                    </a:solidFill>
                  </a:tcPr>
                </a:tc>
                <a:extLst>
                  <a:ext uri="{0D108BD9-81ED-4DB2-BD59-A6C34878D82A}">
                    <a16:rowId xmlns:a16="http://schemas.microsoft.com/office/drawing/2014/main" val="1124657481"/>
                  </a:ext>
                </a:extLst>
              </a:tr>
              <a:tr h="326129">
                <a:tc>
                  <a:txBody>
                    <a:bodyPr/>
                    <a:lstStyle/>
                    <a:p>
                      <a:r>
                        <a:rPr lang="en-US" sz="2000" b="0" kern="1200" dirty="0">
                          <a:solidFill>
                            <a:srgbClr val="0000FF"/>
                          </a:solidFill>
                          <a:latin typeface="Times New Roman" panose="02020603050405020304" pitchFamily="18" charset="0"/>
                          <a:cs typeface="Times New Roman" panose="02020603050405020304" pitchFamily="18" charset="0"/>
                        </a:rPr>
                        <a:t>India</a:t>
                      </a:r>
                      <a:endParaRPr lang="en-US" sz="2000" b="0" dirty="0">
                        <a:solidFill>
                          <a:srgbClr val="0000FF"/>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2000" b="0" kern="1200" dirty="0">
                          <a:solidFill>
                            <a:srgbClr val="0000FF"/>
                          </a:solidFill>
                          <a:latin typeface="Times New Roman" panose="02020603050405020304" pitchFamily="18" charset="0"/>
                          <a:cs typeface="Times New Roman" panose="02020603050405020304" pitchFamily="18" charset="0"/>
                        </a:rPr>
                        <a:t>Nilesh Kanchan, </a:t>
                      </a:r>
                      <a:r>
                        <a:rPr lang="en-US" sz="2000" b="0" dirty="0">
                          <a:solidFill>
                            <a:srgbClr val="0000FF"/>
                          </a:solidFill>
                          <a:latin typeface="Times New Roman" panose="02020603050405020304" pitchFamily="18" charset="0"/>
                          <a:cs typeface="Times New Roman" panose="02020603050405020304" pitchFamily="18" charset="0"/>
                        </a:rPr>
                        <a:t>Suraj</a:t>
                      </a:r>
                      <a:r>
                        <a:rPr lang="en-US" sz="2000" b="0" baseline="0" dirty="0">
                          <a:solidFill>
                            <a:srgbClr val="0000FF"/>
                          </a:solidFill>
                          <a:latin typeface="Times New Roman" panose="02020603050405020304" pitchFamily="18" charset="0"/>
                          <a:cs typeface="Times New Roman" panose="02020603050405020304" pitchFamily="18" charset="0"/>
                        </a:rPr>
                        <a:t> </a:t>
                      </a:r>
                      <a:r>
                        <a:rPr lang="en-US" sz="2000" b="0" dirty="0">
                          <a:solidFill>
                            <a:srgbClr val="0000FF"/>
                          </a:solidFill>
                          <a:latin typeface="Times New Roman" panose="02020603050405020304" pitchFamily="18" charset="0"/>
                          <a:cs typeface="Times New Roman" panose="02020603050405020304" pitchFamily="18" charset="0"/>
                        </a:rPr>
                        <a:t>Kator</a:t>
                      </a:r>
                    </a:p>
                  </a:txBody>
                  <a:tcPr/>
                </a:tc>
                <a:tc>
                  <a:txBody>
                    <a:bodyPr/>
                    <a:lstStyle/>
                    <a:p>
                      <a:r>
                        <a:rPr lang="en-US" sz="2000" b="0" dirty="0">
                          <a:solidFill>
                            <a:srgbClr val="0000FF"/>
                          </a:solidFill>
                          <a:latin typeface="Times New Roman" panose="02020603050405020304" pitchFamily="18" charset="0"/>
                          <a:cs typeface="Times New Roman" panose="02020603050405020304" pitchFamily="18" charset="0"/>
                        </a:rPr>
                        <a:t>GEN11,GEN04,RF60</a:t>
                      </a:r>
                    </a:p>
                  </a:txBody>
                  <a:tcPr/>
                </a:tc>
                <a:extLst>
                  <a:ext uri="{0D108BD9-81ED-4DB2-BD59-A6C34878D82A}">
                    <a16:rowId xmlns:a16="http://schemas.microsoft.com/office/drawing/2014/main" val="2748641881"/>
                  </a:ext>
                </a:extLst>
              </a:tr>
              <a:tr h="370840">
                <a:tc>
                  <a:txBody>
                    <a:bodyPr/>
                    <a:lstStyle/>
                    <a:p>
                      <a:r>
                        <a:rPr lang="en-US" sz="2000" b="0" dirty="0">
                          <a:solidFill>
                            <a:srgbClr val="0000FF"/>
                          </a:solidFill>
                          <a:latin typeface="Times New Roman" panose="02020603050405020304" pitchFamily="18" charset="0"/>
                          <a:cs typeface="Times New Roman" panose="02020603050405020304" pitchFamily="18" charset="0"/>
                        </a:rPr>
                        <a:t>Hong Kong</a:t>
                      </a:r>
                    </a:p>
                  </a:txBody>
                  <a:tcPr/>
                </a:tc>
                <a:tc>
                  <a:txBody>
                    <a:bodyPr/>
                    <a:lstStyle/>
                    <a:p>
                      <a:r>
                        <a:rPr lang="en-US" sz="2000" b="0" dirty="0">
                          <a:solidFill>
                            <a:srgbClr val="0000FF"/>
                          </a:solidFill>
                          <a:latin typeface="Times New Roman" panose="02020603050405020304" pitchFamily="18" charset="0"/>
                          <a:cs typeface="Times New Roman" panose="02020603050405020304" pitchFamily="18" charset="0"/>
                        </a:rPr>
                        <a:t>William</a:t>
                      </a:r>
                      <a:r>
                        <a:rPr lang="en-US" sz="2000" b="0" baseline="0" dirty="0">
                          <a:solidFill>
                            <a:srgbClr val="0000FF"/>
                          </a:solidFill>
                          <a:latin typeface="Times New Roman" panose="02020603050405020304" pitchFamily="18" charset="0"/>
                          <a:cs typeface="Times New Roman" panose="02020603050405020304" pitchFamily="18" charset="0"/>
                        </a:rPr>
                        <a:t> So</a:t>
                      </a:r>
                      <a:endParaRPr lang="en-US" sz="2000" b="0" dirty="0">
                        <a:solidFill>
                          <a:srgbClr val="0000FF"/>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rgbClr val="0000FF"/>
                          </a:solidFill>
                          <a:latin typeface="Times New Roman" panose="02020603050405020304" pitchFamily="18" charset="0"/>
                          <a:cs typeface="Times New Roman" panose="02020603050405020304" pitchFamily="18" charset="0"/>
                        </a:rPr>
                        <a:t>GEN11PM,GEN04PM,RF60PM</a:t>
                      </a:r>
                    </a:p>
                  </a:txBody>
                  <a:tcPr/>
                </a:tc>
                <a:extLst>
                  <a:ext uri="{0D108BD9-81ED-4DB2-BD59-A6C34878D82A}">
                    <a16:rowId xmlns:a16="http://schemas.microsoft.com/office/drawing/2014/main" val="1840074864"/>
                  </a:ext>
                </a:extLst>
              </a:tr>
              <a:tr h="219536">
                <a:tc>
                  <a:txBody>
                    <a:bodyPr/>
                    <a:lstStyle/>
                    <a:p>
                      <a:r>
                        <a:rPr lang="en-US" sz="2000" b="0" dirty="0">
                          <a:solidFill>
                            <a:srgbClr val="0000FF"/>
                          </a:solidFill>
                          <a:latin typeface="Times New Roman" panose="02020603050405020304" pitchFamily="18" charset="0"/>
                          <a:cs typeface="Times New Roman" panose="02020603050405020304" pitchFamily="18" charset="0"/>
                        </a:rPr>
                        <a:t>Thailand</a:t>
                      </a:r>
                    </a:p>
                  </a:txBody>
                  <a:tcPr/>
                </a:tc>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2000" b="0" dirty="0" err="1">
                          <a:solidFill>
                            <a:srgbClr val="0000FF"/>
                          </a:solidFill>
                          <a:latin typeface="Times New Roman" panose="02020603050405020304" pitchFamily="18" charset="0"/>
                          <a:cs typeface="Times New Roman" panose="02020603050405020304" pitchFamily="18" charset="0"/>
                        </a:rPr>
                        <a:t>Chawalit</a:t>
                      </a:r>
                      <a:r>
                        <a:rPr lang="en-US" sz="2000" b="0" baseline="0" dirty="0">
                          <a:solidFill>
                            <a:srgbClr val="0000FF"/>
                          </a:solidFill>
                          <a:latin typeface="Times New Roman" panose="02020603050405020304" pitchFamily="18" charset="0"/>
                          <a:cs typeface="Times New Roman" panose="02020603050405020304" pitchFamily="18" charset="0"/>
                        </a:rPr>
                        <a:t> </a:t>
                      </a:r>
                      <a:r>
                        <a:rPr lang="en-US" sz="2000" b="0" baseline="0" dirty="0" err="1">
                          <a:solidFill>
                            <a:srgbClr val="0000FF"/>
                          </a:solidFill>
                          <a:latin typeface="Times New Roman" panose="02020603050405020304" pitchFamily="18" charset="0"/>
                          <a:cs typeface="Times New Roman" panose="02020603050405020304" pitchFamily="18" charset="0"/>
                        </a:rPr>
                        <a:t>Orraeiam</a:t>
                      </a:r>
                      <a:r>
                        <a:rPr lang="en-US" sz="2000" b="0" baseline="0" dirty="0">
                          <a:solidFill>
                            <a:srgbClr val="0000FF"/>
                          </a:solidFill>
                          <a:latin typeface="Times New Roman" panose="02020603050405020304" pitchFamily="18" charset="0"/>
                          <a:cs typeface="Times New Roman" panose="02020603050405020304" pitchFamily="18" charset="0"/>
                        </a:rPr>
                        <a:t>, </a:t>
                      </a:r>
                      <a:r>
                        <a:rPr lang="en-US" sz="2000" b="0" dirty="0" err="1">
                          <a:solidFill>
                            <a:srgbClr val="0000FF"/>
                          </a:solidFill>
                          <a:latin typeface="Times New Roman" panose="02020603050405020304" pitchFamily="18" charset="0"/>
                          <a:cs typeface="Times New Roman" panose="02020603050405020304" pitchFamily="18" charset="0"/>
                        </a:rPr>
                        <a:t>Chonlathit</a:t>
                      </a:r>
                      <a:r>
                        <a:rPr lang="en-US" sz="2000" b="0" baseline="0" dirty="0">
                          <a:solidFill>
                            <a:srgbClr val="0000FF"/>
                          </a:solidFill>
                          <a:latin typeface="Times New Roman" panose="02020603050405020304" pitchFamily="18" charset="0"/>
                          <a:cs typeface="Times New Roman" panose="02020603050405020304" pitchFamily="18" charset="0"/>
                        </a:rPr>
                        <a:t> </a:t>
                      </a:r>
                      <a:r>
                        <a:rPr lang="en-US" sz="2000" b="0" dirty="0" err="1">
                          <a:solidFill>
                            <a:srgbClr val="0000FF"/>
                          </a:solidFill>
                          <a:latin typeface="Times New Roman" panose="02020603050405020304" pitchFamily="18" charset="0"/>
                          <a:cs typeface="Times New Roman" panose="02020603050405020304" pitchFamily="18" charset="0"/>
                        </a:rPr>
                        <a:t>Traewachiwiphak</a:t>
                      </a:r>
                      <a:endParaRPr lang="en-US" sz="2000" b="0" dirty="0">
                        <a:solidFill>
                          <a:srgbClr val="0000FF"/>
                        </a:solidFill>
                        <a:latin typeface="Times New Roman" panose="02020603050405020304" pitchFamily="18" charset="0"/>
                        <a:cs typeface="Times New Roman" panose="02020603050405020304" pitchFamily="18" charset="0"/>
                      </a:endParaRPr>
                    </a:p>
                  </a:txBody>
                  <a:tcPr/>
                </a:tc>
                <a:tc rowSpan="5">
                  <a:txBody>
                    <a:bodyPr/>
                    <a:lstStyle/>
                    <a:p>
                      <a:pPr algn="l"/>
                      <a:r>
                        <a:rPr lang="en-US" sz="2000" b="0" dirty="0">
                          <a:solidFill>
                            <a:srgbClr val="0000FF"/>
                          </a:solidFill>
                          <a:latin typeface="Times New Roman" panose="02020603050405020304" pitchFamily="18" charset="0"/>
                          <a:cs typeface="Times New Roman" panose="02020603050405020304" pitchFamily="18" charset="0"/>
                        </a:rPr>
                        <a:t>GEN11PM</a:t>
                      </a:r>
                    </a:p>
                  </a:txBody>
                  <a:tcPr anchor="ctr"/>
                </a:tc>
                <a:extLst>
                  <a:ext uri="{0D108BD9-81ED-4DB2-BD59-A6C34878D82A}">
                    <a16:rowId xmlns:a16="http://schemas.microsoft.com/office/drawing/2014/main" val="3939527350"/>
                  </a:ext>
                </a:extLst>
              </a:tr>
              <a:tr h="370840">
                <a:tc>
                  <a:txBody>
                    <a:bodyPr/>
                    <a:lstStyle/>
                    <a:p>
                      <a:r>
                        <a:rPr lang="en-US" sz="2000" b="0" dirty="0">
                          <a:solidFill>
                            <a:srgbClr val="0000FF"/>
                          </a:solidFill>
                          <a:latin typeface="Times New Roman" panose="02020603050405020304" pitchFamily="18" charset="0"/>
                          <a:cs typeface="Times New Roman" panose="02020603050405020304" pitchFamily="18" charset="0"/>
                        </a:rPr>
                        <a:t>Philippines</a:t>
                      </a:r>
                    </a:p>
                  </a:txBody>
                  <a:tcPr/>
                </a:tc>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2000" b="0" dirty="0" err="1">
                          <a:solidFill>
                            <a:srgbClr val="0000FF"/>
                          </a:solidFill>
                          <a:latin typeface="Times New Roman" panose="02020603050405020304" pitchFamily="18" charset="0"/>
                          <a:cs typeface="Times New Roman" panose="02020603050405020304" pitchFamily="18" charset="0"/>
                        </a:rPr>
                        <a:t>Honorio</a:t>
                      </a:r>
                      <a:r>
                        <a:rPr lang="en-US" sz="2000" b="0" dirty="0">
                          <a:solidFill>
                            <a:srgbClr val="0000FF"/>
                          </a:solidFill>
                          <a:latin typeface="Times New Roman" panose="02020603050405020304" pitchFamily="18" charset="0"/>
                          <a:cs typeface="Times New Roman" panose="02020603050405020304" pitchFamily="18" charset="0"/>
                        </a:rPr>
                        <a:t> Castro, Elmer</a:t>
                      </a:r>
                      <a:r>
                        <a:rPr lang="en-US" sz="2000" b="0" baseline="0" dirty="0">
                          <a:solidFill>
                            <a:srgbClr val="0000FF"/>
                          </a:solidFill>
                          <a:latin typeface="Times New Roman" panose="02020603050405020304" pitchFamily="18" charset="0"/>
                          <a:cs typeface="Times New Roman" panose="02020603050405020304" pitchFamily="18" charset="0"/>
                        </a:rPr>
                        <a:t> </a:t>
                      </a:r>
                      <a:r>
                        <a:rPr lang="en-US" sz="2000" b="0" baseline="0" dirty="0" err="1">
                          <a:solidFill>
                            <a:srgbClr val="0000FF"/>
                          </a:solidFill>
                          <a:latin typeface="Times New Roman" panose="02020603050405020304" pitchFamily="18" charset="0"/>
                          <a:cs typeface="Times New Roman" panose="02020603050405020304" pitchFamily="18" charset="0"/>
                        </a:rPr>
                        <a:t>Ordono</a:t>
                      </a:r>
                      <a:endParaRPr lang="en-US" sz="2000" b="0" dirty="0">
                        <a:solidFill>
                          <a:srgbClr val="0000FF"/>
                        </a:solidFill>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799226102"/>
                  </a:ext>
                </a:extLst>
              </a:tr>
              <a:tr h="370840">
                <a:tc>
                  <a:txBody>
                    <a:bodyPr/>
                    <a:lstStyle/>
                    <a:p>
                      <a:r>
                        <a:rPr lang="en-US" sz="2000" b="0" dirty="0">
                          <a:solidFill>
                            <a:srgbClr val="0000FF"/>
                          </a:solidFill>
                          <a:latin typeface="Times New Roman" panose="02020603050405020304" pitchFamily="18" charset="0"/>
                          <a:cs typeface="Times New Roman" panose="02020603050405020304" pitchFamily="18" charset="0"/>
                        </a:rPr>
                        <a:t>Vietnam</a:t>
                      </a:r>
                    </a:p>
                  </a:txBody>
                  <a:tcPr/>
                </a:tc>
                <a:tc>
                  <a:txBody>
                    <a:bodyPr/>
                    <a:lstStyle/>
                    <a:p>
                      <a:r>
                        <a:rPr lang="en-US" sz="2000" b="0" dirty="0">
                          <a:solidFill>
                            <a:srgbClr val="0000FF"/>
                          </a:solidFill>
                          <a:latin typeface="Times New Roman" panose="02020603050405020304" pitchFamily="18" charset="0"/>
                          <a:cs typeface="Times New Roman" panose="02020603050405020304" pitchFamily="18" charset="0"/>
                        </a:rPr>
                        <a:t>Duc</a:t>
                      </a:r>
                      <a:r>
                        <a:rPr lang="en-US" sz="2000" b="0" baseline="0" dirty="0">
                          <a:solidFill>
                            <a:srgbClr val="0000FF"/>
                          </a:solidFill>
                          <a:latin typeface="Times New Roman" panose="02020603050405020304" pitchFamily="18" charset="0"/>
                          <a:cs typeface="Times New Roman" panose="02020603050405020304" pitchFamily="18" charset="0"/>
                        </a:rPr>
                        <a:t> Min Nguyen, </a:t>
                      </a:r>
                      <a:r>
                        <a:rPr lang="en-US" sz="2000" b="0" dirty="0">
                          <a:solidFill>
                            <a:srgbClr val="0000FF"/>
                          </a:solidFill>
                          <a:latin typeface="Times New Roman" panose="02020603050405020304" pitchFamily="18" charset="0"/>
                          <a:cs typeface="Times New Roman" panose="02020603050405020304" pitchFamily="18" charset="0"/>
                        </a:rPr>
                        <a:t>Dao</a:t>
                      </a:r>
                      <a:r>
                        <a:rPr lang="en-US" sz="2000" b="0" baseline="0" dirty="0">
                          <a:solidFill>
                            <a:srgbClr val="0000FF"/>
                          </a:solidFill>
                          <a:latin typeface="Times New Roman" panose="02020603050405020304" pitchFamily="18" charset="0"/>
                          <a:cs typeface="Times New Roman" panose="02020603050405020304" pitchFamily="18" charset="0"/>
                        </a:rPr>
                        <a:t> Xuan Tu, </a:t>
                      </a:r>
                      <a:r>
                        <a:rPr lang="en-US" sz="2000" b="0" dirty="0">
                          <a:solidFill>
                            <a:srgbClr val="0000FF"/>
                          </a:solidFill>
                          <a:latin typeface="Times New Roman" panose="02020603050405020304" pitchFamily="18" charset="0"/>
                          <a:cs typeface="Times New Roman" panose="02020603050405020304" pitchFamily="18" charset="0"/>
                        </a:rPr>
                        <a:t>Dang Van Phuong, Dao Cong Thanh</a:t>
                      </a:r>
                    </a:p>
                  </a:txBody>
                  <a:tcPr/>
                </a:tc>
                <a:tc vMerge="1">
                  <a:txBody>
                    <a:bodyPr/>
                    <a:lstStyle/>
                    <a:p>
                      <a:endParaRPr lang="en-US" dirty="0"/>
                    </a:p>
                  </a:txBody>
                  <a:tcPr/>
                </a:tc>
                <a:extLst>
                  <a:ext uri="{0D108BD9-81ED-4DB2-BD59-A6C34878D82A}">
                    <a16:rowId xmlns:a16="http://schemas.microsoft.com/office/drawing/2014/main" val="525354741"/>
                  </a:ext>
                </a:extLst>
              </a:tr>
              <a:tr h="370840">
                <a:tc>
                  <a:txBody>
                    <a:bodyPr/>
                    <a:lstStyle/>
                    <a:p>
                      <a:r>
                        <a:rPr lang="en-US" sz="2000" b="0" dirty="0">
                          <a:solidFill>
                            <a:srgbClr val="0000FF"/>
                          </a:solidFill>
                          <a:latin typeface="Times New Roman" panose="02020603050405020304" pitchFamily="18" charset="0"/>
                          <a:cs typeface="Times New Roman" panose="02020603050405020304" pitchFamily="18" charset="0"/>
                        </a:rPr>
                        <a:t>Brunei Darussalam</a:t>
                      </a:r>
                    </a:p>
                  </a:txBody>
                  <a:tcPr/>
                </a:tc>
                <a:tc>
                  <a:txBody>
                    <a:bodyPr/>
                    <a:lstStyle/>
                    <a:p>
                      <a:r>
                        <a:rPr lang="en-US" sz="2000" b="0" dirty="0">
                          <a:solidFill>
                            <a:srgbClr val="0000FF"/>
                          </a:solidFill>
                          <a:latin typeface="Times New Roman" panose="02020603050405020304" pitchFamily="18" charset="0"/>
                          <a:cs typeface="Times New Roman" panose="02020603050405020304" pitchFamily="18" charset="0"/>
                        </a:rPr>
                        <a:t>Alex</a:t>
                      </a:r>
                      <a:r>
                        <a:rPr lang="en-US" sz="2000" b="0" baseline="0" dirty="0">
                          <a:solidFill>
                            <a:srgbClr val="0000FF"/>
                          </a:solidFill>
                          <a:latin typeface="Times New Roman" panose="02020603050405020304" pitchFamily="18" charset="0"/>
                          <a:cs typeface="Times New Roman" panose="02020603050405020304" pitchFamily="18" charset="0"/>
                        </a:rPr>
                        <a:t> Chan </a:t>
                      </a:r>
                      <a:r>
                        <a:rPr lang="en-US" sz="2000" b="0" baseline="0" dirty="0" err="1">
                          <a:solidFill>
                            <a:srgbClr val="0000FF"/>
                          </a:solidFill>
                          <a:latin typeface="Times New Roman" panose="02020603050405020304" pitchFamily="18" charset="0"/>
                          <a:cs typeface="Times New Roman" panose="02020603050405020304" pitchFamily="18" charset="0"/>
                        </a:rPr>
                        <a:t>Swee</a:t>
                      </a:r>
                      <a:r>
                        <a:rPr lang="en-US" sz="2000" b="0" baseline="0" dirty="0">
                          <a:solidFill>
                            <a:srgbClr val="0000FF"/>
                          </a:solidFill>
                          <a:latin typeface="Times New Roman" panose="02020603050405020304" pitchFamily="18" charset="0"/>
                          <a:cs typeface="Times New Roman" panose="02020603050405020304" pitchFamily="18" charset="0"/>
                        </a:rPr>
                        <a:t> Yen</a:t>
                      </a:r>
                      <a:endParaRPr lang="en-US" sz="2000" b="0" dirty="0">
                        <a:solidFill>
                          <a:srgbClr val="0000FF"/>
                        </a:solidFill>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4213152082"/>
                  </a:ext>
                </a:extLst>
              </a:tr>
              <a:tr h="370840">
                <a:tc>
                  <a:txBody>
                    <a:bodyPr/>
                    <a:lstStyle/>
                    <a:p>
                      <a:r>
                        <a:rPr lang="en-US" sz="2000" b="0" dirty="0">
                          <a:solidFill>
                            <a:srgbClr val="0000FF"/>
                          </a:solidFill>
                          <a:latin typeface="Times New Roman" panose="02020603050405020304" pitchFamily="18" charset="0"/>
                          <a:cs typeface="Times New Roman" panose="02020603050405020304" pitchFamily="18" charset="0"/>
                        </a:rPr>
                        <a:t>Malaysia</a:t>
                      </a:r>
                    </a:p>
                  </a:txBody>
                  <a:tcPr/>
                </a:tc>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2000" b="0" dirty="0" err="1">
                          <a:solidFill>
                            <a:srgbClr val="0000FF"/>
                          </a:solidFill>
                          <a:latin typeface="Times New Roman" panose="02020603050405020304" pitchFamily="18" charset="0"/>
                          <a:cs typeface="Times New Roman" panose="02020603050405020304" pitchFamily="18" charset="0"/>
                        </a:rPr>
                        <a:t>Dhurai</a:t>
                      </a:r>
                      <a:r>
                        <a:rPr lang="en-US" sz="2000" b="0" baseline="0" dirty="0">
                          <a:solidFill>
                            <a:srgbClr val="0000FF"/>
                          </a:solidFill>
                          <a:latin typeface="Times New Roman" panose="02020603050405020304" pitchFamily="18" charset="0"/>
                          <a:cs typeface="Times New Roman" panose="02020603050405020304" pitchFamily="18" charset="0"/>
                        </a:rPr>
                        <a:t> Raj A. </a:t>
                      </a:r>
                      <a:r>
                        <a:rPr lang="en-US" sz="2000" b="0" baseline="0" dirty="0" err="1">
                          <a:solidFill>
                            <a:srgbClr val="0000FF"/>
                          </a:solidFill>
                          <a:latin typeface="Times New Roman" panose="02020603050405020304" pitchFamily="18" charset="0"/>
                          <a:cs typeface="Times New Roman" panose="02020603050405020304" pitchFamily="18" charset="0"/>
                        </a:rPr>
                        <a:t>Selvarajoo</a:t>
                      </a:r>
                      <a:r>
                        <a:rPr lang="en-US" sz="2000" b="0" dirty="0">
                          <a:solidFill>
                            <a:srgbClr val="0000FF"/>
                          </a:solidFill>
                          <a:latin typeface="Times New Roman" panose="02020603050405020304" pitchFamily="18" charset="0"/>
                          <a:cs typeface="Times New Roman" panose="02020603050405020304" pitchFamily="18" charset="0"/>
                        </a:rPr>
                        <a:t>, Wang</a:t>
                      </a:r>
                      <a:r>
                        <a:rPr lang="en-US" sz="2000" b="0" baseline="0" dirty="0">
                          <a:solidFill>
                            <a:srgbClr val="0000FF"/>
                          </a:solidFill>
                          <a:latin typeface="Times New Roman" panose="02020603050405020304" pitchFamily="18" charset="0"/>
                          <a:cs typeface="Times New Roman" panose="02020603050405020304" pitchFamily="18" charset="0"/>
                        </a:rPr>
                        <a:t> </a:t>
                      </a:r>
                      <a:r>
                        <a:rPr lang="en-US" sz="2000" b="0" baseline="0" dirty="0" err="1">
                          <a:solidFill>
                            <a:srgbClr val="0000FF"/>
                          </a:solidFill>
                          <a:latin typeface="Times New Roman" panose="02020603050405020304" pitchFamily="18" charset="0"/>
                          <a:cs typeface="Times New Roman" panose="02020603050405020304" pitchFamily="18" charset="0"/>
                        </a:rPr>
                        <a:t>Hooi</a:t>
                      </a:r>
                      <a:r>
                        <a:rPr lang="en-US" sz="2000" b="0" baseline="0" dirty="0">
                          <a:solidFill>
                            <a:srgbClr val="0000FF"/>
                          </a:solidFill>
                          <a:latin typeface="Times New Roman" panose="02020603050405020304" pitchFamily="18" charset="0"/>
                          <a:cs typeface="Times New Roman" panose="02020603050405020304" pitchFamily="18" charset="0"/>
                        </a:rPr>
                        <a:t> Peng</a:t>
                      </a:r>
                      <a:r>
                        <a:rPr lang="en-US" sz="2000" b="0" dirty="0">
                          <a:solidFill>
                            <a:srgbClr val="0000FF"/>
                          </a:solidFill>
                          <a:latin typeface="Times New Roman" panose="02020603050405020304" pitchFamily="18" charset="0"/>
                          <a:cs typeface="Times New Roman" panose="02020603050405020304" pitchFamily="18" charset="0"/>
                        </a:rPr>
                        <a:t> </a:t>
                      </a:r>
                    </a:p>
                  </a:txBody>
                  <a:tcPr/>
                </a:tc>
                <a:tc vMerge="1">
                  <a:txBody>
                    <a:bodyPr/>
                    <a:lstStyle/>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6813096"/>
                  </a:ext>
                </a:extLst>
              </a:tr>
            </a:tbl>
          </a:graphicData>
        </a:graphic>
      </p:graphicFrame>
    </p:spTree>
    <p:extLst>
      <p:ext uri="{BB962C8B-B14F-4D97-AF65-F5344CB8AC3E}">
        <p14:creationId xmlns:p14="http://schemas.microsoft.com/office/powerpoint/2010/main" val="12474443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7</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529303" y="1670555"/>
            <a:ext cx="8985152" cy="2123658"/>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Follow-up Items from </a:t>
            </a:r>
            <a:b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b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Previous Review</a:t>
            </a:r>
          </a:p>
        </p:txBody>
      </p:sp>
    </p:spTree>
    <p:extLst>
      <p:ext uri="{BB962C8B-B14F-4D97-AF65-F5344CB8AC3E}">
        <p14:creationId xmlns:p14="http://schemas.microsoft.com/office/powerpoint/2010/main" val="35677057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8</a:t>
            </a:fld>
            <a:endParaRPr lang="en-US" altLang="en-US" dirty="0"/>
          </a:p>
        </p:txBody>
      </p:sp>
      <p:sp>
        <p:nvSpPr>
          <p:cNvPr id="5" name="Rectangle 2">
            <a:extLst>
              <a:ext uri="{FF2B5EF4-FFF2-40B4-BE49-F238E27FC236}">
                <a16:creationId xmlns:a16="http://schemas.microsoft.com/office/drawing/2014/main" id="{58E3A25C-1E6A-43A3-8459-B33D2B7E2F5A}"/>
              </a:ext>
            </a:extLst>
          </p:cNvPr>
          <p:cNvSpPr>
            <a:spLocks noGrp="1" noChangeArrowheads="1"/>
          </p:cNvSpPr>
          <p:nvPr>
            <p:ph type="title"/>
          </p:nvPr>
        </p:nvSpPr>
        <p:spPr>
          <a:xfrm>
            <a:off x="174281" y="102870"/>
            <a:ext cx="14175627" cy="1645920"/>
          </a:xfrm>
          <a:solidFill>
            <a:schemeClr val="accent1"/>
          </a:solidFill>
        </p:spPr>
        <p:txBody>
          <a:bodyPr/>
          <a:lstStyle/>
          <a:p>
            <a:pPr algn="ctr"/>
            <a:r>
              <a:rPr lang="en-US" dirty="0"/>
              <a:t>Follow –up Items from previous quality review</a:t>
            </a:r>
          </a:p>
        </p:txBody>
      </p:sp>
      <p:graphicFrame>
        <p:nvGraphicFramePr>
          <p:cNvPr id="8" name="Table 7">
            <a:extLst>
              <a:ext uri="{FF2B5EF4-FFF2-40B4-BE49-F238E27FC236}">
                <a16:creationId xmlns:a16="http://schemas.microsoft.com/office/drawing/2014/main" id="{236EA8FC-DC8B-4AB0-9B4A-E2D5FF587C4F}"/>
              </a:ext>
            </a:extLst>
          </p:cNvPr>
          <p:cNvGraphicFramePr>
            <a:graphicFrameLocks noGrp="1"/>
          </p:cNvGraphicFramePr>
          <p:nvPr>
            <p:extLst>
              <p:ext uri="{D42A27DB-BD31-4B8C-83A1-F6EECF244321}">
                <p14:modId xmlns:p14="http://schemas.microsoft.com/office/powerpoint/2010/main" val="1415309828"/>
              </p:ext>
            </p:extLst>
          </p:nvPr>
        </p:nvGraphicFramePr>
        <p:xfrm>
          <a:off x="280493" y="2173501"/>
          <a:ext cx="14069414" cy="1645920"/>
        </p:xfrm>
        <a:graphic>
          <a:graphicData uri="http://schemas.openxmlformats.org/drawingml/2006/table">
            <a:tbl>
              <a:tblPr firstRow="1" bandRow="1">
                <a:tableStyleId>{5C22544A-7EE6-4342-B048-85BDC9FD1C3A}</a:tableStyleId>
              </a:tblPr>
              <a:tblGrid>
                <a:gridCol w="3093848">
                  <a:extLst>
                    <a:ext uri="{9D8B030D-6E8A-4147-A177-3AD203B41FA5}">
                      <a16:colId xmlns:a16="http://schemas.microsoft.com/office/drawing/2014/main" val="1234617611"/>
                    </a:ext>
                  </a:extLst>
                </a:gridCol>
                <a:gridCol w="10975566">
                  <a:extLst>
                    <a:ext uri="{9D8B030D-6E8A-4147-A177-3AD203B41FA5}">
                      <a16:colId xmlns:a16="http://schemas.microsoft.com/office/drawing/2014/main" val="1135539692"/>
                    </a:ext>
                  </a:extLst>
                </a:gridCol>
              </a:tblGrid>
              <a:tr h="82512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chemeClr val="tx2"/>
                          </a:solidFill>
                          <a:latin typeface="Times New Roman" panose="02020603050405020304" pitchFamily="18" charset="0"/>
                          <a:cs typeface="Times New Roman" panose="02020603050405020304" pitchFamily="18" charset="0"/>
                        </a:rPr>
                        <a:t>Below is a list of follow up action items as a result of the (Emergent Medi-Tech (I) Pvt. Ltd. India) </a:t>
                      </a:r>
                      <a:r>
                        <a:rPr lang="en-US" sz="2200" b="1" u="sng" dirty="0">
                          <a:solidFill>
                            <a:schemeClr val="tx2"/>
                          </a:solidFill>
                          <a:latin typeface="Times New Roman" panose="02020603050405020304" pitchFamily="18" charset="0"/>
                          <a:cs typeface="Times New Roman" panose="02020603050405020304" pitchFamily="18" charset="0"/>
                        </a:rPr>
                        <a:t>2019  </a:t>
                      </a:r>
                      <a:r>
                        <a:rPr lang="en-US" sz="2200" b="1" dirty="0">
                          <a:solidFill>
                            <a:schemeClr val="tx2"/>
                          </a:solidFill>
                          <a:latin typeface="Times New Roman" panose="02020603050405020304" pitchFamily="18" charset="0"/>
                          <a:cs typeface="Times New Roman" panose="02020603050405020304" pitchFamily="18" charset="0"/>
                        </a:rPr>
                        <a:t>Annual Business Review:</a:t>
                      </a:r>
                    </a:p>
                  </a:txBody>
                  <a:tcPr marL="109728" marR="109728" marT="54864" marB="54864"/>
                </a:tc>
                <a:tc hMerge="1">
                  <a:txBody>
                    <a:bodyPr/>
                    <a:lstStyle/>
                    <a:p>
                      <a:endParaRPr lang="en-US" dirty="0">
                        <a:solidFill>
                          <a:schemeClr val="tx1"/>
                        </a:solidFill>
                      </a:endParaRPr>
                    </a:p>
                  </a:txBody>
                  <a:tcPr/>
                </a:tc>
                <a:extLst>
                  <a:ext uri="{0D108BD9-81ED-4DB2-BD59-A6C34878D82A}">
                    <a16:rowId xmlns:a16="http://schemas.microsoft.com/office/drawing/2014/main" val="2484993179"/>
                  </a:ext>
                </a:extLst>
              </a:tr>
              <a:tr h="820796">
                <a:tc>
                  <a:txBody>
                    <a:bodyPr/>
                    <a:lstStyle/>
                    <a:p>
                      <a:r>
                        <a:rPr lang="en-US" sz="1800" dirty="0">
                          <a:solidFill>
                            <a:srgbClr val="0000FF"/>
                          </a:solidFill>
                          <a:latin typeface="Times New Roman" panose="02020603050405020304" pitchFamily="18" charset="0"/>
                          <a:cs typeface="Times New Roman" panose="02020603050405020304" pitchFamily="18" charset="0"/>
                        </a:rPr>
                        <a:t>List action item</a:t>
                      </a:r>
                    </a:p>
                  </a:txBody>
                  <a:tcPr marL="109728" marR="109728" marT="54864" marB="54864"/>
                </a:tc>
                <a:tc>
                  <a:txBody>
                    <a:bodyPr/>
                    <a:lstStyle/>
                    <a:p>
                      <a:pPr lvl="0"/>
                      <a:r>
                        <a:rPr lang="en-US" sz="1800" dirty="0">
                          <a:solidFill>
                            <a:srgbClr val="0000FF"/>
                          </a:solidFill>
                          <a:latin typeface="Times New Roman" panose="02020603050405020304" pitchFamily="18" charset="0"/>
                          <a:cs typeface="Times New Roman" panose="02020603050405020304" pitchFamily="18" charset="0"/>
                        </a:rPr>
                        <a:t>None</a:t>
                      </a:r>
                    </a:p>
                    <a:p>
                      <a:endParaRPr lang="en-US" sz="1800" dirty="0">
                        <a:solidFill>
                          <a:srgbClr val="0000FF"/>
                        </a:solidFill>
                        <a:latin typeface="Times New Roman" panose="02020603050405020304" pitchFamily="18" charset="0"/>
                        <a:cs typeface="Times New Roman" panose="02020603050405020304" pitchFamily="18" charset="0"/>
                      </a:endParaRPr>
                    </a:p>
                  </a:txBody>
                  <a:tcPr marL="109728" marR="109728" marT="54864" marB="54864"/>
                </a:tc>
                <a:extLst>
                  <a:ext uri="{0D108BD9-81ED-4DB2-BD59-A6C34878D82A}">
                    <a16:rowId xmlns:a16="http://schemas.microsoft.com/office/drawing/2014/main" val="2467473589"/>
                  </a:ext>
                </a:extLst>
              </a:tr>
            </a:tbl>
          </a:graphicData>
        </a:graphic>
      </p:graphicFrame>
    </p:spTree>
    <p:extLst>
      <p:ext uri="{BB962C8B-B14F-4D97-AF65-F5344CB8AC3E}">
        <p14:creationId xmlns:p14="http://schemas.microsoft.com/office/powerpoint/2010/main" val="18019452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9</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818868" y="1883123"/>
            <a:ext cx="8565165" cy="2123658"/>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Significant Changes </a:t>
            </a:r>
            <a:b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b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in Quality System</a:t>
            </a:r>
          </a:p>
        </p:txBody>
      </p:sp>
    </p:spTree>
    <p:extLst>
      <p:ext uri="{BB962C8B-B14F-4D97-AF65-F5344CB8AC3E}">
        <p14:creationId xmlns:p14="http://schemas.microsoft.com/office/powerpoint/2010/main" val="3447518725"/>
      </p:ext>
    </p:extLst>
  </p:cSld>
  <p:clrMapOvr>
    <a:masterClrMapping/>
  </p:clrMapOvr>
  <p:transition>
    <p:fade/>
  </p:transition>
</p:sld>
</file>

<file path=ppt/theme/theme1.xml><?xml version="1.0" encoding="utf-8"?>
<a:theme xmlns:a="http://schemas.openxmlformats.org/drawingml/2006/main" name="jnj_MedDevicesCo_Template_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JMD_Template_WidescreenMar16.potx" id="{15DF3407-5D9C-4B7D-8785-7F2FB60BDCA5}" vid="{8A74DEDF-0FA8-46C7-8EC3-4CC21F83D41D}"/>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JMD_Template_WidescreenMar16.potx" id="{15DF3407-5D9C-4B7D-8785-7F2FB60BDCA5}" vid="{1083991E-0C1D-478C-86E4-677AE604AF28}"/>
    </a:ext>
  </a:extLst>
</a:theme>
</file>

<file path=ppt/theme/theme5.xml><?xml version="1.0" encoding="utf-8"?>
<a:theme xmlns:a="http://schemas.openxmlformats.org/drawingml/2006/main" name="Title &amp; Bullets">
  <a:themeElements>
    <a:clrScheme name="">
      <a:dk1>
        <a:srgbClr val="777777"/>
      </a:dk1>
      <a:lt1>
        <a:srgbClr val="FFFFFF"/>
      </a:lt1>
      <a:dk2>
        <a:srgbClr val="000000"/>
      </a:dk2>
      <a:lt2>
        <a:srgbClr val="808080"/>
      </a:lt2>
      <a:accent1>
        <a:srgbClr val="C0C0C0"/>
      </a:accent1>
      <a:accent2>
        <a:srgbClr val="333399"/>
      </a:accent2>
      <a:accent3>
        <a:srgbClr val="FFFFFF"/>
      </a:accent3>
      <a:accent4>
        <a:srgbClr val="656565"/>
      </a:accent4>
      <a:accent5>
        <a:srgbClr val="DCDCDC"/>
      </a:accent5>
      <a:accent6>
        <a:srgbClr val="2D2D8A"/>
      </a:accent6>
      <a:hlink>
        <a:srgbClr val="009999"/>
      </a:hlink>
      <a:folHlink>
        <a:srgbClr val="99CC00"/>
      </a:folHlink>
    </a:clrScheme>
    <a:fontScheme name="Title &amp; Bullets">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12700" cap="flat" cmpd="sng" algn="ctr">
          <a:solidFill>
            <a:srgbClr val="7777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xfrm>
          <a:off x="0" y="0"/>
          <a:ext cx="1" cy="1"/>
        </a:xfrm>
        <a:custGeom>
          <a:avLst/>
          <a:gdLst/>
          <a:ahLst/>
          <a:cxnLst/>
          <a:rect l="0" t="0" r="0" b="0"/>
          <a:pathLst/>
        </a:custGeom>
        <a:solidFill>
          <a:srgbClr val="C0C0C0"/>
        </a:solidFill>
        <a:ln w="12700" cap="flat" cmpd="sng" algn="ctr">
          <a:solidFill>
            <a:srgbClr val="7777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JMD_Template_WidescreenMar16.potx" id="{15DF3407-5D9C-4B7D-8785-7F2FB60BDCA5}" vid="{A50B575E-8781-41D9-B66B-6454C42FD817}"/>
    </a:ext>
  </a:extLst>
</a:theme>
</file>

<file path=ppt/theme/theme6.xml><?xml version="1.0" encoding="utf-8"?>
<a:theme xmlns:a="http://schemas.openxmlformats.org/drawingml/2006/main" name="JNJ">
  <a:themeElements>
    <a:clrScheme name="JnJ 2014 - Red Hyperlinks">
      <a:dk1>
        <a:sysClr val="windowText" lastClr="000000"/>
      </a:dk1>
      <a:lt1>
        <a:sysClr val="window" lastClr="FFFFFF"/>
      </a:lt1>
      <a:dk2>
        <a:srgbClr val="006690"/>
      </a:dk2>
      <a:lt2>
        <a:srgbClr val="EEECE1"/>
      </a:lt2>
      <a:accent1>
        <a:srgbClr val="CD0920"/>
      </a:accent1>
      <a:accent2>
        <a:srgbClr val="910A29"/>
      </a:accent2>
      <a:accent3>
        <a:srgbClr val="00A5D8"/>
      </a:accent3>
      <a:accent4>
        <a:srgbClr val="777877"/>
      </a:accent4>
      <a:accent5>
        <a:srgbClr val="CECFCD"/>
      </a:accent5>
      <a:accent6>
        <a:srgbClr val="B79860"/>
      </a:accent6>
      <a:hlink>
        <a:srgbClr val="CD0920"/>
      </a:hlink>
      <a:folHlink>
        <a:srgbClr val="CD0920"/>
      </a:folHlink>
    </a:clrScheme>
    <a:fontScheme name="Title &amp; Bullets">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dirty="0" err="1" smtClean="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xfrm>
          <a:off x="0" y="0"/>
          <a:ext cx="1" cy="1"/>
        </a:xfrm>
        <a:custGeom>
          <a:avLst/>
          <a:gdLst/>
          <a:ahLst/>
          <a:cxnLst/>
          <a:rect l="0" t="0" r="0" b="0"/>
          <a:pathLst/>
        </a:custGeom>
        <a:solidFill>
          <a:srgbClr val="C0C0C0"/>
        </a:solidFill>
        <a:ln w="12700" cap="flat" cmpd="sng" algn="ctr">
          <a:solidFill>
            <a:srgbClr val="7777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NJ" id="{F0DAEFDB-D7AA-47B6-8C1E-B4AD01E4589F}" vid="{87536474-722D-4D94-87F7-3954685AE72D}"/>
    </a:ext>
  </a:ext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3719234FF6F44CA700DEFB1594227F" ma:contentTypeVersion="5" ma:contentTypeDescription="Create a new document." ma:contentTypeScope="" ma:versionID="7edbbebe786923cd6808c3279ac470c0">
  <xsd:schema xmlns:xsd="http://www.w3.org/2001/XMLSchema" xmlns:xs="http://www.w3.org/2001/XMLSchema" xmlns:p="http://schemas.microsoft.com/office/2006/metadata/properties" xmlns:ns2="18d9483d-9430-4442-bc4b-c11e6831eaff" xmlns:ns3="8bc3df5c-30c4-4d63-8622-a606f342f860" targetNamespace="http://schemas.microsoft.com/office/2006/metadata/properties" ma:root="true" ma:fieldsID="af9a05e3c47e52c72238d52505807f97" ns2:_="" ns3:_="">
    <xsd:import namespace="18d9483d-9430-4442-bc4b-c11e6831eaff"/>
    <xsd:import namespace="8bc3df5c-30c4-4d63-8622-a606f342f86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d9483d-9430-4442-bc4b-c11e6831eaf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bc3df5c-30c4-4d63-8622-a606f342f860"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314DC-0F88-4879-889A-E49AF9D26653}">
  <ds:schemaRefs>
    <ds:schemaRef ds:uri="18d9483d-9430-4442-bc4b-c11e6831eaff"/>
    <ds:schemaRef ds:uri="8bc3df5c-30c4-4d63-8622-a606f342f86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3A028013-691A-4422-97CD-72503EE03128}">
  <ds:schemaRefs>
    <ds:schemaRef ds:uri="http://schemas.microsoft.com/sharepoint/v3/contenttype/forms"/>
  </ds:schemaRefs>
</ds:datastoreItem>
</file>

<file path=customXml/itemProps3.xml><?xml version="1.0" encoding="utf-8"?>
<ds:datastoreItem xmlns:ds="http://schemas.openxmlformats.org/officeDocument/2006/customXml" ds:itemID="{0DA21D0A-9FCA-4A53-B7CD-59B0DD89EC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d9483d-9430-4442-bc4b-c11e6831eaff"/>
    <ds:schemaRef ds:uri="8bc3df5c-30c4-4d63-8622-a606f342f8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1060</TotalTime>
  <Words>2369</Words>
  <Application>Microsoft Office PowerPoint</Application>
  <PresentationFormat>Custom</PresentationFormat>
  <Paragraphs>474</Paragraphs>
  <Slides>34</Slides>
  <Notes>19</Notes>
  <HiddenSlides>1</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34</vt:i4>
      </vt:variant>
    </vt:vector>
  </HeadingPairs>
  <TitlesOfParts>
    <vt:vector size="47" baseType="lpstr">
      <vt:lpstr>Arial</vt:lpstr>
      <vt:lpstr>Calibri</vt:lpstr>
      <vt:lpstr>Calibri Light</vt:lpstr>
      <vt:lpstr>Georgia</vt:lpstr>
      <vt:lpstr>Times New Roman</vt:lpstr>
      <vt:lpstr>Wingdings</vt:lpstr>
      <vt:lpstr>jnj_MedDevicesCo_Template_Widescreen</vt:lpstr>
      <vt:lpstr>1_Custom Design</vt:lpstr>
      <vt:lpstr>Custom Design</vt:lpstr>
      <vt:lpstr>1_Office Theme</vt:lpstr>
      <vt:lpstr>Title &amp; Bullets</vt:lpstr>
      <vt:lpstr>JNJ</vt:lpstr>
      <vt:lpstr>2_Office Theme</vt:lpstr>
      <vt:lpstr>PowerPoint Presentation</vt:lpstr>
      <vt:lpstr>Attendees</vt:lpstr>
      <vt:lpstr>PowerPoint Presentation</vt:lpstr>
      <vt:lpstr>PowerPoint Presentation</vt:lpstr>
      <vt:lpstr>PowerPoint Presentation</vt:lpstr>
      <vt:lpstr>PowerPoint Presentation</vt:lpstr>
      <vt:lpstr>PowerPoint Presentation</vt:lpstr>
      <vt:lpstr>Follow –up Items from previous quality review</vt:lpstr>
      <vt:lpstr>PowerPoint Presentation</vt:lpstr>
      <vt:lpstr>Significant Changes in Quality System</vt:lpstr>
      <vt:lpstr>PowerPoint Presentation</vt:lpstr>
      <vt:lpstr>Average Monthly EES Service volume  during last 12 months</vt:lpstr>
      <vt:lpstr>PowerPoint Presentation</vt:lpstr>
      <vt:lpstr>Service Training Results for Newly Trained  and Ongoing Personnel</vt:lpstr>
      <vt:lpstr>Service Training Results for Newly  Trained and Ongoing Personnel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Labeling Townhall</dc:title>
  <dc:creator>Gillespie, Shannon [ETHUS]</dc:creator>
  <cp:lastModifiedBy>Gillespie, Shannon [ETHUS]</cp:lastModifiedBy>
  <cp:revision>94</cp:revision>
  <dcterms:created xsi:type="dcterms:W3CDTF">2019-06-10T13:59:30Z</dcterms:created>
  <dcterms:modified xsi:type="dcterms:W3CDTF">2020-03-12T12:06:37Z</dcterms:modified>
</cp:coreProperties>
</file>