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AN NAUTIYA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4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NAUTIYAL" userId="a57415b0f0426ecb" providerId="LiveId" clId="{ED637F69-BB48-4AB5-9D5F-887BC828D7DC}"/>
    <pc:docChg chg="undo redo custSel addSld delSld modSld sldOrd">
      <pc:chgData name="ISHAN NAUTIYAL" userId="a57415b0f0426ecb" providerId="LiveId" clId="{ED637F69-BB48-4AB5-9D5F-887BC828D7DC}" dt="2023-01-20T15:34:46.362" v="33" actId="403"/>
      <pc:docMkLst>
        <pc:docMk/>
      </pc:docMkLst>
      <pc:sldChg chg="new del ord">
        <pc:chgData name="ISHAN NAUTIYAL" userId="a57415b0f0426ecb" providerId="LiveId" clId="{ED637F69-BB48-4AB5-9D5F-887BC828D7DC}" dt="2023-01-20T15:31:40.639" v="9" actId="2696"/>
        <pc:sldMkLst>
          <pc:docMk/>
          <pc:sldMk cId="3829783318" sldId="267"/>
        </pc:sldMkLst>
      </pc:sldChg>
      <pc:sldChg chg="modSp add mod">
        <pc:chgData name="ISHAN NAUTIYAL" userId="a57415b0f0426ecb" providerId="LiveId" clId="{ED637F69-BB48-4AB5-9D5F-887BC828D7DC}" dt="2023-01-20T15:34:46.362" v="33" actId="403"/>
        <pc:sldMkLst>
          <pc:docMk/>
          <pc:sldMk cId="0" sldId="268"/>
        </pc:sldMkLst>
        <pc:spChg chg="mod">
          <ac:chgData name="ISHAN NAUTIYAL" userId="a57415b0f0426ecb" providerId="LiveId" clId="{ED637F69-BB48-4AB5-9D5F-887BC828D7DC}" dt="2023-01-20T15:34:46.362" v="33" actId="403"/>
          <ac:spMkLst>
            <pc:docMk/>
            <pc:sldMk cId="0" sldId="268"/>
            <ac:spMk id="2050" creationId="{EC197E90-4036-4602-9B1E-DE80226C55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C851-94B6-4ABA-8646-AD0522C9E3A1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F4F9D-9E76-4038-BBF6-492F7DC8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3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otes Placeholder">
            <a:extLst>
              <a:ext uri="{FF2B5EF4-FFF2-40B4-BE49-F238E27FC236}">
                <a16:creationId xmlns:a16="http://schemas.microsoft.com/office/drawing/2014/main" id="{4FAA87CC-5331-427C-83E1-4D520D595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8B7B057-F9A0-4FC9-9C88-053EA8B1B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forecasting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C733538-5F2E-4DC3-A292-35F0CA8E1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20-01-2023 20:41:37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ood forecasting project9">
            <a:extLst>
              <a:ext uri="{FF2B5EF4-FFF2-40B4-BE49-F238E27FC236}">
                <a16:creationId xmlns:a16="http://schemas.microsoft.com/office/drawing/2014/main" id="{F51FF3BC-1B5E-4977-9B49-5B5E74997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ood forecasting project10">
            <a:extLst>
              <a:ext uri="{FF2B5EF4-FFF2-40B4-BE49-F238E27FC236}">
                <a16:creationId xmlns:a16="http://schemas.microsoft.com/office/drawing/2014/main" id="{204BEAB7-56E9-4B06-B63A-C482E06B1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EC197E90-4036-4602-9B1E-DE80226C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320" y="1623558"/>
            <a:ext cx="8162925" cy="483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u="sng" dirty="0">
                <a:cs typeface="Calibri" panose="020F0502020204030204" pitchFamily="34" charset="0"/>
              </a:rPr>
              <a:t>Summary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Bef>
                <a:spcPts val="537"/>
              </a:spcBef>
            </a:pP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take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various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insights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from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visual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analysis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food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forecasting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dataset.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have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made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granular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level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analysis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dataset.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Key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insights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from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dataset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are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follows-</a:t>
            </a:r>
          </a:p>
          <a:p>
            <a:pPr>
              <a:spcBef>
                <a:spcPts val="657"/>
              </a:spcBef>
              <a:buFont typeface="Symbol" panose="05050102010706020507" pitchFamily="18" charset="2"/>
              <a:buChar char=""/>
            </a:pP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see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that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Italian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cuisine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biggest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market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share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cs typeface="Calibri" panose="020F0502020204030204" pitchFamily="34" charset="0"/>
              </a:rPr>
              <a:t>36.95% </a:t>
            </a:r>
            <a:r>
              <a:rPr lang="en-US" altLang="en-US" sz="1400" dirty="0">
                <a:cs typeface="Calibri" panose="020F0502020204030204" pitchFamily="34" charset="0"/>
              </a:rPr>
              <a:t>followed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by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Thai,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Indian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and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Continental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respectively.</a:t>
            </a:r>
          </a:p>
          <a:p>
            <a:pPr algn="just">
              <a:lnSpc>
                <a:spcPct val="110000"/>
              </a:lnSpc>
              <a:spcBef>
                <a:spcPts val="48"/>
              </a:spcBef>
              <a:buFont typeface="Symbol" panose="05050102010706020507" pitchFamily="18" charset="2"/>
              <a:buChar char=""/>
            </a:pPr>
            <a:r>
              <a:rPr lang="en-US" altLang="en-US" sz="1400" dirty="0">
                <a:cs typeface="Calibri" panose="020F0502020204030204" pitchFamily="34" charset="0"/>
              </a:rPr>
              <a:t>Centre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type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largest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operational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area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with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each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type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cuisine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well.</a:t>
            </a:r>
          </a:p>
          <a:p>
            <a:pPr algn="just">
              <a:lnSpc>
                <a:spcPct val="110000"/>
              </a:lnSpc>
              <a:spcBef>
                <a:spcPts val="32"/>
              </a:spcBef>
              <a:buFont typeface="Symbol" panose="05050102010706020507" pitchFamily="18" charset="2"/>
              <a:buChar char=""/>
            </a:pP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clearly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see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that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region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56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highest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no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orders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while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region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35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and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93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has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low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number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orders.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Which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key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insight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that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can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followed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make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some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decisions.</a:t>
            </a:r>
          </a:p>
          <a:p>
            <a:pPr algn="just">
              <a:lnSpc>
                <a:spcPct val="109000"/>
              </a:lnSpc>
              <a:spcBef>
                <a:spcPts val="48"/>
              </a:spcBef>
              <a:buFont typeface="Symbol" panose="05050102010706020507" pitchFamily="18" charset="2"/>
              <a:buChar char=""/>
            </a:pPr>
            <a:r>
              <a:rPr lang="en-US" altLang="en-US" sz="1400" dirty="0">
                <a:cs typeface="Calibri" panose="020F0502020204030204" pitchFamily="34" charset="0"/>
              </a:rPr>
              <a:t>Even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though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number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orders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Continental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food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less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their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base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price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highest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among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all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cuisine,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which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interesting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insight.</a:t>
            </a:r>
          </a:p>
          <a:p>
            <a:pPr algn="just">
              <a:lnSpc>
                <a:spcPct val="110000"/>
              </a:lnSpc>
              <a:spcBef>
                <a:spcPts val="48"/>
              </a:spcBef>
              <a:buFont typeface="Symbol" panose="05050102010706020507" pitchFamily="18" charset="2"/>
              <a:buChar char=""/>
            </a:pP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have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created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calculated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field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price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difference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[Checkout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Price]-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[Base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Price].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Which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leads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us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result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that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Pizza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category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having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highest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price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difference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among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all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categories.</a:t>
            </a:r>
          </a:p>
          <a:p>
            <a:pPr algn="just">
              <a:lnSpc>
                <a:spcPct val="110000"/>
              </a:lnSpc>
              <a:spcBef>
                <a:spcPts val="40"/>
              </a:spcBef>
              <a:buFont typeface="Symbol" panose="05050102010706020507" pitchFamily="18" charset="2"/>
              <a:buChar char=""/>
            </a:pPr>
            <a:r>
              <a:rPr lang="en-US" altLang="en-US" sz="1400" dirty="0">
                <a:cs typeface="Calibri" panose="020F0502020204030204" pitchFamily="34" charset="0"/>
              </a:rPr>
              <a:t>Again,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interesting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insight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that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continental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foods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emailer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for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promotion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highest.</a:t>
            </a:r>
          </a:p>
          <a:p>
            <a:pPr algn="just">
              <a:lnSpc>
                <a:spcPct val="110000"/>
              </a:lnSpc>
              <a:spcBef>
                <a:spcPts val="48"/>
              </a:spcBef>
              <a:buFont typeface="Symbol" panose="05050102010706020507" pitchFamily="18" charset="2"/>
              <a:buChar char=""/>
            </a:pP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have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some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key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insights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forecasting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well.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Which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predicts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demand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in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upcoming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weeks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basis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No.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orders,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Cuisines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cs typeface="Calibri" panose="020F0502020204030204" pitchFamily="34" charset="0"/>
              </a:rPr>
              <a:t>and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category.</a:t>
            </a:r>
          </a:p>
          <a:p>
            <a:pPr algn="just">
              <a:spcBef>
                <a:spcPts val="609"/>
              </a:spcBef>
            </a:pPr>
            <a:r>
              <a:rPr lang="en-US" altLang="en-US" sz="2400" b="1" u="sng" dirty="0">
                <a:cs typeface="Calibri" panose="020F0502020204030204" pitchFamily="34" charset="0"/>
              </a:rPr>
              <a:t>Conclusion: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>
              <a:spcBef>
                <a:spcPts val="657"/>
              </a:spcBef>
              <a:buFont typeface="Calibri" panose="020F0502020204030204" pitchFamily="34" charset="0"/>
              <a:buAutoNum type="arabicPeriod"/>
            </a:pP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add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emailer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for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promotion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region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35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and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93.</a:t>
            </a:r>
          </a:p>
          <a:p>
            <a:pPr algn="just" eaLnBrk="1" hangingPunct="1">
              <a:lnSpc>
                <a:spcPct val="11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400" dirty="0">
                <a:cs typeface="Calibri" panose="020F0502020204030204" pitchFamily="34" charset="0"/>
              </a:rPr>
              <a:t>We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minimize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price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difference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Pizza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category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and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increase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in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Thai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Cuisine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Calibri" panose="020F0502020204030204" pitchFamily="34" charset="0"/>
              </a:rPr>
              <a:t>categories.</a:t>
            </a:r>
          </a:p>
        </p:txBody>
      </p:sp>
      <p:sp>
        <p:nvSpPr>
          <p:cNvPr id="2051" name="object 3">
            <a:extLst>
              <a:ext uri="{FF2B5EF4-FFF2-40B4-BE49-F238E27FC236}">
                <a16:creationId xmlns:a16="http://schemas.microsoft.com/office/drawing/2014/main" id="{96729E09-7C89-4B1D-84D0-0CF0B3E08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99" y="5399046"/>
            <a:ext cx="235184" cy="17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54" b="1">
                <a:cs typeface="Calibri" panose="020F0502020204030204" pitchFamily="34" charset="0"/>
              </a:rPr>
              <a:t>***</a:t>
            </a:r>
            <a:endParaRPr lang="en-US" altLang="en-US" sz="1154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ood forecasting project1">
            <a:extLst>
              <a:ext uri="{FF2B5EF4-FFF2-40B4-BE49-F238E27FC236}">
                <a16:creationId xmlns:a16="http://schemas.microsoft.com/office/drawing/2014/main" id="{D9B9FD97-32D8-4BC3-A023-5FA4A72E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od forecasting project2">
            <a:extLst>
              <a:ext uri="{FF2B5EF4-FFF2-40B4-BE49-F238E27FC236}">
                <a16:creationId xmlns:a16="http://schemas.microsoft.com/office/drawing/2014/main" id="{D7F98A29-2AFA-4DC5-80D3-8B415C21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ood forecasting project3">
            <a:extLst>
              <a:ext uri="{FF2B5EF4-FFF2-40B4-BE49-F238E27FC236}">
                <a16:creationId xmlns:a16="http://schemas.microsoft.com/office/drawing/2014/main" id="{77B9B4CE-3F4B-418E-AD1F-BF8FD163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ood forecasting project4">
            <a:extLst>
              <a:ext uri="{FF2B5EF4-FFF2-40B4-BE49-F238E27FC236}">
                <a16:creationId xmlns:a16="http://schemas.microsoft.com/office/drawing/2014/main" id="{0C71017A-6DA1-4E95-8C9C-982062FCC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ood forecasting project5">
            <a:extLst>
              <a:ext uri="{FF2B5EF4-FFF2-40B4-BE49-F238E27FC236}">
                <a16:creationId xmlns:a16="http://schemas.microsoft.com/office/drawing/2014/main" id="{A84DA027-1D83-4896-86AA-0300AE0A2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ood forecasting project6">
            <a:extLst>
              <a:ext uri="{FF2B5EF4-FFF2-40B4-BE49-F238E27FC236}">
                <a16:creationId xmlns:a16="http://schemas.microsoft.com/office/drawing/2014/main" id="{E7821CEA-BF04-44D9-9FEA-40CAA6856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ood forecasting project7">
            <a:extLst>
              <a:ext uri="{FF2B5EF4-FFF2-40B4-BE49-F238E27FC236}">
                <a16:creationId xmlns:a16="http://schemas.microsoft.com/office/drawing/2014/main" id="{BA3BE9D5-6EC2-4F4C-8631-F4911B30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ood forecasting project8">
            <a:extLst>
              <a:ext uri="{FF2B5EF4-FFF2-40B4-BE49-F238E27FC236}">
                <a16:creationId xmlns:a16="http://schemas.microsoft.com/office/drawing/2014/main" id="{FA83ECDC-4A86-486B-93B6-5BFAF411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253</Words>
  <Application>Microsoft Office PowerPoint</Application>
  <PresentationFormat>Widescreen</PresentationFormat>
  <Paragraphs>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food forecasting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forecasting project</dc:title>
  <dc:creator/>
  <cp:lastModifiedBy>ISHAN NAUTIYAL</cp:lastModifiedBy>
  <cp:revision>1</cp:revision>
  <dcterms:created xsi:type="dcterms:W3CDTF">2023-01-20T15:11:38Z</dcterms:created>
  <dcterms:modified xsi:type="dcterms:W3CDTF">2023-01-20T15:34:58Z</dcterms:modified>
</cp:coreProperties>
</file>