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
      <p:font typeface="Roboto Medium" panose="020000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8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April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6999</TotalTime>
  <Words>1006</Words>
  <Application>Microsoft Office PowerPoint</Application>
  <PresentationFormat>Widescreen</PresentationFormat>
  <Paragraphs>88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Roboto Light</vt:lpstr>
      <vt:lpstr>Roboto</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Ishan Chaurasia</cp:lastModifiedBy>
  <cp:revision>490</cp:revision>
  <dcterms:created xsi:type="dcterms:W3CDTF">2018-02-07T23:23:24Z</dcterms:created>
  <dcterms:modified xsi:type="dcterms:W3CDTF">2023-04-28T09:41:33Z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