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eBYV3xBe2zfkCGmcn/9lRCT49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f16958e55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bf16958e55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f16958e55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1bf16958e55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f16958e5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1bf16958e55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f16958e55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bf16958e5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f16958e55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bf16958e5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f16958e5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bf16958e5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f16958e55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bf16958e55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f16958e55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bf16958e55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f16958e55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bf16958e55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TK0qwqfb_400x400.jpg"/>
          <p:cNvPicPr preferRelativeResize="0"/>
          <p:nvPr/>
        </p:nvPicPr>
        <p:blipFill rotWithShape="1">
          <a:blip r:embed="rId3">
            <a:alphaModFix/>
          </a:blip>
          <a:srcRect/>
          <a:stretch/>
        </p:blipFill>
        <p:spPr>
          <a:xfrm>
            <a:off x="0" y="0"/>
            <a:ext cx="1752600" cy="1752600"/>
          </a:xfrm>
          <a:prstGeom prst="rect">
            <a:avLst/>
          </a:prstGeom>
          <a:noFill/>
          <a:ln>
            <a:noFill/>
          </a:ln>
        </p:spPr>
      </p:pic>
      <p:sp>
        <p:nvSpPr>
          <p:cNvPr id="89" name="Google Shape;89;p1"/>
          <p:cNvSpPr txBox="1"/>
          <p:nvPr/>
        </p:nvSpPr>
        <p:spPr>
          <a:xfrm>
            <a:off x="1524000" y="228600"/>
            <a:ext cx="7620000" cy="109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i="0" u="none" strike="noStrike" cap="none" dirty="0">
                <a:solidFill>
                  <a:srgbClr val="205867"/>
                </a:solidFill>
                <a:latin typeface="Roboto"/>
                <a:ea typeface="Roboto"/>
                <a:cs typeface="Roboto"/>
                <a:sym typeface="Roboto"/>
              </a:rPr>
              <a:t>Shri Vaishnav Institute of Management, Indore</a:t>
            </a:r>
            <a:endParaRPr sz="1200" dirty="0">
              <a:latin typeface="Roboto"/>
              <a:ea typeface="Roboto"/>
              <a:cs typeface="Roboto"/>
              <a:sym typeface="Roboto"/>
            </a:endParaRPr>
          </a:p>
          <a:p>
            <a:pPr marL="0" marR="0" lvl="0" indent="0" algn="ctr" rtl="0">
              <a:spcBef>
                <a:spcPts val="0"/>
              </a:spcBef>
              <a:spcAft>
                <a:spcPts val="0"/>
              </a:spcAft>
              <a:buNone/>
            </a:pPr>
            <a:endParaRPr sz="1300" dirty="0">
              <a:solidFill>
                <a:schemeClr val="dk1"/>
              </a:solidFill>
              <a:latin typeface="Roboto"/>
              <a:ea typeface="Roboto"/>
              <a:cs typeface="Roboto"/>
              <a:sym typeface="Roboto"/>
            </a:endParaRPr>
          </a:p>
          <a:p>
            <a:pPr marL="0" marR="0" lvl="0" indent="0" algn="ctr" rtl="0">
              <a:spcBef>
                <a:spcPts val="0"/>
              </a:spcBef>
              <a:spcAft>
                <a:spcPts val="0"/>
              </a:spcAft>
              <a:buNone/>
            </a:pPr>
            <a:r>
              <a:rPr lang="en-US" sz="1300" i="0" u="none" strike="noStrike" cap="none" dirty="0">
                <a:solidFill>
                  <a:schemeClr val="dk1"/>
                </a:solidFill>
                <a:latin typeface="Roboto"/>
                <a:ea typeface="Roboto"/>
                <a:cs typeface="Roboto"/>
                <a:sym typeface="Roboto"/>
              </a:rPr>
              <a:t>APPROVED BY AICTE, NEW DELHI &amp; AFFILIATED TO DAVV, INDORE and RGPV, Bhopal (M.P) UGC-NAAC ACCREDITED ‘A’ GRADE INSTITUTE</a:t>
            </a:r>
            <a:endParaRPr sz="1300" i="0" u="none" strike="noStrike" cap="none" dirty="0">
              <a:solidFill>
                <a:schemeClr val="dk1"/>
              </a:solidFill>
              <a:latin typeface="Roboto"/>
              <a:ea typeface="Roboto"/>
              <a:cs typeface="Roboto"/>
              <a:sym typeface="Roboto"/>
            </a:endParaRPr>
          </a:p>
        </p:txBody>
      </p:sp>
      <p:sp>
        <p:nvSpPr>
          <p:cNvPr id="90" name="Google Shape;90;p1"/>
          <p:cNvSpPr txBox="1"/>
          <p:nvPr/>
        </p:nvSpPr>
        <p:spPr>
          <a:xfrm>
            <a:off x="1866900" y="1856317"/>
            <a:ext cx="5410200"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0" u="none" strike="noStrike" cap="none" dirty="0">
                <a:solidFill>
                  <a:schemeClr val="dk1"/>
                </a:solidFill>
                <a:latin typeface="Roboto"/>
                <a:ea typeface="Roboto"/>
                <a:cs typeface="Roboto"/>
                <a:sym typeface="Roboto"/>
              </a:rPr>
              <a:t>MCA </a:t>
            </a:r>
            <a:r>
              <a:rPr lang="en-US" sz="2200" b="1" dirty="0">
                <a:solidFill>
                  <a:schemeClr val="dk1"/>
                </a:solidFill>
                <a:latin typeface="Roboto"/>
                <a:ea typeface="Roboto"/>
                <a:cs typeface="Roboto"/>
                <a:sym typeface="Roboto"/>
              </a:rPr>
              <a:t>306</a:t>
            </a:r>
            <a:r>
              <a:rPr lang="en-US" sz="2200" b="1" i="0" u="none" strike="noStrike" cap="none" dirty="0">
                <a:solidFill>
                  <a:schemeClr val="dk1"/>
                </a:solidFill>
                <a:latin typeface="Roboto"/>
                <a:ea typeface="Roboto"/>
                <a:cs typeface="Roboto"/>
                <a:sym typeface="Roboto"/>
              </a:rPr>
              <a:t> </a:t>
            </a:r>
            <a:r>
              <a:rPr lang="en-US" sz="2200" b="1" dirty="0">
                <a:solidFill>
                  <a:schemeClr val="dk1"/>
                </a:solidFill>
                <a:latin typeface="Roboto"/>
                <a:ea typeface="Roboto"/>
                <a:cs typeface="Roboto"/>
                <a:sym typeface="Roboto"/>
              </a:rPr>
              <a:t>Minor Project</a:t>
            </a:r>
          </a:p>
          <a:p>
            <a:pPr marL="0" marR="0" lvl="0" indent="0" algn="ctr" rtl="0">
              <a:spcBef>
                <a:spcPts val="0"/>
              </a:spcBef>
              <a:spcAft>
                <a:spcPts val="0"/>
              </a:spcAft>
              <a:buNone/>
            </a:pPr>
            <a:endParaRPr lang="en-US" sz="2200" i="0" u="none" strike="noStrike" cap="none" dirty="0">
              <a:solidFill>
                <a:schemeClr val="dk1"/>
              </a:solidFill>
              <a:latin typeface="Roboto"/>
              <a:ea typeface="Roboto"/>
              <a:cs typeface="Roboto"/>
              <a:sym typeface="Roboto"/>
            </a:endParaRPr>
          </a:p>
          <a:p>
            <a:pPr marL="0" marR="0" lvl="0" indent="0" algn="ctr" rtl="0">
              <a:spcBef>
                <a:spcPts val="0"/>
              </a:spcBef>
              <a:spcAft>
                <a:spcPts val="0"/>
              </a:spcAft>
              <a:buNone/>
            </a:pPr>
            <a:r>
              <a:rPr lang="en-US" sz="2000" i="0" u="none" strike="noStrike" cap="none" dirty="0">
                <a:solidFill>
                  <a:schemeClr val="dk1"/>
                </a:solidFill>
                <a:latin typeface="Roboto"/>
                <a:ea typeface="Roboto"/>
                <a:cs typeface="Roboto"/>
                <a:sym typeface="Roboto"/>
              </a:rPr>
              <a:t>Business Web App</a:t>
            </a:r>
          </a:p>
        </p:txBody>
      </p:sp>
      <p:sp>
        <p:nvSpPr>
          <p:cNvPr id="91" name="Google Shape;91;p1"/>
          <p:cNvSpPr txBox="1"/>
          <p:nvPr/>
        </p:nvSpPr>
        <p:spPr>
          <a:xfrm>
            <a:off x="0" y="5715000"/>
            <a:ext cx="91440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chemeClr val="dk1"/>
                </a:solidFill>
                <a:latin typeface="Roboto" panose="020B0604020202020204" charset="0"/>
                <a:ea typeface="Roboto" panose="020B0604020202020204" charset="0"/>
                <a:cs typeface="Calibri"/>
                <a:sym typeface="Calibri"/>
              </a:rPr>
              <a:t>    Guided </a:t>
            </a:r>
            <a:r>
              <a:rPr lang="en-US" sz="1600" dirty="0">
                <a:solidFill>
                  <a:schemeClr val="dk1"/>
                </a:solidFill>
                <a:latin typeface="Roboto" panose="020B0604020202020204" charset="0"/>
                <a:ea typeface="Roboto" panose="020B0604020202020204" charset="0"/>
                <a:cs typeface="Calibri"/>
                <a:sym typeface="Calibri"/>
              </a:rPr>
              <a:t>b</a:t>
            </a:r>
            <a:r>
              <a:rPr lang="en-US" sz="1600" b="0" i="0" u="none" strike="noStrike" cap="none" dirty="0">
                <a:solidFill>
                  <a:schemeClr val="dk1"/>
                </a:solidFill>
                <a:latin typeface="Roboto" panose="020B0604020202020204" charset="0"/>
                <a:ea typeface="Roboto" panose="020B0604020202020204" charset="0"/>
                <a:cs typeface="Calibri"/>
                <a:sym typeface="Calibri"/>
              </a:rPr>
              <a:t>y:-                                                                                                                       </a:t>
            </a:r>
            <a:r>
              <a:rPr lang="en-US" sz="1600" dirty="0">
                <a:solidFill>
                  <a:schemeClr val="dk1"/>
                </a:solidFill>
                <a:latin typeface="Roboto" panose="020B0604020202020204" charset="0"/>
                <a:ea typeface="Roboto" panose="020B0604020202020204" charset="0"/>
                <a:cs typeface="Calibri"/>
                <a:sym typeface="Calibri"/>
              </a:rPr>
              <a:t>Submitted b</a:t>
            </a:r>
            <a:r>
              <a:rPr lang="en-US" sz="1600" b="0" i="0" u="none" strike="noStrike" cap="none" dirty="0">
                <a:solidFill>
                  <a:schemeClr val="dk1"/>
                </a:solidFill>
                <a:latin typeface="Roboto" panose="020B0604020202020204" charset="0"/>
                <a:ea typeface="Roboto" panose="020B0604020202020204" charset="0"/>
                <a:cs typeface="Calibri"/>
                <a:sym typeface="Calibri"/>
              </a:rPr>
              <a:t>y:-</a:t>
            </a:r>
            <a:endParaRPr sz="1600" dirty="0">
              <a:latin typeface="Roboto" panose="020B0604020202020204" charset="0"/>
              <a:ea typeface="Roboto" panose="020B0604020202020204" charset="0"/>
            </a:endParaRPr>
          </a:p>
          <a:p>
            <a:pPr marL="0" marR="0" lvl="0" indent="0" algn="l" rtl="0">
              <a:spcBef>
                <a:spcPts val="0"/>
              </a:spcBef>
              <a:spcAft>
                <a:spcPts val="0"/>
              </a:spcAft>
              <a:buNone/>
            </a:pPr>
            <a:r>
              <a:rPr lang="en-US" sz="1600" dirty="0">
                <a:solidFill>
                  <a:schemeClr val="dk1"/>
                </a:solidFill>
                <a:latin typeface="Roboto" panose="020B0604020202020204" charset="0"/>
                <a:ea typeface="Roboto" panose="020B0604020202020204" charset="0"/>
                <a:cs typeface="Calibri"/>
                <a:sym typeface="Calibri"/>
              </a:rPr>
              <a:t>    Ms. Ratnalata Gupta                                                                                                 Abhishek Buliwal</a:t>
            </a:r>
            <a:endParaRPr sz="1600" dirty="0">
              <a:latin typeface="Roboto" panose="020B0604020202020204" charset="0"/>
              <a:ea typeface="Roboto" panose="020B0604020202020204" charset="0"/>
            </a:endParaRPr>
          </a:p>
          <a:p>
            <a:pPr marL="0" marR="0" lvl="0" indent="0" algn="l" rtl="0">
              <a:spcBef>
                <a:spcPts val="0"/>
              </a:spcBef>
              <a:spcAft>
                <a:spcPts val="0"/>
              </a:spcAft>
              <a:buNone/>
            </a:pPr>
            <a:r>
              <a:rPr lang="en-US" sz="1600" dirty="0">
                <a:solidFill>
                  <a:schemeClr val="dk1"/>
                </a:solidFill>
                <a:latin typeface="Roboto" panose="020B0604020202020204" charset="0"/>
                <a:ea typeface="Roboto" panose="020B0604020202020204" charset="0"/>
                <a:cs typeface="Calibri"/>
                <a:sym typeface="Calibri"/>
              </a:rPr>
              <a:t>                                                                                                                                                 Ishan Jaiswal</a:t>
            </a:r>
            <a:endParaRPr sz="1600" dirty="0">
              <a:latin typeface="Roboto" panose="020B0604020202020204" charset="0"/>
              <a:ea typeface="Roboto" panose="020B0604020202020204" charset="0"/>
            </a:endParaRPr>
          </a:p>
        </p:txBody>
      </p:sp>
      <p:pic>
        <p:nvPicPr>
          <p:cNvPr id="92" name="Google Shape;92;p1"/>
          <p:cNvPicPr preferRelativeResize="0"/>
          <p:nvPr/>
        </p:nvPicPr>
        <p:blipFill>
          <a:blip r:embed="rId4">
            <a:alphaModFix/>
          </a:blip>
          <a:stretch>
            <a:fillRect/>
          </a:stretch>
        </p:blipFill>
        <p:spPr>
          <a:xfrm>
            <a:off x="3364350" y="3096527"/>
            <a:ext cx="2415299" cy="2668001"/>
          </a:xfrm>
          <a:prstGeom prst="rect">
            <a:avLst/>
          </a:prstGeom>
          <a:noFill/>
          <a:ln>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bf16958e55_0_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System Requirement</a:t>
            </a:r>
            <a:endParaRPr sz="3400" b="1">
              <a:latin typeface="Roboto"/>
              <a:ea typeface="Roboto"/>
              <a:cs typeface="Roboto"/>
              <a:sym typeface="Roboto"/>
            </a:endParaRPr>
          </a:p>
        </p:txBody>
      </p:sp>
      <p:sp>
        <p:nvSpPr>
          <p:cNvPr id="146" name="Google Shape;146;g1bf16958e55_0_3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b="1">
                <a:latin typeface="Roboto"/>
                <a:ea typeface="Roboto"/>
                <a:cs typeface="Roboto"/>
                <a:sym typeface="Roboto"/>
              </a:rPr>
              <a:t>HARDWARE INTERFACES: -</a:t>
            </a:r>
            <a:endParaRPr sz="2400" b="1">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Memory minimum of 4 GB RAM</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Hard disk of 1 GB</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Processor – Pentium 4 or higher</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Stable Internet Connection</a:t>
            </a:r>
            <a:endParaRPr sz="2400">
              <a:latin typeface="Roboto"/>
              <a:ea typeface="Roboto"/>
              <a:cs typeface="Roboto"/>
              <a:sym typeface="Roboto"/>
            </a:endParaRPr>
          </a:p>
          <a:p>
            <a:pPr marL="0" lvl="0" indent="0" algn="just" rtl="0">
              <a:spcBef>
                <a:spcPts val="0"/>
              </a:spcBef>
              <a:spcAft>
                <a:spcPts val="0"/>
              </a:spcAft>
              <a:buNone/>
            </a:pPr>
            <a:endParaRPr sz="2400">
              <a:latin typeface="Roboto"/>
              <a:ea typeface="Roboto"/>
              <a:cs typeface="Roboto"/>
              <a:sym typeface="Roboto"/>
            </a:endParaRPr>
          </a:p>
          <a:p>
            <a:pPr marL="0" lvl="0" indent="0" algn="just" rtl="0">
              <a:spcBef>
                <a:spcPts val="0"/>
              </a:spcBef>
              <a:spcAft>
                <a:spcPts val="0"/>
              </a:spcAft>
              <a:buNone/>
            </a:pPr>
            <a:r>
              <a:rPr lang="en-US" sz="2400" b="1">
                <a:latin typeface="Roboto"/>
                <a:ea typeface="Roboto"/>
                <a:cs typeface="Roboto"/>
                <a:sym typeface="Roboto"/>
              </a:rPr>
              <a:t>SOFTWARE INTERFACES: -</a:t>
            </a:r>
            <a:endParaRPr sz="2400" b="1">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Web Technologies – Node JS, React JS</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Database – MongoDB</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Operating System – 7/8/10/11</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Installation – React, MongoDB Compass</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Setup – Node Module</a:t>
            </a:r>
            <a:endParaRPr sz="2400">
              <a:latin typeface="Roboto"/>
              <a:ea typeface="Roboto"/>
              <a:cs typeface="Roboto"/>
              <a:sym typeface="Roboto"/>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bf16958e55_0_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First Look</a:t>
            </a:r>
            <a:endParaRPr sz="3400" b="1">
              <a:latin typeface="Roboto"/>
              <a:ea typeface="Roboto"/>
              <a:cs typeface="Roboto"/>
              <a:sym typeface="Roboto"/>
            </a:endParaRPr>
          </a:p>
        </p:txBody>
      </p:sp>
      <p:pic>
        <p:nvPicPr>
          <p:cNvPr id="152" name="Google Shape;152;g1bf16958e55_0_47"/>
          <p:cNvPicPr preferRelativeResize="0"/>
          <p:nvPr/>
        </p:nvPicPr>
        <p:blipFill>
          <a:blip r:embed="rId3">
            <a:alphaModFix/>
          </a:blip>
          <a:stretch>
            <a:fillRect/>
          </a:stretch>
        </p:blipFill>
        <p:spPr>
          <a:xfrm>
            <a:off x="0" y="1417650"/>
            <a:ext cx="9144001" cy="5465950"/>
          </a:xfrm>
          <a:prstGeom prst="rect">
            <a:avLst/>
          </a:prstGeom>
          <a:noFill/>
          <a:ln>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bf16958e55_0_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Conclusion</a:t>
            </a:r>
            <a:endParaRPr sz="3400" b="1">
              <a:latin typeface="Roboto"/>
              <a:ea typeface="Roboto"/>
              <a:cs typeface="Roboto"/>
              <a:sym typeface="Roboto"/>
            </a:endParaRPr>
          </a:p>
        </p:txBody>
      </p:sp>
      <p:sp>
        <p:nvSpPr>
          <p:cNvPr id="158" name="Google Shape;158;g1bf16958e55_0_5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b="1" dirty="0">
                <a:latin typeface="Roboto"/>
                <a:ea typeface="Roboto"/>
                <a:cs typeface="Roboto"/>
                <a:sym typeface="Roboto"/>
              </a:rPr>
              <a:t>Limitations of System</a:t>
            </a:r>
            <a:endParaRPr sz="2400" b="1"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As it is a basic Business web app it has some basic    </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features only. </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It is dependent on many node module and sometime it  </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may cause errors.</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Our system doesn’t provide automatic backup of data.</a:t>
            </a:r>
          </a:p>
          <a:p>
            <a:pPr marL="0" lvl="0" indent="0" algn="just" rtl="0">
              <a:spcBef>
                <a:spcPts val="0"/>
              </a:spcBef>
              <a:spcAft>
                <a:spcPts val="0"/>
              </a:spcAft>
              <a:buNone/>
            </a:pPr>
            <a:endParaRPr sz="2400" dirty="0">
              <a:latin typeface="Roboto"/>
              <a:ea typeface="Roboto"/>
              <a:cs typeface="Roboto"/>
              <a:sym typeface="Roboto"/>
            </a:endParaRPr>
          </a:p>
          <a:p>
            <a:pPr marL="0" lvl="0" indent="0" algn="just" rtl="0">
              <a:spcBef>
                <a:spcPts val="0"/>
              </a:spcBef>
              <a:spcAft>
                <a:spcPts val="0"/>
              </a:spcAft>
              <a:buNone/>
            </a:pPr>
            <a:r>
              <a:rPr lang="en-US" sz="2400" b="1" dirty="0">
                <a:latin typeface="Roboto"/>
                <a:ea typeface="Roboto"/>
                <a:cs typeface="Roboto"/>
                <a:sym typeface="Roboto"/>
              </a:rPr>
              <a:t>Scope of Future Enhancements</a:t>
            </a:r>
            <a:endParaRPr sz="2400" b="1"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More enhanced user dashboard</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Full checkout system for buying products</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Visual enhancement.</a:t>
            </a: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 And few minor changes</a:t>
            </a:r>
            <a:endParaRPr sz="2400" dirty="0">
              <a:latin typeface="Roboto"/>
              <a:ea typeface="Roboto"/>
              <a:cs typeface="Roboto"/>
              <a:sym typeface="Roboto"/>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p:nvPr/>
        </p:nvSpPr>
        <p:spPr>
          <a:xfrm>
            <a:off x="0" y="3833875"/>
            <a:ext cx="91440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00" b="1" dirty="0">
                <a:latin typeface="Roboto"/>
                <a:ea typeface="Roboto"/>
                <a:cs typeface="Roboto"/>
                <a:sym typeface="Roboto"/>
              </a:rPr>
              <a:t>Thank You for your attention</a:t>
            </a:r>
            <a:endParaRPr sz="2700" b="1" dirty="0">
              <a:latin typeface="Roboto"/>
              <a:ea typeface="Roboto"/>
              <a:cs typeface="Roboto"/>
              <a:sym typeface="Roboto"/>
            </a:endParaRPr>
          </a:p>
        </p:txBody>
      </p:sp>
      <p:pic>
        <p:nvPicPr>
          <p:cNvPr id="164" name="Google Shape;164;p15"/>
          <p:cNvPicPr preferRelativeResize="0"/>
          <p:nvPr/>
        </p:nvPicPr>
        <p:blipFill>
          <a:blip r:embed="rId3">
            <a:alphaModFix/>
          </a:blip>
          <a:stretch>
            <a:fillRect/>
          </a:stretch>
        </p:blipFill>
        <p:spPr>
          <a:xfrm>
            <a:off x="3249397" y="719625"/>
            <a:ext cx="2645199" cy="2921999"/>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dirty="0">
                <a:latin typeface="Roboto"/>
                <a:ea typeface="Roboto"/>
                <a:cs typeface="Roboto"/>
                <a:sym typeface="Roboto"/>
              </a:rPr>
              <a:t>Index</a:t>
            </a:r>
            <a:endParaRPr sz="3400" b="1" dirty="0">
              <a:latin typeface="Roboto"/>
              <a:ea typeface="Roboto"/>
              <a:cs typeface="Roboto"/>
              <a:sym typeface="Roboto"/>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17500" algn="l" rtl="0">
              <a:spcBef>
                <a:spcPts val="0"/>
              </a:spcBef>
              <a:spcAft>
                <a:spcPts val="0"/>
              </a:spcAft>
              <a:buClr>
                <a:schemeClr val="dk1"/>
              </a:buClr>
              <a:buSzPts val="2400"/>
              <a:buFont typeface="Roboto"/>
              <a:buChar char="•"/>
            </a:pPr>
            <a:r>
              <a:rPr lang="en-US" sz="2400" dirty="0">
                <a:latin typeface="Roboto"/>
                <a:ea typeface="Roboto"/>
                <a:cs typeface="Roboto"/>
                <a:sym typeface="Roboto"/>
              </a:rPr>
              <a:t>What is BuliWear</a:t>
            </a:r>
            <a:endParaRPr sz="2400" dirty="0">
              <a:latin typeface="Roboto"/>
              <a:ea typeface="Roboto"/>
              <a:cs typeface="Roboto"/>
              <a:sym typeface="Roboto"/>
            </a:endParaRPr>
          </a:p>
          <a:p>
            <a:pPr marL="342900" lvl="0" indent="-317500" algn="l" rtl="0">
              <a:spcBef>
                <a:spcPts val="560"/>
              </a:spcBef>
              <a:spcAft>
                <a:spcPts val="0"/>
              </a:spcAft>
              <a:buClr>
                <a:schemeClr val="dk1"/>
              </a:buClr>
              <a:buSzPts val="2400"/>
              <a:buFont typeface="Roboto"/>
              <a:buChar char="•"/>
            </a:pPr>
            <a:r>
              <a:rPr lang="en-US" sz="2400" dirty="0">
                <a:latin typeface="Roboto"/>
                <a:ea typeface="Roboto"/>
                <a:cs typeface="Roboto"/>
                <a:sym typeface="Roboto"/>
              </a:rPr>
              <a:t>Need of BuliWear</a:t>
            </a:r>
            <a:endParaRPr sz="2400" dirty="0">
              <a:latin typeface="Roboto"/>
              <a:ea typeface="Roboto"/>
              <a:cs typeface="Roboto"/>
              <a:sym typeface="Roboto"/>
            </a:endParaRPr>
          </a:p>
          <a:p>
            <a:pPr marL="342900" lvl="0" indent="-317500" algn="l" rtl="0">
              <a:spcBef>
                <a:spcPts val="560"/>
              </a:spcBef>
              <a:spcAft>
                <a:spcPts val="0"/>
              </a:spcAft>
              <a:buClr>
                <a:schemeClr val="dk1"/>
              </a:buClr>
              <a:buSzPts val="2400"/>
              <a:buFont typeface="Roboto"/>
              <a:buChar char="•"/>
            </a:pPr>
            <a:r>
              <a:rPr lang="en-US" sz="2400" dirty="0">
                <a:latin typeface="Roboto"/>
                <a:ea typeface="Roboto"/>
                <a:cs typeface="Roboto"/>
                <a:sym typeface="Roboto"/>
              </a:rPr>
              <a:t>What BuliWear can do</a:t>
            </a:r>
            <a:endParaRPr sz="2400" dirty="0">
              <a:latin typeface="Roboto"/>
              <a:ea typeface="Roboto"/>
              <a:cs typeface="Roboto"/>
              <a:sym typeface="Roboto"/>
            </a:endParaRPr>
          </a:p>
          <a:p>
            <a:pPr marL="342900" lvl="0" indent="-317500" algn="l" rtl="0">
              <a:spcBef>
                <a:spcPts val="560"/>
              </a:spcBef>
              <a:spcAft>
                <a:spcPts val="0"/>
              </a:spcAft>
              <a:buClr>
                <a:schemeClr val="dk1"/>
              </a:buClr>
              <a:buSzPts val="2400"/>
              <a:buFont typeface="Roboto"/>
              <a:buChar char="•"/>
            </a:pPr>
            <a:r>
              <a:rPr lang="en-US" sz="2400" dirty="0">
                <a:latin typeface="Roboto"/>
                <a:ea typeface="Roboto"/>
                <a:cs typeface="Roboto"/>
                <a:sym typeface="Roboto"/>
              </a:rPr>
              <a:t>Technology used</a:t>
            </a:r>
            <a:endParaRPr sz="2400" dirty="0">
              <a:latin typeface="Roboto"/>
              <a:ea typeface="Roboto"/>
              <a:cs typeface="Roboto"/>
              <a:sym typeface="Roboto"/>
            </a:endParaRPr>
          </a:p>
          <a:p>
            <a:pPr marL="342900" lvl="0" indent="-317500" algn="l" rtl="0">
              <a:spcBef>
                <a:spcPts val="560"/>
              </a:spcBef>
              <a:spcAft>
                <a:spcPts val="0"/>
              </a:spcAft>
              <a:buClr>
                <a:schemeClr val="dk1"/>
              </a:buClr>
              <a:buSzPts val="2400"/>
              <a:buFont typeface="Roboto"/>
              <a:buChar char="•"/>
            </a:pPr>
            <a:r>
              <a:rPr lang="en-US" sz="2400" dirty="0">
                <a:latin typeface="Roboto"/>
                <a:ea typeface="Roboto"/>
                <a:cs typeface="Roboto"/>
                <a:sym typeface="Roboto"/>
              </a:rPr>
              <a:t>Why MERN Stack</a:t>
            </a:r>
            <a:endParaRPr sz="2400" dirty="0">
              <a:latin typeface="Roboto"/>
              <a:ea typeface="Roboto"/>
              <a:cs typeface="Roboto"/>
              <a:sym typeface="Roboto"/>
            </a:endParaRPr>
          </a:p>
          <a:p>
            <a:pPr marL="342900" lvl="0" indent="-317500" algn="l" rtl="0">
              <a:spcBef>
                <a:spcPts val="560"/>
              </a:spcBef>
              <a:spcAft>
                <a:spcPts val="0"/>
              </a:spcAft>
              <a:buClr>
                <a:schemeClr val="dk1"/>
              </a:buClr>
              <a:buSzPts val="2400"/>
              <a:buFont typeface="Roboto"/>
              <a:buChar char="•"/>
            </a:pPr>
            <a:r>
              <a:rPr lang="en-US" sz="2400" dirty="0">
                <a:latin typeface="Roboto"/>
                <a:ea typeface="Roboto"/>
                <a:cs typeface="Roboto"/>
                <a:sym typeface="Roboto"/>
              </a:rPr>
              <a:t>System Requirement</a:t>
            </a:r>
            <a:endParaRPr sz="2400" dirty="0">
              <a:latin typeface="Roboto"/>
              <a:ea typeface="Roboto"/>
              <a:cs typeface="Roboto"/>
              <a:sym typeface="Roboto"/>
            </a:endParaRPr>
          </a:p>
          <a:p>
            <a:pPr marL="342900" lvl="0" indent="-317500" algn="l" rtl="0">
              <a:spcBef>
                <a:spcPts val="560"/>
              </a:spcBef>
              <a:spcAft>
                <a:spcPts val="0"/>
              </a:spcAft>
              <a:buSzPts val="2400"/>
              <a:buFont typeface="Roboto"/>
              <a:buChar char="•"/>
            </a:pPr>
            <a:r>
              <a:rPr lang="en-US" sz="2400" dirty="0">
                <a:latin typeface="Roboto"/>
                <a:ea typeface="Roboto"/>
                <a:cs typeface="Roboto"/>
                <a:sym typeface="Roboto"/>
              </a:rPr>
              <a:t>First Look</a:t>
            </a:r>
            <a:endParaRPr sz="2400" dirty="0">
              <a:latin typeface="Roboto"/>
              <a:ea typeface="Roboto"/>
              <a:cs typeface="Roboto"/>
              <a:sym typeface="Roboto"/>
            </a:endParaRPr>
          </a:p>
          <a:p>
            <a:pPr marL="342900" lvl="0" indent="-317500" algn="l" rtl="0">
              <a:spcBef>
                <a:spcPts val="560"/>
              </a:spcBef>
              <a:spcAft>
                <a:spcPts val="0"/>
              </a:spcAft>
              <a:buSzPts val="2400"/>
              <a:buFont typeface="Roboto"/>
              <a:buChar char="•"/>
            </a:pPr>
            <a:r>
              <a:rPr lang="en-US" sz="2400" dirty="0">
                <a:latin typeface="Roboto"/>
                <a:ea typeface="Roboto"/>
                <a:cs typeface="Roboto"/>
                <a:sym typeface="Roboto"/>
              </a:rPr>
              <a:t>Conclusion </a:t>
            </a:r>
            <a:endParaRPr sz="2400" dirty="0">
              <a:latin typeface="Roboto"/>
              <a:ea typeface="Roboto"/>
              <a:cs typeface="Roboto"/>
              <a:sym typeface="Roboto"/>
            </a:endParaRPr>
          </a:p>
          <a:p>
            <a:pPr marL="342900" lvl="0" indent="-165100" algn="l" rtl="0">
              <a:spcBef>
                <a:spcPts val="560"/>
              </a:spcBef>
              <a:spcAft>
                <a:spcPts val="0"/>
              </a:spcAft>
              <a:buClr>
                <a:schemeClr val="dk1"/>
              </a:buClr>
              <a:buSzPts val="2800"/>
              <a:buNone/>
            </a:pPr>
            <a:endParaRPr sz="2400" dirty="0">
              <a:latin typeface="Roboto"/>
              <a:ea typeface="Roboto"/>
              <a:cs typeface="Roboto"/>
              <a:sym typeface="Roboto"/>
            </a:endParaRPr>
          </a:p>
          <a:p>
            <a:pPr marL="342900" lvl="0" indent="-165100" algn="l" rtl="0">
              <a:spcBef>
                <a:spcPts val="560"/>
              </a:spcBef>
              <a:spcAft>
                <a:spcPts val="0"/>
              </a:spcAft>
              <a:buClr>
                <a:schemeClr val="dk1"/>
              </a:buClr>
              <a:buSzPts val="2800"/>
              <a:buNone/>
            </a:pPr>
            <a:endParaRPr sz="2400" dirty="0">
              <a:latin typeface="Roboto"/>
              <a:ea typeface="Roboto"/>
              <a:cs typeface="Roboto"/>
              <a:sym typeface="Roboto"/>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dirty="0">
                <a:latin typeface="Roboto"/>
                <a:ea typeface="Roboto"/>
                <a:cs typeface="Roboto"/>
                <a:sym typeface="Roboto"/>
              </a:rPr>
              <a:t>What is BuliWear</a:t>
            </a:r>
            <a:endParaRPr sz="3400" b="1" dirty="0">
              <a:latin typeface="Roboto"/>
              <a:ea typeface="Roboto"/>
              <a:cs typeface="Roboto"/>
              <a:sym typeface="Roboto"/>
            </a:endParaRPr>
          </a:p>
        </p:txBody>
      </p:sp>
      <p:sp>
        <p:nvSpPr>
          <p:cNvPr id="104" name="Google Shape;104;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dirty="0">
                <a:latin typeface="Roboto"/>
                <a:ea typeface="Roboto"/>
                <a:cs typeface="Roboto"/>
                <a:sym typeface="Roboto"/>
              </a:rPr>
              <a:t>BuliWear is a one stop for all of your baby needs. It provides you The Best in Comfort product for your baby. Here you will get clothes and few more products for your baby.</a:t>
            </a:r>
            <a:endParaRPr sz="2400" dirty="0">
              <a:latin typeface="Roboto"/>
              <a:ea typeface="Roboto"/>
              <a:cs typeface="Roboto"/>
              <a:sym typeface="Roboto"/>
            </a:endParaRPr>
          </a:p>
          <a:p>
            <a:pPr marL="0" lvl="0" indent="0" algn="just" rtl="0">
              <a:spcBef>
                <a:spcPts val="0"/>
              </a:spcBef>
              <a:spcAft>
                <a:spcPts val="0"/>
              </a:spcAft>
              <a:buNone/>
            </a:pPr>
            <a:endParaRPr sz="2400" dirty="0">
              <a:latin typeface="Roboto"/>
              <a:ea typeface="Roboto"/>
              <a:cs typeface="Roboto"/>
              <a:sym typeface="Roboto"/>
            </a:endParaRPr>
          </a:p>
          <a:p>
            <a:pPr marL="0" lvl="0" indent="0" algn="just" rtl="0">
              <a:spcBef>
                <a:spcPts val="0"/>
              </a:spcBef>
              <a:spcAft>
                <a:spcPts val="0"/>
              </a:spcAft>
              <a:buNone/>
            </a:pPr>
            <a:r>
              <a:rPr lang="en-US" sz="2400" dirty="0">
                <a:latin typeface="Roboto"/>
                <a:ea typeface="Roboto"/>
                <a:cs typeface="Roboto"/>
                <a:sym typeface="Roboto"/>
              </a:rPr>
              <a:t>As you will become a part of our BuliWear family we will make sure to provide you our best services and products. And for this we just need your support and feedback.</a:t>
            </a:r>
            <a:endParaRPr sz="2400" dirty="0">
              <a:latin typeface="Roboto"/>
              <a:ea typeface="Roboto"/>
              <a:cs typeface="Roboto"/>
              <a:sym typeface="Roboto"/>
            </a:endParaRPr>
          </a:p>
          <a:p>
            <a:pPr marL="0" lvl="0" indent="0" algn="just"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r>
              <a:rPr lang="en-US" sz="2400" dirty="0">
                <a:latin typeface="Roboto"/>
                <a:ea typeface="Roboto"/>
                <a:cs typeface="Roboto"/>
                <a:sym typeface="Roboto"/>
              </a:rPr>
              <a:t>Become a part of our BuliWear family by simply visiting:-</a:t>
            </a:r>
            <a:endParaRPr sz="2400" dirty="0">
              <a:latin typeface="Roboto"/>
              <a:ea typeface="Roboto"/>
              <a:cs typeface="Roboto"/>
              <a:sym typeface="Roboto"/>
            </a:endParaRPr>
          </a:p>
          <a:p>
            <a:pPr marL="0" lvl="0" indent="0" algn="l" rtl="0">
              <a:spcBef>
                <a:spcPts val="0"/>
              </a:spcBef>
              <a:spcAft>
                <a:spcPts val="0"/>
              </a:spcAft>
              <a:buNone/>
            </a:pPr>
            <a:r>
              <a:rPr lang="en-US" sz="2400" dirty="0">
                <a:latin typeface="Roboto"/>
                <a:ea typeface="Roboto"/>
                <a:cs typeface="Roboto"/>
                <a:sym typeface="Roboto"/>
              </a:rPr>
              <a:t>                   </a:t>
            </a:r>
            <a:endParaRPr sz="2400" dirty="0">
              <a:latin typeface="Roboto"/>
              <a:ea typeface="Roboto"/>
              <a:cs typeface="Roboto"/>
              <a:sym typeface="Roboto"/>
            </a:endParaRPr>
          </a:p>
          <a:p>
            <a:pPr marL="0" lvl="0" indent="0" algn="ctr" rtl="0">
              <a:spcBef>
                <a:spcPts val="0"/>
              </a:spcBef>
              <a:spcAft>
                <a:spcPts val="0"/>
              </a:spcAft>
              <a:buNone/>
            </a:pPr>
            <a:r>
              <a:rPr lang="en-US" sz="2400" dirty="0">
                <a:latin typeface="Roboto"/>
                <a:ea typeface="Roboto"/>
                <a:cs typeface="Roboto"/>
                <a:sym typeface="Roboto"/>
              </a:rPr>
              <a:t>www.BuliWear.com </a:t>
            </a:r>
            <a:endParaRPr sz="2400" dirty="0">
              <a:latin typeface="Roboto"/>
              <a:ea typeface="Roboto"/>
              <a:cs typeface="Roboto"/>
              <a:sym typeface="Roboto"/>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bf16958e55_0_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dirty="0">
                <a:latin typeface="Roboto"/>
                <a:ea typeface="Roboto"/>
                <a:cs typeface="Roboto"/>
                <a:sym typeface="Roboto"/>
              </a:rPr>
              <a:t>Need of BuliWear</a:t>
            </a:r>
            <a:endParaRPr sz="3400" b="1" dirty="0">
              <a:latin typeface="Roboto"/>
              <a:ea typeface="Roboto"/>
              <a:cs typeface="Roboto"/>
              <a:sym typeface="Roboto"/>
            </a:endParaRPr>
          </a:p>
        </p:txBody>
      </p:sp>
      <p:sp>
        <p:nvSpPr>
          <p:cNvPr id="110" name="Google Shape;110;g1bf16958e55_0_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dirty="0">
                <a:latin typeface="Roboto"/>
                <a:ea typeface="Roboto"/>
                <a:cs typeface="Roboto"/>
                <a:sym typeface="Roboto"/>
              </a:rPr>
              <a:t>The short answer is that there has never been a better or more important time to invest in a website for your business. A website offers a wide variety of benefits for small businesses, and most of these benefits increase in value exponentially year over year, just like the Internet itself.</a:t>
            </a:r>
            <a:endParaRPr sz="2400" dirty="0">
              <a:latin typeface="Roboto"/>
              <a:ea typeface="Roboto"/>
              <a:cs typeface="Roboto"/>
              <a:sym typeface="Roboto"/>
            </a:endParaRPr>
          </a:p>
          <a:p>
            <a:pPr marL="0" lvl="0" indent="0" algn="just" rtl="0">
              <a:spcBef>
                <a:spcPts val="0"/>
              </a:spcBef>
              <a:spcAft>
                <a:spcPts val="0"/>
              </a:spcAft>
              <a:buNone/>
            </a:pPr>
            <a:endParaRPr sz="2400" dirty="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dirty="0">
                <a:latin typeface="Roboto"/>
                <a:ea typeface="Roboto"/>
                <a:cs typeface="Roboto"/>
                <a:sym typeface="Roboto"/>
              </a:rPr>
              <a:t>Our website can attract new customers</a:t>
            </a:r>
            <a:endParaRPr sz="2400" dirty="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dirty="0">
                <a:latin typeface="Roboto"/>
                <a:ea typeface="Roboto"/>
                <a:cs typeface="Roboto"/>
                <a:sym typeface="Roboto"/>
              </a:rPr>
              <a:t>We can clearly showcase your products and services</a:t>
            </a:r>
            <a:endParaRPr sz="2400" dirty="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dirty="0">
                <a:latin typeface="Roboto"/>
                <a:ea typeface="Roboto"/>
                <a:cs typeface="Roboto"/>
                <a:sym typeface="Roboto"/>
              </a:rPr>
              <a:t>A website can encourage customers to contact us</a:t>
            </a:r>
            <a:endParaRPr sz="2400" dirty="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dirty="0">
                <a:latin typeface="Roboto"/>
                <a:ea typeface="Roboto"/>
                <a:cs typeface="Roboto"/>
                <a:sym typeface="Roboto"/>
              </a:rPr>
              <a:t>Our website establishes your place in this industry</a:t>
            </a:r>
            <a:endParaRPr sz="2400" dirty="0">
              <a:latin typeface="Roboto"/>
              <a:ea typeface="Roboto"/>
              <a:cs typeface="Roboto"/>
              <a:sym typeface="Roboto"/>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bf16958e55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What BuliWear can do</a:t>
            </a:r>
            <a:endParaRPr sz="3400" b="1">
              <a:latin typeface="Roboto"/>
              <a:ea typeface="Roboto"/>
              <a:cs typeface="Roboto"/>
              <a:sym typeface="Roboto"/>
            </a:endParaRPr>
          </a:p>
        </p:txBody>
      </p:sp>
      <p:sp>
        <p:nvSpPr>
          <p:cNvPr id="116" name="Google Shape;116;g1bf16958e55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a:latin typeface="Roboto"/>
                <a:ea typeface="Roboto"/>
                <a:cs typeface="Roboto"/>
                <a:sym typeface="Roboto"/>
              </a:rPr>
              <a:t>Our platform is capable to handle all of our customers needs by providing details about our product and services we offer. </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Also we get there some information like Email address by which we can contact them and share a news letters with which has details about new product and services and future updates. </a:t>
            </a:r>
            <a:endParaRPr sz="2400">
              <a:latin typeface="Roboto"/>
              <a:ea typeface="Roboto"/>
              <a:cs typeface="Roboto"/>
              <a:sym typeface="Roboto"/>
            </a:endParaRPr>
          </a:p>
          <a:p>
            <a:pPr marL="0" lvl="0" indent="0" algn="just" rtl="0">
              <a:spcBef>
                <a:spcPts val="0"/>
              </a:spcBef>
              <a:spcAft>
                <a:spcPts val="0"/>
              </a:spcAft>
              <a:buNone/>
            </a:pP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As this is an official website our customers did not have to worry about anything before Signing In.</a:t>
            </a:r>
            <a:endParaRPr sz="2400">
              <a:latin typeface="Roboto"/>
              <a:ea typeface="Roboto"/>
              <a:cs typeface="Roboto"/>
              <a:sym typeface="Roboto"/>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bf16958e55_0_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What BuliWear can do</a:t>
            </a:r>
            <a:endParaRPr sz="3400" b="1">
              <a:latin typeface="Roboto"/>
              <a:ea typeface="Roboto"/>
              <a:cs typeface="Roboto"/>
              <a:sym typeface="Roboto"/>
            </a:endParaRPr>
          </a:p>
        </p:txBody>
      </p:sp>
      <p:pic>
        <p:nvPicPr>
          <p:cNvPr id="122" name="Google Shape;122;g1bf16958e55_0_12"/>
          <p:cNvPicPr preferRelativeResize="0"/>
          <p:nvPr/>
        </p:nvPicPr>
        <p:blipFill>
          <a:blip r:embed="rId3">
            <a:alphaModFix/>
          </a:blip>
          <a:stretch>
            <a:fillRect/>
          </a:stretch>
        </p:blipFill>
        <p:spPr>
          <a:xfrm>
            <a:off x="0" y="1736751"/>
            <a:ext cx="9144001" cy="4542875"/>
          </a:xfrm>
          <a:prstGeom prst="rect">
            <a:avLst/>
          </a:prstGeom>
          <a:noFill/>
          <a:ln>
            <a:noFill/>
          </a:ln>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bf16958e55_0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What BuliWear can do</a:t>
            </a:r>
            <a:endParaRPr sz="3400" b="1">
              <a:latin typeface="Roboto"/>
              <a:ea typeface="Roboto"/>
              <a:cs typeface="Roboto"/>
              <a:sym typeface="Roboto"/>
            </a:endParaRPr>
          </a:p>
        </p:txBody>
      </p:sp>
      <p:pic>
        <p:nvPicPr>
          <p:cNvPr id="128" name="Google Shape;128;g1bf16958e55_0_28"/>
          <p:cNvPicPr preferRelativeResize="0"/>
          <p:nvPr/>
        </p:nvPicPr>
        <p:blipFill>
          <a:blip r:embed="rId3">
            <a:alphaModFix/>
          </a:blip>
          <a:stretch>
            <a:fillRect/>
          </a:stretch>
        </p:blipFill>
        <p:spPr>
          <a:xfrm>
            <a:off x="0" y="1570050"/>
            <a:ext cx="8991601" cy="4968625"/>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bf16958e55_0_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Technology Used</a:t>
            </a:r>
            <a:endParaRPr sz="3400" b="1">
              <a:latin typeface="Roboto"/>
              <a:ea typeface="Roboto"/>
              <a:cs typeface="Roboto"/>
              <a:sym typeface="Roboto"/>
            </a:endParaRPr>
          </a:p>
        </p:txBody>
      </p:sp>
      <p:sp>
        <p:nvSpPr>
          <p:cNvPr id="134" name="Google Shape;134;g1bf16958e55_0_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a:latin typeface="Roboto"/>
                <a:ea typeface="Roboto"/>
                <a:cs typeface="Roboto"/>
                <a:sym typeface="Roboto"/>
              </a:rPr>
              <a:t>MERN stack is a collection of technologies that enables faster application development. It is used by developers worldwide. The main purpose of using MERN stack is to develop apps using JavaScript only. MERN stands for MongoDB, Express, React, Node, after the four key technologies that make up the stack.</a:t>
            </a:r>
            <a:endParaRPr sz="2400">
              <a:latin typeface="Roboto"/>
              <a:ea typeface="Roboto"/>
              <a:cs typeface="Roboto"/>
              <a:sym typeface="Roboto"/>
            </a:endParaRPr>
          </a:p>
          <a:p>
            <a:pPr marL="0" lvl="0" indent="0" algn="just" rtl="0">
              <a:spcBef>
                <a:spcPts val="0"/>
              </a:spcBef>
              <a:spcAft>
                <a:spcPts val="0"/>
              </a:spcAft>
              <a:buNone/>
            </a:pP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MongoDB - document database</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Express - Node.js web framework</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React - a client-side JavaScript framework</a:t>
            </a:r>
            <a:endParaRPr sz="2400">
              <a:latin typeface="Roboto"/>
              <a:ea typeface="Roboto"/>
              <a:cs typeface="Roboto"/>
              <a:sym typeface="Roboto"/>
            </a:endParaRPr>
          </a:p>
          <a:p>
            <a:pPr marL="0" lvl="0" indent="0" algn="just" rtl="0">
              <a:spcBef>
                <a:spcPts val="0"/>
              </a:spcBef>
              <a:spcAft>
                <a:spcPts val="0"/>
              </a:spcAft>
              <a:buNone/>
            </a:pPr>
            <a:r>
              <a:rPr lang="en-US" sz="2400">
                <a:latin typeface="Roboto"/>
                <a:ea typeface="Roboto"/>
                <a:cs typeface="Roboto"/>
                <a:sym typeface="Roboto"/>
              </a:rPr>
              <a:t>• Node - the premier JavaScript web server</a:t>
            </a:r>
            <a:endParaRPr sz="2400">
              <a:latin typeface="Roboto"/>
              <a:ea typeface="Roboto"/>
              <a:cs typeface="Roboto"/>
              <a:sym typeface="Roboto"/>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bf16958e55_0_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05867"/>
              </a:buClr>
              <a:buSzPts val="3600"/>
              <a:buFont typeface="Helvetica Neue"/>
              <a:buNone/>
            </a:pPr>
            <a:r>
              <a:rPr lang="en-US" sz="3400" b="1">
                <a:latin typeface="Roboto"/>
                <a:ea typeface="Roboto"/>
                <a:cs typeface="Roboto"/>
                <a:sym typeface="Roboto"/>
              </a:rPr>
              <a:t>Why MERN Stack</a:t>
            </a:r>
            <a:endParaRPr sz="3400" b="1">
              <a:latin typeface="Roboto"/>
              <a:ea typeface="Roboto"/>
              <a:cs typeface="Roboto"/>
              <a:sym typeface="Roboto"/>
            </a:endParaRPr>
          </a:p>
        </p:txBody>
      </p:sp>
      <p:sp>
        <p:nvSpPr>
          <p:cNvPr id="140" name="Google Shape;140;g1bf16958e55_0_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a:latin typeface="Roboto"/>
                <a:ea typeface="Roboto"/>
                <a:cs typeface="Roboto"/>
                <a:sym typeface="Roboto"/>
              </a:rPr>
              <a:t>You could use the MERN stack to create any application you want, just like any other stack. However, it is best suited for cloud-native, JSON-heavy applications that require dynamic web interfaces, such as workflow management, interactive forums, and social products.</a:t>
            </a:r>
            <a:endParaRPr sz="2400">
              <a:latin typeface="Roboto"/>
              <a:ea typeface="Roboto"/>
              <a:cs typeface="Roboto"/>
              <a:sym typeface="Roboto"/>
            </a:endParaRPr>
          </a:p>
          <a:p>
            <a:pPr marL="0" lvl="0" indent="0" algn="just" rtl="0">
              <a:spcBef>
                <a:spcPts val="0"/>
              </a:spcBef>
              <a:spcAft>
                <a:spcPts val="0"/>
              </a:spcAft>
              <a:buNone/>
            </a:pPr>
            <a:endParaRPr sz="240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a:latin typeface="Roboto"/>
                <a:ea typeface="Roboto"/>
                <a:cs typeface="Roboto"/>
                <a:sym typeface="Roboto"/>
              </a:rPr>
              <a:t>MERN provides an end-to-end development environment</a:t>
            </a:r>
            <a:endParaRPr sz="240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a:latin typeface="Roboto"/>
                <a:ea typeface="Roboto"/>
                <a:cs typeface="Roboto"/>
                <a:sym typeface="Roboto"/>
              </a:rPr>
              <a:t>Model View Controller (MVC) architecture is supported</a:t>
            </a:r>
            <a:endParaRPr sz="240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a:latin typeface="Roboto"/>
                <a:ea typeface="Roboto"/>
                <a:cs typeface="Roboto"/>
                <a:sym typeface="Roboto"/>
              </a:rPr>
              <a:t>MERN comes with testing tools</a:t>
            </a:r>
            <a:endParaRPr sz="2400">
              <a:latin typeface="Roboto"/>
              <a:ea typeface="Roboto"/>
              <a:cs typeface="Roboto"/>
              <a:sym typeface="Roboto"/>
            </a:endParaRPr>
          </a:p>
          <a:p>
            <a:pPr marL="457200" lvl="0" indent="-381000" algn="just" rtl="0">
              <a:spcBef>
                <a:spcPts val="0"/>
              </a:spcBef>
              <a:spcAft>
                <a:spcPts val="0"/>
              </a:spcAft>
              <a:buSzPts val="2400"/>
              <a:buFont typeface="Roboto"/>
              <a:buChar char="•"/>
            </a:pPr>
            <a:r>
              <a:rPr lang="en-US" sz="2400">
                <a:latin typeface="Roboto"/>
                <a:ea typeface="Roboto"/>
                <a:cs typeface="Roboto"/>
                <a:sym typeface="Roboto"/>
              </a:rPr>
              <a:t>React is useful for creating interactive HTML UIs and interacting with remote servers</a:t>
            </a:r>
            <a:endParaRPr sz="2400">
              <a:latin typeface="Roboto"/>
              <a:ea typeface="Roboto"/>
              <a:cs typeface="Roboto"/>
              <a:sym typeface="Roboto"/>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659</Words>
  <Application>Microsoft Office PowerPoint</Application>
  <PresentationFormat>On-screen Show (4:3)</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Helvetica Neue</vt:lpstr>
      <vt:lpstr>Roboto</vt:lpstr>
      <vt:lpstr>Arial</vt:lpstr>
      <vt:lpstr>Office Theme</vt:lpstr>
      <vt:lpstr>PowerPoint Presentation</vt:lpstr>
      <vt:lpstr>Index</vt:lpstr>
      <vt:lpstr>What is BuliWear</vt:lpstr>
      <vt:lpstr>Need of BuliWear</vt:lpstr>
      <vt:lpstr>What BuliWear can do</vt:lpstr>
      <vt:lpstr>What BuliWear can do</vt:lpstr>
      <vt:lpstr>What BuliWear can do</vt:lpstr>
      <vt:lpstr>Technology Used</vt:lpstr>
      <vt:lpstr>Why MERN Stack</vt:lpstr>
      <vt:lpstr>System Requirement</vt:lpstr>
      <vt:lpstr>First Look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 Ji</dc:creator>
  <cp:lastModifiedBy>Ishan Jaiswal</cp:lastModifiedBy>
  <cp:revision>5</cp:revision>
  <dcterms:created xsi:type="dcterms:W3CDTF">2006-08-16T00:00:00Z</dcterms:created>
  <dcterms:modified xsi:type="dcterms:W3CDTF">2022-12-23T04:57:42Z</dcterms:modified>
</cp:coreProperties>
</file>