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F7D7FAB-2713-4799-A087-8C7C6AB13825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622223B-F84E-4B6B-B03F-95E059908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7FAB-2713-4799-A087-8C7C6AB13825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23B-F84E-4B6B-B03F-95E059908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7FAB-2713-4799-A087-8C7C6AB13825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23B-F84E-4B6B-B03F-95E059908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F7D7FAB-2713-4799-A087-8C7C6AB13825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622223B-F84E-4B6B-B03F-95E0599087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F7D7FAB-2713-4799-A087-8C7C6AB13825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622223B-F84E-4B6B-B03F-95E059908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7FAB-2713-4799-A087-8C7C6AB13825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23B-F84E-4B6B-B03F-95E0599087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7FAB-2713-4799-A087-8C7C6AB13825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23B-F84E-4B6B-B03F-95E0599087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F7D7FAB-2713-4799-A087-8C7C6AB13825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22223B-F84E-4B6B-B03F-95E0599087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7FAB-2713-4799-A087-8C7C6AB13825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23B-F84E-4B6B-B03F-95E059908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F7D7FAB-2713-4799-A087-8C7C6AB13825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622223B-F84E-4B6B-B03F-95E0599087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F7D7FAB-2713-4799-A087-8C7C6AB13825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22223B-F84E-4B6B-B03F-95E0599087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F7D7FAB-2713-4799-A087-8C7C6AB13825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622223B-F84E-4B6B-B03F-95E059908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Token based authentication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latin typeface="Arial Narrow" pitchFamily="34" charset="0"/>
              </a:rPr>
              <a:t>Mohan Ram</a:t>
            </a:r>
            <a:endParaRPr lang="en-US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Narrow" pitchFamily="34" charset="0"/>
              </a:rPr>
              <a:t>Introduction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Token</a:t>
            </a:r>
            <a:r>
              <a:rPr lang="en-US" dirty="0" smtClean="0"/>
              <a:t>-</a:t>
            </a:r>
            <a:r>
              <a:rPr lang="en-US" b="1" dirty="0" smtClean="0"/>
              <a:t>based authentication</a:t>
            </a:r>
            <a:r>
              <a:rPr lang="en-US" dirty="0" smtClean="0"/>
              <a:t> is a security technique that authenticates the users who attempt to log in to a server, a network, or some other secure system, using a security </a:t>
            </a:r>
            <a:r>
              <a:rPr lang="en-US" b="1" dirty="0" smtClean="0"/>
              <a:t>token</a:t>
            </a:r>
            <a:r>
              <a:rPr lang="en-US" dirty="0" smtClean="0"/>
              <a:t> provided by the server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>
              <a:latin typeface="Arial Narrow" pitchFamily="34" charset="0"/>
            </a:endParaRPr>
          </a:p>
          <a:p>
            <a:r>
              <a:rPr lang="en-US" dirty="0" smtClean="0"/>
              <a:t>Any major API or web application that </a:t>
            </a:r>
            <a:r>
              <a:rPr lang="en-US" dirty="0" smtClean="0"/>
              <a:t>you have </a:t>
            </a:r>
            <a:r>
              <a:rPr lang="en-US" dirty="0" smtClean="0"/>
              <a:t>come across has most likely used tokens. Applications like </a:t>
            </a:r>
            <a:r>
              <a:rPr lang="en-US" dirty="0" err="1" smtClean="0"/>
              <a:t>Facebook</a:t>
            </a:r>
            <a:r>
              <a:rPr lang="en-US" dirty="0" smtClean="0"/>
              <a:t>, Twitter, Google+, </a:t>
            </a:r>
            <a:r>
              <a:rPr lang="en-US" dirty="0" err="1" smtClean="0"/>
              <a:t>GitHub</a:t>
            </a:r>
            <a:r>
              <a:rPr lang="en-US" dirty="0" smtClean="0"/>
              <a:t> etc.</a:t>
            </a:r>
          </a:p>
          <a:p>
            <a:endParaRPr lang="en-US" dirty="0" smtClean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Why tokens came around?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Before we can see how token based authentication works and its benefits, we have to look at the way authentication has been done in the past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Answer is session based authentication.</a:t>
            </a:r>
          </a:p>
          <a:p>
            <a:endParaRPr lang="en-US" dirty="0" smtClean="0"/>
          </a:p>
          <a:p>
            <a:r>
              <a:rPr lang="en-US" dirty="0" smtClean="0"/>
              <a:t>HTTP </a:t>
            </a:r>
            <a:r>
              <a:rPr lang="en-US" dirty="0" smtClean="0"/>
              <a:t>protocol is </a:t>
            </a:r>
            <a:r>
              <a:rPr lang="en-US" i="1" dirty="0" smtClean="0"/>
              <a:t>stateless</a:t>
            </a:r>
            <a:r>
              <a:rPr lang="en-US" dirty="0" smtClean="0"/>
              <a:t>, this means that if we authenticate a user with a username and password, then on the next request, our application won’t know who we are. We would have to authenticate again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*store </a:t>
            </a:r>
            <a:r>
              <a:rPr lang="en-US" b="1" dirty="0" smtClean="0"/>
              <a:t>the user logged in information on the server</a:t>
            </a:r>
            <a:r>
              <a:rPr lang="en-US" dirty="0" smtClean="0"/>
              <a:t>.*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VS Token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56</TotalTime>
  <Words>53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Oriel</vt:lpstr>
      <vt:lpstr>Token based authentication</vt:lpstr>
      <vt:lpstr>Introduction</vt:lpstr>
      <vt:lpstr>Why tokens came around?</vt:lpstr>
      <vt:lpstr>Session VS Token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JSON Web Tokens</dc:title>
  <dc:creator>MOHAN RAM</dc:creator>
  <cp:lastModifiedBy>MOHAN RAM</cp:lastModifiedBy>
  <cp:revision>11</cp:revision>
  <dcterms:created xsi:type="dcterms:W3CDTF">2017-04-23T15:03:09Z</dcterms:created>
  <dcterms:modified xsi:type="dcterms:W3CDTF">2017-04-23T18:07:30Z</dcterms:modified>
</cp:coreProperties>
</file>