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2980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42" d="100"/>
          <a:sy n="142" d="100"/>
        </p:scale>
        <p:origin x="-912" y="-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68EA-8210-4FDD-98DE-02D8BFF51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AAAD8-8AED-4C86-814E-2A7D4577C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E814-8475-494E-98D4-95BFEED8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EAF6-7A00-4428-A53D-432E4C2692A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12D61-11D5-4DFD-AFB1-7D2E62E3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85680-0D07-4B4F-A652-293A83AA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A9F0-F485-4BF4-93DA-1A737E71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45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EFCB-1577-4744-8CFE-99C897E5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D2EDF-25C2-4BFC-AD52-90FEC0896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F69A6-DA50-44BF-8619-FF40C6FA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EAF6-7A00-4428-A53D-432E4C2692A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16E12-9B9A-440B-912E-F42E233BC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AD5AB-428E-47EB-87B4-EC4A603F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A9F0-F485-4BF4-93DA-1A737E71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77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5949D-0E76-4CE1-9178-2B4E0A512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556D6-F437-4415-8676-CFAE1CB96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3F8BE-E42B-4A12-82D7-454D820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EAF6-7A00-4428-A53D-432E4C2692A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BAFE0-D9F0-47D0-920F-2584F720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9B454-8F61-4600-A948-07C07BA4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A9F0-F485-4BF4-93DA-1A737E71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0F0F1-CCC4-49A7-8B4D-3CFCAB21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A334-BE48-4551-B571-78877F5F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AE06-4A2E-4568-AB12-82F590CC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EAF6-7A00-4428-A53D-432E4C2692A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5FE2B-E412-4238-A359-3F54DF87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3FE8F-0391-4712-9E88-6641DE157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A9F0-F485-4BF4-93DA-1A737E71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E8A3-B82A-4D0B-A226-221160A45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20C52-1EF7-4305-BCAC-2F39FBF18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98D35-E4B1-4DE0-BB5F-D05C7892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EAF6-7A00-4428-A53D-432E4C2692A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2D888-6F04-45BA-BB8F-40BD5FBD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337BF-E1E7-43C6-B418-9CCC63D8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A9F0-F485-4BF4-93DA-1A737E71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03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1F66-CAF2-4091-9467-0BAEAED3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AE4C8-62D2-4508-8B17-985945A5B6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9DEBF-EE3A-4F16-BC80-D8EC259FA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B49E4-2C34-4FD3-9EE9-29A26ED1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EAF6-7A00-4428-A53D-432E4C2692A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3559B-7CAA-4CF0-B658-9CE35699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27FC2-048E-4F74-989E-C9052CC98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A9F0-F485-4BF4-93DA-1A737E71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7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2B2D-1C94-4C39-9917-39CE7713B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6F8D2-095F-40E9-A692-BC5CE1952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E5DD7-0D54-46E5-B0F6-65D2DDEEC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BE2F2-F5C2-4A39-B080-7DE76E7BA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7D47E-ABDB-4E10-B95D-80AC6F3380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89208F-18E8-4712-B420-1DEBF9E4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EAF6-7A00-4428-A53D-432E4C2692A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E3DEF-E1A3-47CB-88E7-2D33D8FB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48DA-9EA5-4268-A8FB-C9F36BAE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A9F0-F485-4BF4-93DA-1A737E71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1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E9BB-B9C5-4406-B939-009750E5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62008-5FC9-4977-A4DC-F56DDEDE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EAF6-7A00-4428-A53D-432E4C2692A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81E19-348B-4B92-8646-CF2B840F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CD6BD-5F5F-4CC3-B598-5483FA14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A9F0-F485-4BF4-93DA-1A737E71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FEC231-60A8-4C28-922D-CC1896AC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EAF6-7A00-4428-A53D-432E4C2692A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042226-0208-45EA-ACA2-E4C98213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616A0-2D44-4452-A2A1-7B2E646FC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A9F0-F485-4BF4-93DA-1A737E71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93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AC6-F987-4F7F-B455-070B765C0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33DE0-0622-46D5-90ED-9DB61CB76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B050A-05F9-4342-9E5E-D1C0835A5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968F8-58C5-4BCE-AA49-D89268C6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EAF6-7A00-4428-A53D-432E4C2692A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6D4C8-624A-4C7A-A69A-3B0605AE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31B85-60E6-4B85-A4EE-F49A8C8E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A9F0-F485-4BF4-93DA-1A737E71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1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727F8-B037-4857-91A0-71946C97A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4DB2B-0022-4BE0-A6E5-7B921FDBA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5881B-8F32-42BD-A5CF-5FB8C195C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1842F-6809-4A15-A6CB-711D8EBA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5EAF6-7A00-4428-A53D-432E4C2692A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2BBA7-E6EC-4A69-946B-BCA8B3CC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D3346-F473-4582-B157-E26600C8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6A9F0-F485-4BF4-93DA-1A737E71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4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C40C6-F932-4B11-81F2-525B5A42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562A9-74D2-4AD6-B530-C57A89844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E229-B923-4529-9A1C-69CBCC7C8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5EAF6-7A00-4428-A53D-432E4C2692AC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6D4FB-7E83-42DF-8F04-15F615CE2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29643-9EA8-49C4-8073-300F05BFD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A9F0-F485-4BF4-93DA-1A737E71A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4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80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507AFE-A4CC-441A-95EB-AD8516F1FA63}"/>
              </a:ext>
            </a:extLst>
          </p:cNvPr>
          <p:cNvSpPr txBox="1"/>
          <p:nvPr/>
        </p:nvSpPr>
        <p:spPr>
          <a:xfrm>
            <a:off x="3331596" y="2472855"/>
            <a:ext cx="5939624" cy="1323439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8000" b="1" dirty="0">
                <a:effectLst>
                  <a:glow rad="228600">
                    <a:srgbClr val="CCFFFF"/>
                  </a:glow>
                </a:effectLst>
              </a:rPr>
              <a:t>F R O S T I E</a:t>
            </a:r>
          </a:p>
        </p:txBody>
      </p:sp>
      <p:pic>
        <p:nvPicPr>
          <p:cNvPr id="7" name="Picture 2" descr="Europa (moon) - Wikipedia">
            <a:extLst>
              <a:ext uri="{FF2B5EF4-FFF2-40B4-BE49-F238E27FC236}">
                <a16:creationId xmlns:a16="http://schemas.microsoft.com/office/drawing/2014/main" id="{FEDCB4F1-14DD-4D5F-A71B-93D72B9CB8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1" t="9391" r="9961" b="9914"/>
          <a:stretch/>
        </p:blipFill>
        <p:spPr bwMode="auto">
          <a:xfrm>
            <a:off x="4890053" y="2775004"/>
            <a:ext cx="716039" cy="7191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548A3E-E44D-BF75-66EB-51998B96A65E}"/>
              </a:ext>
            </a:extLst>
          </p:cNvPr>
          <p:cNvCxnSpPr>
            <a:cxnSpLocks/>
          </p:cNvCxnSpPr>
          <p:nvPr/>
        </p:nvCxnSpPr>
        <p:spPr>
          <a:xfrm>
            <a:off x="4658264" y="2623929"/>
            <a:ext cx="589808" cy="151075"/>
          </a:xfrm>
          <a:prstGeom prst="line">
            <a:avLst/>
          </a:prstGeom>
          <a:ln w="28575"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EE0B72-2972-1A57-3E93-4448ECBED42D}"/>
              </a:ext>
            </a:extLst>
          </p:cNvPr>
          <p:cNvCxnSpPr>
            <a:cxnSpLocks/>
          </p:cNvCxnSpPr>
          <p:nvPr/>
        </p:nvCxnSpPr>
        <p:spPr>
          <a:xfrm flipV="1">
            <a:off x="5223929" y="2472853"/>
            <a:ext cx="1053336" cy="30214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John MacDonald</dc:creator>
  <cp:lastModifiedBy>Ishan Mishra</cp:lastModifiedBy>
  <cp:revision>4</cp:revision>
  <dcterms:created xsi:type="dcterms:W3CDTF">2022-06-27T20:40:47Z</dcterms:created>
  <dcterms:modified xsi:type="dcterms:W3CDTF">2022-06-30T14:13:30Z</dcterms:modified>
</cp:coreProperties>
</file>