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aven Pro SemiBold"/>
      <p:regular r:id="rId37"/>
      <p:bold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Press Start 2P"/>
      <p:regular r:id="rId43"/>
    </p:embeddedFont>
    <p:embeddedFont>
      <p:font typeface="Fira Sans Condensed Medium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iA0jrjIZZw8jKOPhdC2Uq1YyN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FiraSansCondensedMedium-regular.fntdata"/><Relationship Id="rId43" Type="http://schemas.openxmlformats.org/officeDocument/2006/relationships/font" Target="fonts/PressStart2P-regular.fntdata"/><Relationship Id="rId46" Type="http://schemas.openxmlformats.org/officeDocument/2006/relationships/font" Target="fonts/FiraSansCondensedMedium-italic.fntdata"/><Relationship Id="rId45" Type="http://schemas.openxmlformats.org/officeDocument/2006/relationships/font" Target="fonts/FiraSans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avenPro-regular.fntdata"/><Relationship Id="rId47" Type="http://schemas.openxmlformats.org/officeDocument/2006/relationships/font" Target="fonts/FiraSansCondensedMedium-boldItalic.fntdata"/><Relationship Id="rId49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regular.fntdata"/><Relationship Id="rId32" Type="http://schemas.openxmlformats.org/officeDocument/2006/relationships/slide" Target="slides/slide28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MavenProSemiBold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Lato-regular.fntdata"/><Relationship Id="rId38" Type="http://schemas.openxmlformats.org/officeDocument/2006/relationships/font" Target="fonts/MavenProSemiBol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865f3369c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865f3369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865f3369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865f3369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865f3369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865f3369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865f3369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865f3369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865f3369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865f3369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865f3369c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865f3369c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865f3369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865f3369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865f3369c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865f3369c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865f3369c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865f3369c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865f3369c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865f3369c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865f3369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865f3369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865f3369c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865f3369c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865f3369c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865f3369c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8649e66a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8649e66a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8649e66a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8649e66a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8649e66a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8649e66a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865f3369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865f3369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865f336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865f336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865f3369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865f3369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865f3369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865f3369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865f3369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865f3369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8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8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8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8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8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8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8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8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8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8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8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8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8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8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8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8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8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8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8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8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8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8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8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8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8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8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8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8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8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8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8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8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8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8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8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8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58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58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9" name="Google Shape;369;p69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0" name="Google Shape;370;p69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69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69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9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9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9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9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9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9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9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9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9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9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9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9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9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9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9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9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9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9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9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9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9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9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9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9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9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9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9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9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9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9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9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9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9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9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9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9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9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9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9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9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9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9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9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9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9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9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9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9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0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0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0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0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0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0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0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0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0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0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0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0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0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0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0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0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0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0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0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0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0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0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0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0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0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8" name="Google Shape;448;p7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1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1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1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1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1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1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1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1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1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1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1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1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1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1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1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1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1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1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1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1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1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1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1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1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1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5" name="Google Shape;475;p71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6" name="Google Shape;476;p71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7" name="Google Shape;477;p71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8" name="Google Shape;478;p71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9" name="Google Shape;479;p71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0" name="Google Shape;480;p71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1" name="Google Shape;481;p71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2" name="Google Shape;482;p7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2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2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2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2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2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2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2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2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2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2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2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2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2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2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2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2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3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3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3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3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3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3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3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3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3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3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3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3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3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3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3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3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3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3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3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3" name="Google Shape;523;p73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73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73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4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4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4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4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4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4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4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4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4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4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4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4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4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4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4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4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4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4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4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4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4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4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4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4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4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4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4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4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4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4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4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4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4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4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4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4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4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4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4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4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4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4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4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4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4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4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4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4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4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74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74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4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4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4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4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4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0" name="Google Shape;590;p74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5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5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5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5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5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5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5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5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5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5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5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5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5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5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5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5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5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5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75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1" name="Google Shape;611;p75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2" name="Google Shape;612;p75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3" name="Google Shape;613;p75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4" name="Google Shape;614;p75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5" name="Google Shape;615;p75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6" name="Google Shape;616;p75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17" name="Google Shape;617;p75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18" name="Google Shape;618;p75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19" name="Google Shape;619;p75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0" name="Google Shape;620;p75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1" name="Google Shape;621;p75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22" name="Google Shape;622;p75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6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76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76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76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6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76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76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6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6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6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6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76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6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6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6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6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1" name="Google Shape;641;p76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2" name="Google Shape;642;p76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43" name="Google Shape;643;p76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44" name="Google Shape;644;p76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77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77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77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77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77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77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77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7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7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7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77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77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77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77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7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7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7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4" name="Google Shape;664;p77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5" name="Google Shape;665;p77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6" name="Google Shape;666;p77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7" name="Google Shape;667;p77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8" name="Google Shape;668;p77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9" name="Google Shape;669;p77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0" name="Google Shape;670;p77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1" name="Google Shape;671;p77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2" name="Google Shape;672;p77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3" name="Google Shape;673;p77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4" name="Google Shape;674;p77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5" name="Google Shape;675;p7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8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8" name="Google Shape;678;p78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9" name="Google Shape;679;p78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0" name="Google Shape;680;p78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8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8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8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8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78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8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8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8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78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8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8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8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8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8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8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78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8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78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8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8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8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8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8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8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8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78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8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8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8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9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9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9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9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9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9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9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9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9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9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9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9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9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9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9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9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9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9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9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9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9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9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9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9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9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9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9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9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9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9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59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9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2" name="Google Shape;712;p79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713" name="Google Shape;713;p79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9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9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79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9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79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9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79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79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9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9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9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9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9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9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9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9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9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9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0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734" name="Google Shape;734;p80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80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0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0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80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80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80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80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0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80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80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80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0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0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0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80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80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0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0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80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80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80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80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1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81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81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81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81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81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81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81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81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81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1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1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81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81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1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81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1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81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81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81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1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81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81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81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81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81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81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81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6" name="Google Shape;786;p81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81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1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81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1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81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81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81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81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81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1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1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1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1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81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1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81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2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82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82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82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82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82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82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82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82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2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82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82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82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82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82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82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8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3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83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3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83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83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83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83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3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83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83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83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83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83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83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83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83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83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83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83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83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83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83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83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83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83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83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83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83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83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83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83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8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4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6" name="Google Shape;856;p84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7" name="Google Shape;857;p84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8" name="Google Shape;858;p84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9" name="Google Shape;859;p84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0" name="Google Shape;860;p84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1" name="Google Shape;861;p84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2" name="Google Shape;862;p84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3" name="Google Shape;863;p84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4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84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84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84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84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4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84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84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84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84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84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4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4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4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84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84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84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84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5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85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85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85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85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85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85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85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85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85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85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85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85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85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85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85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85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85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5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85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4" name="Google Shape;904;p85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0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0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0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0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0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0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0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0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0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0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0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0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0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0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0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0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0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60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60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60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60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60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60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60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60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1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1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1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1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1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1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1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1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1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1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1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1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1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1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1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1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1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1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1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1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1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1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1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1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1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1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1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1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1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1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1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1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1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1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1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1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1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1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1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1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1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1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1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1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1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1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1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1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1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1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1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1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1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1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1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1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1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1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1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1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1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1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1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1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61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61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 and three columns 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62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2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2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2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2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2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2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2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2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2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2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2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2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2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2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2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2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2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2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2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2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2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2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2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2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2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2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2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2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2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2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2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2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2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2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2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2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2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2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2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26" name="Google Shape;226;p62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27" name="Google Shape;227;p62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28" name="Google Shape;228;p62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62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62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3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3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3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3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3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3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3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3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3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3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3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3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3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3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3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3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3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3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3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3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3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3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3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3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3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3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3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3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3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3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3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3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3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3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3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3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3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3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3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3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3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3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3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3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3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3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3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3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3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3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3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3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3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3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3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3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3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63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63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4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4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4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4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4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4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4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4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4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4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4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4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4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4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4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7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7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7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7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7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7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7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7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7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7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7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7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7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8" name="Google Shape;328;p67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67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0" name="Google Shape;330;p67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31" name="Google Shape;331;p67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32" name="Google Shape;332;p67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33" name="Google Shape;333;p67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7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8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8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8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8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8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8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8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8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8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8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8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8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8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8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8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8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8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8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8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8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8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8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8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8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8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8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8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68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carolinadatascience/approaching-data-science-project/blob/main/Intro%20to%20Data%20Science%20-%20CDC%20Workshop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"/>
          <p:cNvSpPr txBox="1"/>
          <p:nvPr>
            <p:ph type="ctrTitle"/>
          </p:nvPr>
        </p:nvSpPr>
        <p:spPr>
          <a:xfrm>
            <a:off x="1874600" y="1845063"/>
            <a:ext cx="59217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" sz="3200"/>
              <a:t>Nostalgia through Video Games</a:t>
            </a:r>
            <a:endParaRPr sz="3200"/>
          </a:p>
        </p:txBody>
      </p:sp>
      <p:sp>
        <p:nvSpPr>
          <p:cNvPr id="911" name="Google Shape;911;p1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Ishan Rawat, Brenton Lian, Narasimha Cittarusu, Eziafa Ilabor</a:t>
            </a:r>
            <a:endParaRPr/>
          </a:p>
        </p:txBody>
      </p:sp>
      <p:sp>
        <p:nvSpPr>
          <p:cNvPr id="912" name="Google Shape;912;p1"/>
          <p:cNvSpPr txBox="1"/>
          <p:nvPr>
            <p:ph idx="2" type="ctrTitle"/>
          </p:nvPr>
        </p:nvSpPr>
        <p:spPr>
          <a:xfrm>
            <a:off x="976550" y="846950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" sz="3200"/>
              <a:t>Business Track</a:t>
            </a:r>
            <a:endParaRPr sz="3200"/>
          </a:p>
        </p:txBody>
      </p:sp>
      <p:grpSp>
        <p:nvGrpSpPr>
          <p:cNvPr id="913" name="Google Shape;913;p1"/>
          <p:cNvGrpSpPr/>
          <p:nvPr/>
        </p:nvGrpSpPr>
        <p:grpSpPr>
          <a:xfrm>
            <a:off x="893037" y="585998"/>
            <a:ext cx="669372" cy="855427"/>
            <a:chOff x="1758200" y="238125"/>
            <a:chExt cx="4084025" cy="5219200"/>
          </a:xfrm>
        </p:grpSpPr>
        <p:sp>
          <p:nvSpPr>
            <p:cNvPr id="914" name="Google Shape;914;p1"/>
            <p:cNvSpPr/>
            <p:nvPr/>
          </p:nvSpPr>
          <p:spPr>
            <a:xfrm>
              <a:off x="1758200" y="238125"/>
              <a:ext cx="4084025" cy="5219200"/>
            </a:xfrm>
            <a:custGeom>
              <a:rect b="b" l="l" r="r" t="t"/>
              <a:pathLst>
                <a:path extrusionOk="0" h="208768" w="163361">
                  <a:moveTo>
                    <a:pt x="20420" y="0"/>
                  </a:moveTo>
                  <a:cubicBezTo>
                    <a:pt x="9167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lnTo>
                    <a:pt x="115703" y="208767"/>
                  </a:lnTo>
                  <a:cubicBezTo>
                    <a:pt x="141995" y="208767"/>
                    <a:pt x="163361" y="187401"/>
                    <a:pt x="163361" y="161110"/>
                  </a:cubicBezTo>
                  <a:lnTo>
                    <a:pt x="163361" y="20420"/>
                  </a:lnTo>
                  <a:cubicBezTo>
                    <a:pt x="163361" y="9166"/>
                    <a:pt x="154227" y="0"/>
                    <a:pt x="142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3800200" y="238125"/>
              <a:ext cx="2042025" cy="5219200"/>
            </a:xfrm>
            <a:custGeom>
              <a:rect b="b" l="l" r="r" t="t"/>
              <a:pathLst>
                <a:path extrusionOk="0" h="208768" w="81681">
                  <a:moveTo>
                    <a:pt x="1" y="0"/>
                  </a:moveTo>
                  <a:lnTo>
                    <a:pt x="1" y="208767"/>
                  </a:lnTo>
                  <a:lnTo>
                    <a:pt x="34023" y="208767"/>
                  </a:lnTo>
                  <a:cubicBezTo>
                    <a:pt x="60315" y="208767"/>
                    <a:pt x="81681" y="187401"/>
                    <a:pt x="81681" y="161110"/>
                  </a:cubicBezTo>
                  <a:lnTo>
                    <a:pt x="81681" y="20420"/>
                  </a:lnTo>
                  <a:cubicBezTo>
                    <a:pt x="81681" y="9166"/>
                    <a:pt x="72547" y="0"/>
                    <a:pt x="6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2438325" y="919050"/>
              <a:ext cx="2723775" cy="2155375"/>
            </a:xfrm>
            <a:custGeom>
              <a:rect b="b" l="l" r="r" t="t"/>
              <a:pathLst>
                <a:path extrusionOk="0" h="86215" w="108951">
                  <a:moveTo>
                    <a:pt x="6818" y="1"/>
                  </a:moveTo>
                  <a:cubicBezTo>
                    <a:pt x="3067" y="1"/>
                    <a:pt x="0" y="3034"/>
                    <a:pt x="0" y="6786"/>
                  </a:cubicBezTo>
                  <a:lnTo>
                    <a:pt x="0" y="79430"/>
                  </a:lnTo>
                  <a:cubicBezTo>
                    <a:pt x="0" y="83181"/>
                    <a:pt x="3067" y="86215"/>
                    <a:pt x="6818" y="86215"/>
                  </a:cubicBezTo>
                  <a:lnTo>
                    <a:pt x="102133" y="86215"/>
                  </a:lnTo>
                  <a:cubicBezTo>
                    <a:pt x="105884" y="86215"/>
                    <a:pt x="108951" y="83181"/>
                    <a:pt x="108951" y="79430"/>
                  </a:cubicBezTo>
                  <a:lnTo>
                    <a:pt x="108951" y="6786"/>
                  </a:lnTo>
                  <a:cubicBezTo>
                    <a:pt x="108951" y="3034"/>
                    <a:pt x="105884" y="1"/>
                    <a:pt x="102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2438325" y="3415275"/>
              <a:ext cx="1021850" cy="1021050"/>
            </a:xfrm>
            <a:custGeom>
              <a:rect b="b" l="l" r="r" t="t"/>
              <a:pathLst>
                <a:path extrusionOk="0" h="40842" w="40874">
                  <a:moveTo>
                    <a:pt x="20453" y="1"/>
                  </a:moveTo>
                  <a:cubicBezTo>
                    <a:pt x="16669" y="1"/>
                    <a:pt x="13635" y="3035"/>
                    <a:pt x="13635" y="6786"/>
                  </a:cubicBezTo>
                  <a:lnTo>
                    <a:pt x="13635" y="13603"/>
                  </a:lnTo>
                  <a:lnTo>
                    <a:pt x="6818" y="13603"/>
                  </a:lnTo>
                  <a:cubicBezTo>
                    <a:pt x="3067" y="13603"/>
                    <a:pt x="0" y="16670"/>
                    <a:pt x="0" y="20421"/>
                  </a:cubicBezTo>
                  <a:cubicBezTo>
                    <a:pt x="0" y="24172"/>
                    <a:pt x="3067" y="27206"/>
                    <a:pt x="6818" y="27206"/>
                  </a:cubicBezTo>
                  <a:lnTo>
                    <a:pt x="13635" y="27206"/>
                  </a:lnTo>
                  <a:lnTo>
                    <a:pt x="13635" y="34024"/>
                  </a:lnTo>
                  <a:cubicBezTo>
                    <a:pt x="13635" y="37775"/>
                    <a:pt x="16669" y="40841"/>
                    <a:pt x="20453" y="40841"/>
                  </a:cubicBezTo>
                  <a:cubicBezTo>
                    <a:pt x="24204" y="40841"/>
                    <a:pt x="27238" y="37775"/>
                    <a:pt x="27238" y="34024"/>
                  </a:cubicBezTo>
                  <a:lnTo>
                    <a:pt x="27238" y="27206"/>
                  </a:lnTo>
                  <a:lnTo>
                    <a:pt x="34056" y="27206"/>
                  </a:lnTo>
                  <a:cubicBezTo>
                    <a:pt x="37807" y="27206"/>
                    <a:pt x="40873" y="24172"/>
                    <a:pt x="40873" y="20421"/>
                  </a:cubicBezTo>
                  <a:cubicBezTo>
                    <a:pt x="40873" y="16670"/>
                    <a:pt x="37807" y="13603"/>
                    <a:pt x="34056" y="13603"/>
                  </a:cubicBezTo>
                  <a:lnTo>
                    <a:pt x="27238" y="13603"/>
                  </a:lnTo>
                  <a:lnTo>
                    <a:pt x="27238" y="6786"/>
                  </a:lnTo>
                  <a:cubicBezTo>
                    <a:pt x="27238" y="3035"/>
                    <a:pt x="24204" y="1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4481150" y="3415275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6785" y="1"/>
                  </a:moveTo>
                  <a:cubicBezTo>
                    <a:pt x="3034" y="1"/>
                    <a:pt x="0" y="3035"/>
                    <a:pt x="0" y="6786"/>
                  </a:cubicBezTo>
                  <a:cubicBezTo>
                    <a:pt x="0" y="10570"/>
                    <a:pt x="3034" y="13603"/>
                    <a:pt x="6785" y="13603"/>
                  </a:cubicBezTo>
                  <a:cubicBezTo>
                    <a:pt x="10569" y="13603"/>
                    <a:pt x="13603" y="10570"/>
                    <a:pt x="13603" y="6786"/>
                  </a:cubicBezTo>
                  <a:cubicBezTo>
                    <a:pt x="13603" y="3035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4481150" y="4095400"/>
              <a:ext cx="340075" cy="340925"/>
            </a:xfrm>
            <a:custGeom>
              <a:rect b="b" l="l" r="r" t="t"/>
              <a:pathLst>
                <a:path extrusionOk="0" h="13637" w="13603">
                  <a:moveTo>
                    <a:pt x="6785" y="1"/>
                  </a:moveTo>
                  <a:cubicBezTo>
                    <a:pt x="3034" y="1"/>
                    <a:pt x="0" y="3067"/>
                    <a:pt x="0" y="6819"/>
                  </a:cubicBezTo>
                  <a:cubicBezTo>
                    <a:pt x="0" y="10570"/>
                    <a:pt x="3034" y="13636"/>
                    <a:pt x="6785" y="13636"/>
                  </a:cubicBezTo>
                  <a:cubicBezTo>
                    <a:pt x="10569" y="13636"/>
                    <a:pt x="13603" y="10570"/>
                    <a:pt x="13603" y="6819"/>
                  </a:cubicBezTo>
                  <a:cubicBezTo>
                    <a:pt x="13603" y="3067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4821200" y="3755350"/>
              <a:ext cx="340900" cy="340075"/>
            </a:xfrm>
            <a:custGeom>
              <a:rect b="b" l="l" r="r" t="t"/>
              <a:pathLst>
                <a:path extrusionOk="0" h="13603" w="13636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36" y="10569"/>
                    <a:pt x="13636" y="6818"/>
                  </a:cubicBezTo>
                  <a:cubicBezTo>
                    <a:pt x="13636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4140275" y="3755350"/>
              <a:ext cx="340900" cy="340075"/>
            </a:xfrm>
            <a:custGeom>
              <a:rect b="b" l="l" r="r" t="t"/>
              <a:pathLst>
                <a:path extrusionOk="0" h="13603" w="13636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3460150" y="4436300"/>
              <a:ext cx="680150" cy="340075"/>
            </a:xfrm>
            <a:custGeom>
              <a:rect b="b" l="l" r="r" t="t"/>
              <a:pathLst>
                <a:path extrusionOk="0" h="13603" w="27206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lnTo>
                    <a:pt x="20420" y="13603"/>
                  </a:lnTo>
                  <a:cubicBezTo>
                    <a:pt x="24171" y="13603"/>
                    <a:pt x="27205" y="10569"/>
                    <a:pt x="27205" y="6818"/>
                  </a:cubicBezTo>
                  <a:cubicBezTo>
                    <a:pt x="27205" y="3034"/>
                    <a:pt x="24171" y="0"/>
                    <a:pt x="20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3800200" y="44363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6818" y="13603"/>
                  </a:ln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3800200" y="919050"/>
              <a:ext cx="1361900" cy="2155375"/>
            </a:xfrm>
            <a:custGeom>
              <a:rect b="b" l="l" r="r" t="t"/>
              <a:pathLst>
                <a:path extrusionOk="0" h="86215" w="54476">
                  <a:moveTo>
                    <a:pt x="1" y="1"/>
                  </a:moveTo>
                  <a:lnTo>
                    <a:pt x="1" y="86215"/>
                  </a:lnTo>
                  <a:lnTo>
                    <a:pt x="47658" y="86215"/>
                  </a:lnTo>
                  <a:cubicBezTo>
                    <a:pt x="51409" y="86215"/>
                    <a:pt x="54476" y="83181"/>
                    <a:pt x="54476" y="79430"/>
                  </a:cubicBezTo>
                  <a:lnTo>
                    <a:pt x="54476" y="6786"/>
                  </a:lnTo>
                  <a:cubicBezTo>
                    <a:pt x="54476" y="3034"/>
                    <a:pt x="51409" y="1"/>
                    <a:pt x="47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1"/>
          <p:cNvGrpSpPr/>
          <p:nvPr/>
        </p:nvGrpSpPr>
        <p:grpSpPr>
          <a:xfrm>
            <a:off x="7477490" y="2056880"/>
            <a:ext cx="860197" cy="879435"/>
            <a:chOff x="1247700" y="238125"/>
            <a:chExt cx="5105025" cy="5219200"/>
          </a:xfrm>
        </p:grpSpPr>
        <p:sp>
          <p:nvSpPr>
            <p:cNvPr id="926" name="Google Shape;926;p1"/>
            <p:cNvSpPr/>
            <p:nvPr/>
          </p:nvSpPr>
          <p:spPr>
            <a:xfrm>
              <a:off x="3629775" y="238125"/>
              <a:ext cx="2722950" cy="1815300"/>
            </a:xfrm>
            <a:custGeom>
              <a:rect b="b" l="l" r="r" t="t"/>
              <a:pathLst>
                <a:path extrusionOk="0" h="72612" w="108918">
                  <a:moveTo>
                    <a:pt x="34055" y="0"/>
                  </a:moveTo>
                  <a:cubicBezTo>
                    <a:pt x="22899" y="0"/>
                    <a:pt x="12983" y="5350"/>
                    <a:pt x="6818" y="13700"/>
                  </a:cubicBezTo>
                  <a:cubicBezTo>
                    <a:pt x="2512" y="19376"/>
                    <a:pt x="0" y="26422"/>
                    <a:pt x="0" y="34023"/>
                  </a:cubicBezTo>
                  <a:lnTo>
                    <a:pt x="0" y="65794"/>
                  </a:lnTo>
                  <a:cubicBezTo>
                    <a:pt x="0" y="69578"/>
                    <a:pt x="3066" y="72612"/>
                    <a:pt x="6818" y="72612"/>
                  </a:cubicBezTo>
                  <a:cubicBezTo>
                    <a:pt x="10569" y="72612"/>
                    <a:pt x="13635" y="69578"/>
                    <a:pt x="13635" y="65794"/>
                  </a:cubicBezTo>
                  <a:lnTo>
                    <a:pt x="13635" y="34023"/>
                  </a:lnTo>
                  <a:cubicBezTo>
                    <a:pt x="13635" y="22769"/>
                    <a:pt x="22801" y="13602"/>
                    <a:pt x="34055" y="13602"/>
                  </a:cubicBezTo>
                  <a:lnTo>
                    <a:pt x="102133" y="13602"/>
                  </a:lnTo>
                  <a:cubicBezTo>
                    <a:pt x="105884" y="13602"/>
                    <a:pt x="108918" y="10569"/>
                    <a:pt x="108918" y="6818"/>
                  </a:cubicBezTo>
                  <a:cubicBezTo>
                    <a:pt x="108918" y="3034"/>
                    <a:pt x="105884" y="0"/>
                    <a:pt x="102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3800200" y="238125"/>
              <a:ext cx="2552525" cy="1815300"/>
            </a:xfrm>
            <a:custGeom>
              <a:rect b="b" l="l" r="r" t="t"/>
              <a:pathLst>
                <a:path extrusionOk="0" h="72612" w="102101">
                  <a:moveTo>
                    <a:pt x="27238" y="0"/>
                  </a:moveTo>
                  <a:cubicBezTo>
                    <a:pt x="16082" y="0"/>
                    <a:pt x="6166" y="5350"/>
                    <a:pt x="1" y="13700"/>
                  </a:cubicBezTo>
                  <a:lnTo>
                    <a:pt x="1" y="72612"/>
                  </a:lnTo>
                  <a:cubicBezTo>
                    <a:pt x="3752" y="72612"/>
                    <a:pt x="6818" y="69578"/>
                    <a:pt x="6818" y="65794"/>
                  </a:cubicBezTo>
                  <a:lnTo>
                    <a:pt x="6818" y="34023"/>
                  </a:lnTo>
                  <a:cubicBezTo>
                    <a:pt x="6818" y="22769"/>
                    <a:pt x="15984" y="13602"/>
                    <a:pt x="27238" y="13602"/>
                  </a:cubicBezTo>
                  <a:lnTo>
                    <a:pt x="95316" y="13602"/>
                  </a:lnTo>
                  <a:cubicBezTo>
                    <a:pt x="99067" y="13602"/>
                    <a:pt x="102101" y="10569"/>
                    <a:pt x="102101" y="6818"/>
                  </a:cubicBezTo>
                  <a:cubicBezTo>
                    <a:pt x="102101" y="3034"/>
                    <a:pt x="99067" y="0"/>
                    <a:pt x="95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1247700" y="1713350"/>
              <a:ext cx="5105025" cy="3743975"/>
            </a:xfrm>
            <a:custGeom>
              <a:rect b="b" l="l" r="r" t="t"/>
              <a:pathLst>
                <a:path extrusionOk="0" h="149759" w="204201">
                  <a:moveTo>
                    <a:pt x="47625" y="0"/>
                  </a:moveTo>
                  <a:lnTo>
                    <a:pt x="0" y="47658"/>
                  </a:lnTo>
                  <a:lnTo>
                    <a:pt x="0" y="113028"/>
                  </a:lnTo>
                  <a:cubicBezTo>
                    <a:pt x="0" y="133285"/>
                    <a:pt x="16473" y="149758"/>
                    <a:pt x="36698" y="149758"/>
                  </a:cubicBezTo>
                  <a:cubicBezTo>
                    <a:pt x="54182" y="149758"/>
                    <a:pt x="69318" y="137330"/>
                    <a:pt x="72743" y="120205"/>
                  </a:cubicBezTo>
                  <a:lnTo>
                    <a:pt x="77734" y="95283"/>
                  </a:lnTo>
                  <a:lnTo>
                    <a:pt x="126468" y="95283"/>
                  </a:lnTo>
                  <a:lnTo>
                    <a:pt x="131458" y="120205"/>
                  </a:lnTo>
                  <a:cubicBezTo>
                    <a:pt x="134884" y="137330"/>
                    <a:pt x="150019" y="149758"/>
                    <a:pt x="167503" y="149758"/>
                  </a:cubicBezTo>
                  <a:cubicBezTo>
                    <a:pt x="187728" y="149758"/>
                    <a:pt x="204201" y="133285"/>
                    <a:pt x="204201" y="113028"/>
                  </a:cubicBezTo>
                  <a:lnTo>
                    <a:pt x="204201" y="47658"/>
                  </a:lnTo>
                  <a:lnTo>
                    <a:pt x="156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3800200" y="1713350"/>
              <a:ext cx="2552525" cy="3743975"/>
            </a:xfrm>
            <a:custGeom>
              <a:rect b="b" l="l" r="r" t="t"/>
              <a:pathLst>
                <a:path extrusionOk="0" h="149759" w="102101">
                  <a:moveTo>
                    <a:pt x="1" y="0"/>
                  </a:moveTo>
                  <a:lnTo>
                    <a:pt x="1" y="95283"/>
                  </a:lnTo>
                  <a:lnTo>
                    <a:pt x="24368" y="95283"/>
                  </a:lnTo>
                  <a:lnTo>
                    <a:pt x="29358" y="120205"/>
                  </a:lnTo>
                  <a:cubicBezTo>
                    <a:pt x="32784" y="137330"/>
                    <a:pt x="47919" y="149758"/>
                    <a:pt x="65403" y="149758"/>
                  </a:cubicBezTo>
                  <a:cubicBezTo>
                    <a:pt x="85628" y="149758"/>
                    <a:pt x="102101" y="133285"/>
                    <a:pt x="102101" y="113028"/>
                  </a:cubicBezTo>
                  <a:lnTo>
                    <a:pt x="102101" y="47658"/>
                  </a:lnTo>
                  <a:lnTo>
                    <a:pt x="54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1247700" y="1713350"/>
              <a:ext cx="2382100" cy="2382075"/>
            </a:xfrm>
            <a:custGeom>
              <a:rect b="b" l="l" r="r" t="t"/>
              <a:pathLst>
                <a:path extrusionOk="0" h="95283" w="95284">
                  <a:moveTo>
                    <a:pt x="47625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25" y="95283"/>
                  </a:cubicBezTo>
                  <a:cubicBezTo>
                    <a:pt x="73950" y="95283"/>
                    <a:pt x="95283" y="73950"/>
                    <a:pt x="95283" y="47658"/>
                  </a:cubicBezTo>
                  <a:cubicBezTo>
                    <a:pt x="95283" y="21334"/>
                    <a:pt x="73950" y="0"/>
                    <a:pt x="47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1587750" y="2053400"/>
              <a:ext cx="1701975" cy="1701975"/>
            </a:xfrm>
            <a:custGeom>
              <a:rect b="b" l="l" r="r" t="t"/>
              <a:pathLst>
                <a:path extrusionOk="0" h="68079" w="68079">
                  <a:moveTo>
                    <a:pt x="34023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23" y="68078"/>
                  </a:cubicBezTo>
                  <a:cubicBezTo>
                    <a:pt x="52845" y="68078"/>
                    <a:pt x="68079" y="52845"/>
                    <a:pt x="68079" y="34056"/>
                  </a:cubicBezTo>
                  <a:cubicBezTo>
                    <a:pt x="68079" y="15234"/>
                    <a:pt x="52845" y="1"/>
                    <a:pt x="34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3970650" y="1713350"/>
              <a:ext cx="2382075" cy="2382075"/>
            </a:xfrm>
            <a:custGeom>
              <a:rect b="b" l="l" r="r" t="t"/>
              <a:pathLst>
                <a:path extrusionOk="0" h="95283" w="95283">
                  <a:moveTo>
                    <a:pt x="47658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58" y="95283"/>
                  </a:cubicBezTo>
                  <a:cubicBezTo>
                    <a:pt x="73949" y="95283"/>
                    <a:pt x="95283" y="73950"/>
                    <a:pt x="95283" y="47658"/>
                  </a:cubicBezTo>
                  <a:cubicBezTo>
                    <a:pt x="95283" y="21334"/>
                    <a:pt x="73949" y="0"/>
                    <a:pt x="47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4310700" y="2053400"/>
              <a:ext cx="1701975" cy="1701975"/>
            </a:xfrm>
            <a:custGeom>
              <a:rect b="b" l="l" r="r" t="t"/>
              <a:pathLst>
                <a:path extrusionOk="0" h="68079" w="68079">
                  <a:moveTo>
                    <a:pt x="34056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56" y="68078"/>
                  </a:cubicBezTo>
                  <a:cubicBezTo>
                    <a:pt x="52845" y="68078"/>
                    <a:pt x="68078" y="52845"/>
                    <a:pt x="68078" y="34056"/>
                  </a:cubicBezTo>
                  <a:cubicBezTo>
                    <a:pt x="68078" y="15234"/>
                    <a:pt x="52845" y="1"/>
                    <a:pt x="34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4991650" y="3074400"/>
              <a:ext cx="340075" cy="340900"/>
            </a:xfrm>
            <a:custGeom>
              <a:rect b="b" l="l" r="r" t="t"/>
              <a:pathLst>
                <a:path extrusionOk="0" h="13636" w="13603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70"/>
                    <a:pt x="3034" y="13636"/>
                    <a:pt x="6818" y="13636"/>
                  </a:cubicBezTo>
                  <a:cubicBezTo>
                    <a:pt x="10569" y="13636"/>
                    <a:pt x="13603" y="10570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4991650" y="2393475"/>
              <a:ext cx="340075" cy="340900"/>
            </a:xfrm>
            <a:custGeom>
              <a:rect b="b" l="l" r="r" t="t"/>
              <a:pathLst>
                <a:path extrusionOk="0" h="13636" w="13603">
                  <a:moveTo>
                    <a:pt x="6818" y="0"/>
                  </a:moveTo>
                  <a:cubicBezTo>
                    <a:pt x="3034" y="0"/>
                    <a:pt x="0" y="3067"/>
                    <a:pt x="0" y="6818"/>
                  </a:cubicBezTo>
                  <a:cubicBezTo>
                    <a:pt x="0" y="10569"/>
                    <a:pt x="3034" y="13635"/>
                    <a:pt x="6818" y="13635"/>
                  </a:cubicBezTo>
                  <a:cubicBezTo>
                    <a:pt x="10569" y="13635"/>
                    <a:pt x="13603" y="10569"/>
                    <a:pt x="13603" y="6818"/>
                  </a:cubicBezTo>
                  <a:cubicBezTo>
                    <a:pt x="13603" y="3067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5331700" y="2734350"/>
              <a:ext cx="340900" cy="340075"/>
            </a:xfrm>
            <a:custGeom>
              <a:rect b="b" l="l" r="r" t="t"/>
              <a:pathLst>
                <a:path extrusionOk="0" h="13603" w="13636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70" y="13603"/>
                    <a:pt x="13636" y="10569"/>
                    <a:pt x="13636" y="6818"/>
                  </a:cubicBezTo>
                  <a:cubicBezTo>
                    <a:pt x="13636" y="3034"/>
                    <a:pt x="10570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4650775" y="2734350"/>
              <a:ext cx="340900" cy="340075"/>
            </a:xfrm>
            <a:custGeom>
              <a:rect b="b" l="l" r="r" t="t"/>
              <a:pathLst>
                <a:path extrusionOk="0" h="13603" w="13636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1927825" y="2393475"/>
              <a:ext cx="1021850" cy="1021825"/>
            </a:xfrm>
            <a:custGeom>
              <a:rect b="b" l="l" r="r" t="t"/>
              <a:pathLst>
                <a:path extrusionOk="0" h="40873" w="40874">
                  <a:moveTo>
                    <a:pt x="20420" y="0"/>
                  </a:moveTo>
                  <a:cubicBezTo>
                    <a:pt x="16669" y="0"/>
                    <a:pt x="13635" y="3067"/>
                    <a:pt x="13635" y="6818"/>
                  </a:cubicBezTo>
                  <a:lnTo>
                    <a:pt x="13635" y="13635"/>
                  </a:lnTo>
                  <a:lnTo>
                    <a:pt x="6818" y="13635"/>
                  </a:lnTo>
                  <a:cubicBezTo>
                    <a:pt x="3067" y="13635"/>
                    <a:pt x="0" y="16669"/>
                    <a:pt x="0" y="20453"/>
                  </a:cubicBezTo>
                  <a:cubicBezTo>
                    <a:pt x="0" y="24204"/>
                    <a:pt x="3067" y="27238"/>
                    <a:pt x="6818" y="27238"/>
                  </a:cubicBezTo>
                  <a:lnTo>
                    <a:pt x="13635" y="27238"/>
                  </a:lnTo>
                  <a:lnTo>
                    <a:pt x="13635" y="34055"/>
                  </a:lnTo>
                  <a:cubicBezTo>
                    <a:pt x="13635" y="37807"/>
                    <a:pt x="16669" y="40873"/>
                    <a:pt x="20420" y="40873"/>
                  </a:cubicBezTo>
                  <a:cubicBezTo>
                    <a:pt x="24204" y="40873"/>
                    <a:pt x="27238" y="37807"/>
                    <a:pt x="27238" y="34055"/>
                  </a:cubicBezTo>
                  <a:lnTo>
                    <a:pt x="27238" y="27238"/>
                  </a:lnTo>
                  <a:lnTo>
                    <a:pt x="34055" y="27238"/>
                  </a:lnTo>
                  <a:cubicBezTo>
                    <a:pt x="37807" y="27238"/>
                    <a:pt x="40873" y="24204"/>
                    <a:pt x="40873" y="20453"/>
                  </a:cubicBezTo>
                  <a:cubicBezTo>
                    <a:pt x="40873" y="16669"/>
                    <a:pt x="37807" y="13635"/>
                    <a:pt x="34055" y="13635"/>
                  </a:cubicBezTo>
                  <a:lnTo>
                    <a:pt x="27238" y="13635"/>
                  </a:lnTo>
                  <a:lnTo>
                    <a:pt x="27238" y="6818"/>
                  </a:lnTo>
                  <a:cubicBezTo>
                    <a:pt x="27238" y="3067"/>
                    <a:pt x="24204" y="0"/>
                    <a:pt x="20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2608750" y="3415275"/>
              <a:ext cx="1021050" cy="1021050"/>
            </a:xfrm>
            <a:custGeom>
              <a:rect b="b" l="l" r="r" t="t"/>
              <a:pathLst>
                <a:path extrusionOk="0" h="40842" w="40842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3970650" y="3415275"/>
              <a:ext cx="1021025" cy="1021050"/>
            </a:xfrm>
            <a:custGeom>
              <a:rect b="b" l="l" r="r" t="t"/>
              <a:pathLst>
                <a:path extrusionOk="0" h="40842" w="40841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67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1"/>
          <p:cNvGrpSpPr/>
          <p:nvPr/>
        </p:nvGrpSpPr>
        <p:grpSpPr>
          <a:xfrm>
            <a:off x="1544819" y="3287534"/>
            <a:ext cx="795928" cy="795928"/>
            <a:chOff x="1190625" y="238125"/>
            <a:chExt cx="5219200" cy="5219200"/>
          </a:xfrm>
        </p:grpSpPr>
        <p:sp>
          <p:nvSpPr>
            <p:cNvPr id="942" name="Google Shape;942;p1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77146" y="0"/>
                  </a:moveTo>
                  <a:cubicBezTo>
                    <a:pt x="65892" y="0"/>
                    <a:pt x="56726" y="9166"/>
                    <a:pt x="56726" y="20420"/>
                  </a:cubicBezTo>
                  <a:lnTo>
                    <a:pt x="56726" y="56726"/>
                  </a:lnTo>
                  <a:lnTo>
                    <a:pt x="20420" y="56726"/>
                  </a:lnTo>
                  <a:cubicBezTo>
                    <a:pt x="9166" y="56726"/>
                    <a:pt x="0" y="65892"/>
                    <a:pt x="0" y="77146"/>
                  </a:cubicBezTo>
                  <a:lnTo>
                    <a:pt x="0" y="131621"/>
                  </a:lnTo>
                  <a:cubicBezTo>
                    <a:pt x="0" y="142875"/>
                    <a:pt x="9166" y="152041"/>
                    <a:pt x="20420" y="152041"/>
                  </a:cubicBezTo>
                  <a:lnTo>
                    <a:pt x="56726" y="152041"/>
                  </a:lnTo>
                  <a:lnTo>
                    <a:pt x="56726" y="188347"/>
                  </a:lnTo>
                  <a:cubicBezTo>
                    <a:pt x="56726" y="199601"/>
                    <a:pt x="65892" y="208767"/>
                    <a:pt x="77146" y="208767"/>
                  </a:cubicBezTo>
                  <a:lnTo>
                    <a:pt x="131621" y="208767"/>
                  </a:lnTo>
                  <a:cubicBezTo>
                    <a:pt x="142875" y="208767"/>
                    <a:pt x="152041" y="199601"/>
                    <a:pt x="152041" y="188347"/>
                  </a:cubicBezTo>
                  <a:lnTo>
                    <a:pt x="152041" y="152041"/>
                  </a:lnTo>
                  <a:lnTo>
                    <a:pt x="188347" y="152041"/>
                  </a:lnTo>
                  <a:cubicBezTo>
                    <a:pt x="199601" y="152041"/>
                    <a:pt x="208767" y="142875"/>
                    <a:pt x="208767" y="131621"/>
                  </a:cubicBezTo>
                  <a:lnTo>
                    <a:pt x="208767" y="77146"/>
                  </a:lnTo>
                  <a:cubicBezTo>
                    <a:pt x="208767" y="65892"/>
                    <a:pt x="199601" y="56726"/>
                    <a:pt x="188347" y="56726"/>
                  </a:cubicBezTo>
                  <a:lnTo>
                    <a:pt x="152041" y="56726"/>
                  </a:lnTo>
                  <a:lnTo>
                    <a:pt x="152041" y="20420"/>
                  </a:lnTo>
                  <a:cubicBezTo>
                    <a:pt x="152041" y="9166"/>
                    <a:pt x="142875" y="0"/>
                    <a:pt x="131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3800200" y="238125"/>
              <a:ext cx="2609625" cy="5219200"/>
            </a:xfrm>
            <a:custGeom>
              <a:rect b="b" l="l" r="r" t="t"/>
              <a:pathLst>
                <a:path extrusionOk="0" h="208768" w="104385">
                  <a:moveTo>
                    <a:pt x="1" y="0"/>
                  </a:moveTo>
                  <a:lnTo>
                    <a:pt x="1" y="208767"/>
                  </a:lnTo>
                  <a:lnTo>
                    <a:pt x="27238" y="208767"/>
                  </a:lnTo>
                  <a:cubicBezTo>
                    <a:pt x="38492" y="208767"/>
                    <a:pt x="47658" y="199601"/>
                    <a:pt x="47658" y="188347"/>
                  </a:cubicBezTo>
                  <a:lnTo>
                    <a:pt x="47658" y="152041"/>
                  </a:lnTo>
                  <a:lnTo>
                    <a:pt x="83964" y="152041"/>
                  </a:lnTo>
                  <a:cubicBezTo>
                    <a:pt x="95218" y="152041"/>
                    <a:pt x="104384" y="142875"/>
                    <a:pt x="104384" y="131621"/>
                  </a:cubicBezTo>
                  <a:lnTo>
                    <a:pt x="104384" y="77146"/>
                  </a:lnTo>
                  <a:cubicBezTo>
                    <a:pt x="104384" y="65892"/>
                    <a:pt x="95218" y="56726"/>
                    <a:pt x="83964" y="56726"/>
                  </a:cubicBezTo>
                  <a:lnTo>
                    <a:pt x="47658" y="56726"/>
                  </a:lnTo>
                  <a:lnTo>
                    <a:pt x="47658" y="20420"/>
                  </a:lnTo>
                  <a:cubicBezTo>
                    <a:pt x="47658" y="9166"/>
                    <a:pt x="38492" y="0"/>
                    <a:pt x="27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1854425" y="2337400"/>
              <a:ext cx="714400" cy="1020825"/>
            </a:xfrm>
            <a:custGeom>
              <a:rect b="b" l="l" r="r" t="t"/>
              <a:pathLst>
                <a:path extrusionOk="0" h="40833" w="28576">
                  <a:moveTo>
                    <a:pt x="21102" y="1"/>
                  </a:moveTo>
                  <a:cubicBezTo>
                    <a:pt x="19360" y="1"/>
                    <a:pt x="17615" y="661"/>
                    <a:pt x="16278" y="1982"/>
                  </a:cubicBezTo>
                  <a:lnTo>
                    <a:pt x="2675" y="15585"/>
                  </a:lnTo>
                  <a:cubicBezTo>
                    <a:pt x="1" y="18260"/>
                    <a:pt x="1" y="22565"/>
                    <a:pt x="2675" y="25240"/>
                  </a:cubicBezTo>
                  <a:lnTo>
                    <a:pt x="16278" y="38843"/>
                  </a:lnTo>
                  <a:cubicBezTo>
                    <a:pt x="17615" y="40180"/>
                    <a:pt x="19344" y="40833"/>
                    <a:pt x="21106" y="40833"/>
                  </a:cubicBezTo>
                  <a:cubicBezTo>
                    <a:pt x="22834" y="40833"/>
                    <a:pt x="24596" y="40180"/>
                    <a:pt x="25901" y="38843"/>
                  </a:cubicBezTo>
                  <a:cubicBezTo>
                    <a:pt x="28576" y="36168"/>
                    <a:pt x="28576" y="31862"/>
                    <a:pt x="25901" y="29220"/>
                  </a:cubicBezTo>
                  <a:lnTo>
                    <a:pt x="17126" y="20413"/>
                  </a:lnTo>
                  <a:lnTo>
                    <a:pt x="25901" y="11605"/>
                  </a:lnTo>
                  <a:cubicBezTo>
                    <a:pt x="28576" y="8963"/>
                    <a:pt x="28576" y="4625"/>
                    <a:pt x="25901" y="1982"/>
                  </a:cubicBezTo>
                  <a:cubicBezTo>
                    <a:pt x="24580" y="661"/>
                    <a:pt x="22843" y="1"/>
                    <a:pt x="2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031600" y="2337400"/>
              <a:ext cx="714400" cy="1020825"/>
            </a:xfrm>
            <a:custGeom>
              <a:rect b="b" l="l" r="r" t="t"/>
              <a:pathLst>
                <a:path extrusionOk="0" h="40833" w="28576">
                  <a:moveTo>
                    <a:pt x="7475" y="1"/>
                  </a:moveTo>
                  <a:cubicBezTo>
                    <a:pt x="5734" y="1"/>
                    <a:pt x="3996" y="661"/>
                    <a:pt x="2675" y="1982"/>
                  </a:cubicBezTo>
                  <a:cubicBezTo>
                    <a:pt x="1" y="4657"/>
                    <a:pt x="1" y="8963"/>
                    <a:pt x="2675" y="11605"/>
                  </a:cubicBezTo>
                  <a:lnTo>
                    <a:pt x="11450" y="20413"/>
                  </a:lnTo>
                  <a:lnTo>
                    <a:pt x="2675" y="29220"/>
                  </a:lnTo>
                  <a:cubicBezTo>
                    <a:pt x="1" y="31862"/>
                    <a:pt x="1" y="36168"/>
                    <a:pt x="2675" y="38843"/>
                  </a:cubicBezTo>
                  <a:cubicBezTo>
                    <a:pt x="3980" y="40180"/>
                    <a:pt x="5742" y="40833"/>
                    <a:pt x="7471" y="40833"/>
                  </a:cubicBezTo>
                  <a:cubicBezTo>
                    <a:pt x="9232" y="40833"/>
                    <a:pt x="10961" y="40180"/>
                    <a:pt x="12298" y="38843"/>
                  </a:cubicBezTo>
                  <a:lnTo>
                    <a:pt x="25901" y="25240"/>
                  </a:lnTo>
                  <a:cubicBezTo>
                    <a:pt x="28576" y="22565"/>
                    <a:pt x="28576" y="18260"/>
                    <a:pt x="25901" y="15585"/>
                  </a:cubicBezTo>
                  <a:lnTo>
                    <a:pt x="12298" y="1982"/>
                  </a:lnTo>
                  <a:cubicBezTo>
                    <a:pt x="10961" y="661"/>
                    <a:pt x="9216" y="1"/>
                    <a:pt x="7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3273400" y="4095825"/>
              <a:ext cx="1053625" cy="680550"/>
            </a:xfrm>
            <a:custGeom>
              <a:rect b="b" l="l" r="r" t="t"/>
              <a:pathLst>
                <a:path extrusionOk="0" h="27222" w="42145">
                  <a:moveTo>
                    <a:pt x="7466" y="0"/>
                  </a:moveTo>
                  <a:cubicBezTo>
                    <a:pt x="5725" y="0"/>
                    <a:pt x="3980" y="669"/>
                    <a:pt x="2642" y="2006"/>
                  </a:cubicBezTo>
                  <a:cubicBezTo>
                    <a:pt x="0" y="4649"/>
                    <a:pt x="0" y="8954"/>
                    <a:pt x="2642" y="11629"/>
                  </a:cubicBezTo>
                  <a:lnTo>
                    <a:pt x="16245" y="25232"/>
                  </a:lnTo>
                  <a:cubicBezTo>
                    <a:pt x="17582" y="26569"/>
                    <a:pt x="19344" y="27222"/>
                    <a:pt x="21073" y="27222"/>
                  </a:cubicBezTo>
                  <a:cubicBezTo>
                    <a:pt x="22801" y="27222"/>
                    <a:pt x="24563" y="26569"/>
                    <a:pt x="25900" y="25232"/>
                  </a:cubicBezTo>
                  <a:lnTo>
                    <a:pt x="39503" y="11629"/>
                  </a:lnTo>
                  <a:cubicBezTo>
                    <a:pt x="42145" y="8954"/>
                    <a:pt x="42145" y="4649"/>
                    <a:pt x="39503" y="2006"/>
                  </a:cubicBezTo>
                  <a:cubicBezTo>
                    <a:pt x="38165" y="669"/>
                    <a:pt x="36420" y="0"/>
                    <a:pt x="34679" y="0"/>
                  </a:cubicBezTo>
                  <a:cubicBezTo>
                    <a:pt x="32938" y="0"/>
                    <a:pt x="31201" y="669"/>
                    <a:pt x="29880" y="2006"/>
                  </a:cubicBezTo>
                  <a:lnTo>
                    <a:pt x="21073" y="10781"/>
                  </a:lnTo>
                  <a:lnTo>
                    <a:pt x="12265" y="2006"/>
                  </a:lnTo>
                  <a:cubicBezTo>
                    <a:pt x="10944" y="669"/>
                    <a:pt x="9207" y="0"/>
                    <a:pt x="7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3800200" y="4095825"/>
              <a:ext cx="526825" cy="680550"/>
            </a:xfrm>
            <a:custGeom>
              <a:rect b="b" l="l" r="r" t="t"/>
              <a:pathLst>
                <a:path extrusionOk="0" h="27222" w="21073">
                  <a:moveTo>
                    <a:pt x="13607" y="0"/>
                  </a:moveTo>
                  <a:cubicBezTo>
                    <a:pt x="11866" y="0"/>
                    <a:pt x="10129" y="669"/>
                    <a:pt x="8808" y="2006"/>
                  </a:cubicBezTo>
                  <a:lnTo>
                    <a:pt x="1" y="10781"/>
                  </a:lnTo>
                  <a:lnTo>
                    <a:pt x="1" y="27222"/>
                  </a:lnTo>
                  <a:cubicBezTo>
                    <a:pt x="1729" y="27222"/>
                    <a:pt x="3491" y="26569"/>
                    <a:pt x="4828" y="25232"/>
                  </a:cubicBezTo>
                  <a:lnTo>
                    <a:pt x="18431" y="11629"/>
                  </a:lnTo>
                  <a:cubicBezTo>
                    <a:pt x="21073" y="8954"/>
                    <a:pt x="21073" y="4649"/>
                    <a:pt x="18431" y="2006"/>
                  </a:cubicBezTo>
                  <a:cubicBezTo>
                    <a:pt x="17093" y="669"/>
                    <a:pt x="15348" y="0"/>
                    <a:pt x="13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3273400" y="918650"/>
              <a:ext cx="1053625" cy="681375"/>
            </a:xfrm>
            <a:custGeom>
              <a:rect b="b" l="l" r="r" t="t"/>
              <a:pathLst>
                <a:path extrusionOk="0" h="27255" w="42145">
                  <a:moveTo>
                    <a:pt x="21073" y="0"/>
                  </a:moveTo>
                  <a:cubicBezTo>
                    <a:pt x="19327" y="0"/>
                    <a:pt x="17582" y="669"/>
                    <a:pt x="16245" y="2006"/>
                  </a:cubicBezTo>
                  <a:lnTo>
                    <a:pt x="2642" y="15609"/>
                  </a:lnTo>
                  <a:cubicBezTo>
                    <a:pt x="0" y="18284"/>
                    <a:pt x="0" y="22590"/>
                    <a:pt x="2642" y="25232"/>
                  </a:cubicBezTo>
                  <a:cubicBezTo>
                    <a:pt x="3980" y="26569"/>
                    <a:pt x="5725" y="27238"/>
                    <a:pt x="7466" y="27238"/>
                  </a:cubicBezTo>
                  <a:cubicBezTo>
                    <a:pt x="9207" y="27238"/>
                    <a:pt x="10944" y="26569"/>
                    <a:pt x="12265" y="25232"/>
                  </a:cubicBezTo>
                  <a:lnTo>
                    <a:pt x="21073" y="16457"/>
                  </a:lnTo>
                  <a:lnTo>
                    <a:pt x="29880" y="25232"/>
                  </a:lnTo>
                  <a:cubicBezTo>
                    <a:pt x="31217" y="26569"/>
                    <a:pt x="32946" y="27254"/>
                    <a:pt x="34675" y="27254"/>
                  </a:cubicBezTo>
                  <a:cubicBezTo>
                    <a:pt x="36437" y="27254"/>
                    <a:pt x="38165" y="26569"/>
                    <a:pt x="39503" y="25232"/>
                  </a:cubicBezTo>
                  <a:cubicBezTo>
                    <a:pt x="42145" y="22590"/>
                    <a:pt x="42145" y="18284"/>
                    <a:pt x="39503" y="15609"/>
                  </a:cubicBezTo>
                  <a:lnTo>
                    <a:pt x="25900" y="2006"/>
                  </a:lnTo>
                  <a:cubicBezTo>
                    <a:pt x="24563" y="669"/>
                    <a:pt x="22818" y="0"/>
                    <a:pt x="2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3800200" y="919050"/>
              <a:ext cx="526825" cy="680975"/>
            </a:xfrm>
            <a:custGeom>
              <a:rect b="b" l="l" r="r" t="t"/>
              <a:pathLst>
                <a:path extrusionOk="0" h="27239" w="21073">
                  <a:moveTo>
                    <a:pt x="1" y="1"/>
                  </a:moveTo>
                  <a:lnTo>
                    <a:pt x="1" y="16441"/>
                  </a:lnTo>
                  <a:lnTo>
                    <a:pt x="8808" y="25216"/>
                  </a:lnTo>
                  <a:cubicBezTo>
                    <a:pt x="10145" y="26553"/>
                    <a:pt x="11874" y="27238"/>
                    <a:pt x="13603" y="27238"/>
                  </a:cubicBezTo>
                  <a:cubicBezTo>
                    <a:pt x="15365" y="27238"/>
                    <a:pt x="17093" y="26553"/>
                    <a:pt x="18431" y="25216"/>
                  </a:cubicBezTo>
                  <a:cubicBezTo>
                    <a:pt x="21073" y="22574"/>
                    <a:pt x="21073" y="18268"/>
                    <a:pt x="18431" y="15593"/>
                  </a:cubicBezTo>
                  <a:lnTo>
                    <a:pt x="4828" y="1990"/>
                  </a:lnTo>
                  <a:cubicBezTo>
                    <a:pt x="3491" y="653"/>
                    <a:pt x="1729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3289700" y="2337200"/>
              <a:ext cx="1021025" cy="1021025"/>
            </a:xfrm>
            <a:custGeom>
              <a:rect b="b" l="l" r="r" t="t"/>
              <a:pathLst>
                <a:path extrusionOk="0" h="40841" w="40841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4"/>
                    <a:pt x="9167" y="40841"/>
                    <a:pt x="20421" y="40841"/>
                  </a:cubicBezTo>
                  <a:cubicBezTo>
                    <a:pt x="31674" y="40841"/>
                    <a:pt x="40841" y="31674"/>
                    <a:pt x="40841" y="20421"/>
                  </a:cubicBezTo>
                  <a:cubicBezTo>
                    <a:pt x="40841" y="9167"/>
                    <a:pt x="31674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3800200" y="2337200"/>
              <a:ext cx="510525" cy="1021025"/>
            </a:xfrm>
            <a:custGeom>
              <a:rect b="b" l="l" r="r" t="t"/>
              <a:pathLst>
                <a:path extrusionOk="0" h="40841" w="20421">
                  <a:moveTo>
                    <a:pt x="1" y="1"/>
                  </a:moveTo>
                  <a:lnTo>
                    <a:pt x="1" y="40841"/>
                  </a:lnTo>
                  <a:cubicBezTo>
                    <a:pt x="11254" y="40841"/>
                    <a:pt x="20421" y="31674"/>
                    <a:pt x="20421" y="20421"/>
                  </a:cubicBezTo>
                  <a:cubicBezTo>
                    <a:pt x="20421" y="9167"/>
                    <a:pt x="1125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g2865f3369c8_0_5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50" y="80580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g2865f3369c8_0_6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00" y="738188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g2865f3369c8_0_6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150" y="738188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g2865f3369c8_0_7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50" y="738188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g2865f3369c8_0_8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450" y="738188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865f3369c8_0_93"/>
          <p:cNvSpPr txBox="1"/>
          <p:nvPr/>
        </p:nvSpPr>
        <p:spPr>
          <a:xfrm>
            <a:off x="550950" y="228975"/>
            <a:ext cx="80421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highlight>
                  <a:srgbClr val="FF0000"/>
                </a:highlight>
                <a:latin typeface="Maven Pro"/>
                <a:ea typeface="Maven Pro"/>
                <a:cs typeface="Maven Pro"/>
                <a:sym typeface="Maven Pro"/>
              </a:rPr>
              <a:t>Average critic rating vs </a:t>
            </a:r>
            <a:r>
              <a:rPr lang="en" sz="2500">
                <a:solidFill>
                  <a:schemeClr val="lt1"/>
                </a:solidFill>
                <a:highlight>
                  <a:srgbClr val="FF0000"/>
                </a:highlight>
                <a:latin typeface="Maven Pro"/>
                <a:ea typeface="Maven Pro"/>
                <a:cs typeface="Maven Pro"/>
                <a:sym typeface="Maven Pro"/>
              </a:rPr>
              <a:t>developer</a:t>
            </a:r>
            <a:r>
              <a:rPr lang="en" sz="2500">
                <a:solidFill>
                  <a:schemeClr val="lt1"/>
                </a:solidFill>
                <a:highlight>
                  <a:srgbClr val="FF0000"/>
                </a:highlight>
                <a:latin typeface="Maven Pro"/>
                <a:ea typeface="Maven Pro"/>
                <a:cs typeface="Maven Pro"/>
                <a:sym typeface="Maven Pro"/>
              </a:rPr>
              <a:t> for each decade by decade.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32" name="Google Shape;1032;g2865f3369c8_0_9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925" y="1353225"/>
            <a:ext cx="5814749" cy="3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g2865f3369c8_0_10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00" y="55450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g2865f3369c8_0_11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375" y="738188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Google Shape;1047;g2865f3369c8_0_1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450" y="100685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oogle Shape;1052;g2865f3369c8_0_1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75" y="9565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"/>
          <p:cNvSpPr txBox="1"/>
          <p:nvPr>
            <p:ph type="title"/>
          </p:nvPr>
        </p:nvSpPr>
        <p:spPr>
          <a:xfrm>
            <a:off x="1813050" y="405113"/>
            <a:ext cx="551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Theme</a:t>
            </a:r>
            <a:endParaRPr/>
          </a:p>
        </p:txBody>
      </p:sp>
      <p:sp>
        <p:nvSpPr>
          <p:cNvPr id="957" name="Google Shape;957;p2"/>
          <p:cNvSpPr txBox="1"/>
          <p:nvPr>
            <p:ph idx="1" type="subTitle"/>
          </p:nvPr>
        </p:nvSpPr>
        <p:spPr>
          <a:xfrm>
            <a:off x="1736700" y="1496725"/>
            <a:ext cx="56706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overarching theme of the presentation was centered on finding popular video video through a variety of methods including total games produced, user ratings, critic rating and total sales. We developed visualizations for all decades combined as well as stratified them based on individual decades.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Success Between Companies</a:t>
            </a:r>
            <a:endParaRPr/>
          </a:p>
        </p:txBody>
      </p:sp>
      <p:sp>
        <p:nvSpPr>
          <p:cNvPr id="1058" name="Google Shape;1058;p7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865f3369c8_2_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Games by Console</a:t>
            </a:r>
            <a:endParaRPr/>
          </a:p>
        </p:txBody>
      </p:sp>
      <p:pic>
        <p:nvPicPr>
          <p:cNvPr id="1064" name="Google Shape;1064;g2865f3369c8_2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" y="1871698"/>
            <a:ext cx="3887699" cy="239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g2865f3369c8_2_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125" y="1871690"/>
            <a:ext cx="3887699" cy="239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865f3369c8_2_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Games by Console</a:t>
            </a:r>
            <a:endParaRPr/>
          </a:p>
        </p:txBody>
      </p:sp>
      <p:pic>
        <p:nvPicPr>
          <p:cNvPr id="1071" name="Google Shape;1071;g2865f3369c8_2_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3" y="1871713"/>
            <a:ext cx="3887682" cy="23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g2865f3369c8_2_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25" y="1871727"/>
            <a:ext cx="3887674" cy="239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865f3369c8_2_1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Games by Console</a:t>
            </a:r>
            <a:endParaRPr/>
          </a:p>
        </p:txBody>
      </p:sp>
      <p:pic>
        <p:nvPicPr>
          <p:cNvPr id="1078" name="Google Shape;1078;g2865f3369c8_2_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1871725"/>
            <a:ext cx="3887674" cy="239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g2865f3369c8_2_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00" y="1871734"/>
            <a:ext cx="3887674" cy="239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5"/>
          <p:cNvSpPr txBox="1"/>
          <p:nvPr>
            <p:ph type="title"/>
          </p:nvPr>
        </p:nvSpPr>
        <p:spPr>
          <a:xfrm>
            <a:off x="3657600" y="2487975"/>
            <a:ext cx="4768975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85" name="Google Shape;1085;p15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8649e66ab1_1_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(Developers)</a:t>
            </a:r>
            <a:endParaRPr/>
          </a:p>
        </p:txBody>
      </p:sp>
      <p:sp>
        <p:nvSpPr>
          <p:cNvPr id="1091" name="Google Shape;1091;g28649e66ab1_1_0"/>
          <p:cNvSpPr txBox="1"/>
          <p:nvPr/>
        </p:nvSpPr>
        <p:spPr>
          <a:xfrm>
            <a:off x="717425" y="1466025"/>
            <a:ext cx="751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Atari dominated the market of the 70s and 80s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Sega and Microsoft had good reviews 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thorough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the 80s and 90s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Nintendo had good user and critic reviews over the entire analysis period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Rockstar had good reviews and sales after the 00s, and EA had good sales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8649e66ab1_1_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(Consoles)</a:t>
            </a:r>
            <a:endParaRPr/>
          </a:p>
        </p:txBody>
      </p:sp>
      <p:sp>
        <p:nvSpPr>
          <p:cNvPr id="1097" name="Google Shape;1097;g28649e66ab1_1_5"/>
          <p:cNvSpPr txBox="1"/>
          <p:nvPr/>
        </p:nvSpPr>
        <p:spPr>
          <a:xfrm>
            <a:off x="717425" y="1466025"/>
            <a:ext cx="751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Atari 2600 was important in the 1970s and 80s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NES and SNES were important in the 80s and 90s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PC had large sales in the 70s, 90s, and 2000s, and 2010s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Playstation and Xbox series consoles became important after the 90s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8649e66ab1_1_1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03" name="Google Shape;1103;g28649e66ab1_1_10"/>
          <p:cNvSpPr txBox="1"/>
          <p:nvPr/>
        </p:nvSpPr>
        <p:spPr>
          <a:xfrm>
            <a:off x="1524000" y="1085025"/>
            <a:ext cx="76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Lack of user and critic reviews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Incomplete data for 2020s 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Lack of statistics for earlier decades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8"/>
          <p:cNvSpPr txBox="1"/>
          <p:nvPr>
            <p:ph type="title"/>
          </p:nvPr>
        </p:nvSpPr>
        <p:spPr>
          <a:xfrm>
            <a:off x="902350" y="835675"/>
            <a:ext cx="4958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09" name="Google Shape;1109;p18"/>
          <p:cNvSpPr txBox="1"/>
          <p:nvPr>
            <p:ph type="title"/>
          </p:nvPr>
        </p:nvSpPr>
        <p:spPr>
          <a:xfrm>
            <a:off x="1679275" y="1945200"/>
            <a:ext cx="21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Sources</a:t>
            </a:r>
            <a:endParaRPr sz="1800" u="none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110" name="Google Shape;1110;p18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https://github.com/carolinadatascience/approaching-data-science-project/blob/main/Intro%20to%20Data%20Science%20-%20CDC%20Workshop.pdf</a:t>
            </a:r>
            <a:r>
              <a:rPr lang="en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6404197" y="798470"/>
            <a:ext cx="700356" cy="700356"/>
          </a:xfrm>
          <a:custGeom>
            <a:rect b="b" l="l" r="r" t="t"/>
            <a:pathLst>
              <a:path extrusionOk="0" h="52967" w="52967">
                <a:moveTo>
                  <a:pt x="9841" y="0"/>
                </a:moveTo>
                <a:lnTo>
                  <a:pt x="0" y="9841"/>
                </a:lnTo>
                <a:lnTo>
                  <a:pt x="16594" y="26435"/>
                </a:lnTo>
                <a:lnTo>
                  <a:pt x="0" y="43030"/>
                </a:lnTo>
                <a:lnTo>
                  <a:pt x="9841" y="52967"/>
                </a:lnTo>
                <a:lnTo>
                  <a:pt x="26435" y="36373"/>
                </a:lnTo>
                <a:lnTo>
                  <a:pt x="43029" y="52967"/>
                </a:lnTo>
                <a:lnTo>
                  <a:pt x="52967" y="43030"/>
                </a:lnTo>
                <a:lnTo>
                  <a:pt x="36372" y="26435"/>
                </a:lnTo>
                <a:lnTo>
                  <a:pt x="52967" y="9841"/>
                </a:lnTo>
                <a:lnTo>
                  <a:pt x="43029" y="0"/>
                </a:lnTo>
                <a:lnTo>
                  <a:pt x="26435" y="16595"/>
                </a:lnTo>
                <a:lnTo>
                  <a:pt x="98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8"/>
          <p:cNvSpPr/>
          <p:nvPr/>
        </p:nvSpPr>
        <p:spPr>
          <a:xfrm>
            <a:off x="7236542" y="778139"/>
            <a:ext cx="876401" cy="654434"/>
          </a:xfrm>
          <a:custGeom>
            <a:rect b="b" l="l" r="r" t="t"/>
            <a:pathLst>
              <a:path extrusionOk="0" h="49494" w="66281">
                <a:moveTo>
                  <a:pt x="33092" y="25181"/>
                </a:moveTo>
                <a:lnTo>
                  <a:pt x="40039" y="35601"/>
                </a:lnTo>
                <a:lnTo>
                  <a:pt x="26146" y="35601"/>
                </a:lnTo>
                <a:lnTo>
                  <a:pt x="33092" y="25181"/>
                </a:lnTo>
                <a:close/>
                <a:moveTo>
                  <a:pt x="33092" y="1"/>
                </a:moveTo>
                <a:lnTo>
                  <a:pt x="1" y="49494"/>
                </a:lnTo>
                <a:lnTo>
                  <a:pt x="66281" y="49494"/>
                </a:lnTo>
                <a:lnTo>
                  <a:pt x="330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8"/>
          <p:cNvSpPr/>
          <p:nvPr/>
        </p:nvSpPr>
        <p:spPr>
          <a:xfrm>
            <a:off x="5407288" y="778158"/>
            <a:ext cx="864923" cy="740989"/>
          </a:xfrm>
          <a:custGeom>
            <a:rect b="b" l="l" r="r" t="t"/>
            <a:pathLst>
              <a:path extrusionOk="0" h="56040" w="65413">
                <a:moveTo>
                  <a:pt x="37434" y="13975"/>
                </a:moveTo>
                <a:cubicBezTo>
                  <a:pt x="45152" y="13975"/>
                  <a:pt x="51423" y="20246"/>
                  <a:pt x="51423" y="27964"/>
                </a:cubicBezTo>
                <a:cubicBezTo>
                  <a:pt x="51489" y="36469"/>
                  <a:pt x="44545" y="42090"/>
                  <a:pt x="37300" y="42090"/>
                </a:cubicBezTo>
                <a:cubicBezTo>
                  <a:pt x="33861" y="42090"/>
                  <a:pt x="30354" y="40824"/>
                  <a:pt x="27497" y="37998"/>
                </a:cubicBezTo>
                <a:cubicBezTo>
                  <a:pt x="18621" y="29122"/>
                  <a:pt x="24892" y="14071"/>
                  <a:pt x="37434" y="14071"/>
                </a:cubicBezTo>
                <a:lnTo>
                  <a:pt x="37434" y="13975"/>
                </a:lnTo>
                <a:close/>
                <a:moveTo>
                  <a:pt x="37201" y="1"/>
                </a:moveTo>
                <a:cubicBezTo>
                  <a:pt x="30310" y="1"/>
                  <a:pt x="23281" y="2561"/>
                  <a:pt x="17560" y="8282"/>
                </a:cubicBezTo>
                <a:cubicBezTo>
                  <a:pt x="1" y="25938"/>
                  <a:pt x="12447" y="56039"/>
                  <a:pt x="37434" y="56039"/>
                </a:cubicBezTo>
                <a:cubicBezTo>
                  <a:pt x="52871" y="56039"/>
                  <a:pt x="65413" y="43497"/>
                  <a:pt x="65413" y="27964"/>
                </a:cubicBezTo>
                <a:cubicBezTo>
                  <a:pt x="65348" y="11139"/>
                  <a:pt x="51574" y="1"/>
                  <a:pt x="372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8"/>
          <p:cNvSpPr/>
          <p:nvPr/>
        </p:nvSpPr>
        <p:spPr>
          <a:xfrm>
            <a:off x="5807820" y="585300"/>
            <a:ext cx="188817" cy="432468"/>
          </a:xfrm>
          <a:custGeom>
            <a:rect b="b" l="l" r="r" t="t"/>
            <a:pathLst>
              <a:path extrusionOk="0" h="32707" w="14280">
                <a:moveTo>
                  <a:pt x="1" y="0"/>
                </a:moveTo>
                <a:lnTo>
                  <a:pt x="1" y="32706"/>
                </a:lnTo>
                <a:lnTo>
                  <a:pt x="14280" y="32706"/>
                </a:lnTo>
                <a:lnTo>
                  <a:pt x="142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865f3369c8_0_30"/>
          <p:cNvSpPr txBox="1"/>
          <p:nvPr>
            <p:ph type="title"/>
          </p:nvPr>
        </p:nvSpPr>
        <p:spPr>
          <a:xfrm>
            <a:off x="623500" y="331500"/>
            <a:ext cx="8127600" cy="12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software was used?</a:t>
            </a:r>
            <a:endParaRPr/>
          </a:p>
        </p:txBody>
      </p:sp>
      <p:sp>
        <p:nvSpPr>
          <p:cNvPr id="963" name="Google Shape;963;g2865f3369c8_0_30"/>
          <p:cNvSpPr txBox="1"/>
          <p:nvPr/>
        </p:nvSpPr>
        <p:spPr>
          <a:xfrm>
            <a:off x="1335975" y="1846150"/>
            <a:ext cx="68358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used Pandas and Python for Data Cleaning and Excel for Data Visualization.</a:t>
            </a:r>
            <a:endParaRPr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"/>
          <p:cNvSpPr txBox="1"/>
          <p:nvPr>
            <p:ph type="title"/>
          </p:nvPr>
        </p:nvSpPr>
        <p:spPr>
          <a:xfrm>
            <a:off x="605700" y="1865100"/>
            <a:ext cx="45600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Which companies were popular throughout all 5 decades?</a:t>
            </a:r>
            <a:endParaRPr sz="2000"/>
          </a:p>
        </p:txBody>
      </p:sp>
      <p:sp>
        <p:nvSpPr>
          <p:cNvPr id="969" name="Google Shape;969;p4"/>
          <p:cNvSpPr txBox="1"/>
          <p:nvPr>
            <p:ph idx="2" type="title"/>
          </p:nvPr>
        </p:nvSpPr>
        <p:spPr>
          <a:xfrm>
            <a:off x="706225" y="69385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g2865f3369c8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00" y="714850"/>
            <a:ext cx="6389751" cy="39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g2865f3369c8_0_0"/>
          <p:cNvSpPr txBox="1"/>
          <p:nvPr/>
        </p:nvSpPr>
        <p:spPr>
          <a:xfrm>
            <a:off x="-201050" y="0"/>
            <a:ext cx="611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Holistic analysis of games produced.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g2865f3369c8_0_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9225"/>
            <a:ext cx="4561075" cy="28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g2865f3369c8_0_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375" y="1556840"/>
            <a:ext cx="4244624" cy="261888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g2865f3369c8_0_9"/>
          <p:cNvSpPr txBox="1"/>
          <p:nvPr/>
        </p:nvSpPr>
        <p:spPr>
          <a:xfrm>
            <a:off x="0" y="351850"/>
            <a:ext cx="611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 values of User vs Critic Analysis of the games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g2865f3369c8_0_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25" y="889600"/>
            <a:ext cx="59436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g2865f3369c8_0_20"/>
          <p:cNvSpPr txBox="1"/>
          <p:nvPr/>
        </p:nvSpPr>
        <p:spPr>
          <a:xfrm>
            <a:off x="0" y="0"/>
            <a:ext cx="841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Biggest difference between Critic and User Rating (absolute value). These were the most controversial Publishers of all time.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4" name="Google Shape;994;p6"/>
          <p:cNvSpPr txBox="1"/>
          <p:nvPr/>
        </p:nvSpPr>
        <p:spPr>
          <a:xfrm>
            <a:off x="5375975" y="27419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Which game were popular decade by decade?</a:t>
            </a:r>
            <a:endParaRPr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865f3369c8_0_41"/>
          <p:cNvSpPr txBox="1"/>
          <p:nvPr/>
        </p:nvSpPr>
        <p:spPr>
          <a:xfrm>
            <a:off x="692500" y="228975"/>
            <a:ext cx="81090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00" name="Google Shape;1000;g2865f3369c8_0_41"/>
          <p:cNvSpPr txBox="1"/>
          <p:nvPr/>
        </p:nvSpPr>
        <p:spPr>
          <a:xfrm>
            <a:off x="1101900" y="228975"/>
            <a:ext cx="80421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highlight>
                  <a:srgbClr val="FF0000"/>
                </a:highlight>
                <a:latin typeface="Maven Pro"/>
                <a:ea typeface="Maven Pro"/>
                <a:cs typeface="Maven Pro"/>
                <a:sym typeface="Maven Pro"/>
              </a:rPr>
              <a:t>% of sales for top 10 games decade by decade and other games.</a:t>
            </a:r>
            <a:endParaRPr sz="2500">
              <a:solidFill>
                <a:schemeClr val="lt1"/>
              </a:solidFill>
              <a:highlight>
                <a:srgbClr val="FF0000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01" name="Google Shape;1001;g2865f3369c8_0_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0" y="1248200"/>
            <a:ext cx="608712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