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426915-6371-4277-9532-C004934442E5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5F034A57-BD96-495F-AFE4-999480F9329F}">
      <dgm:prSet/>
      <dgm:spPr/>
      <dgm:t>
        <a:bodyPr/>
        <a:lstStyle/>
        <a:p>
          <a:r>
            <a:rPr lang="en-US" b="1" i="0" baseline="0" dirty="0"/>
            <a:t>Multimodal Cyberattack Detection Model</a:t>
          </a:r>
          <a:endParaRPr lang="en-IN" dirty="0"/>
        </a:p>
      </dgm:t>
    </dgm:pt>
    <dgm:pt modelId="{F79A0B58-4F06-4B2B-B453-4E0CEEEE863F}" type="parTrans" cxnId="{9B4B3E9F-B7EA-4D74-8C86-38CE48CE323E}">
      <dgm:prSet/>
      <dgm:spPr/>
      <dgm:t>
        <a:bodyPr/>
        <a:lstStyle/>
        <a:p>
          <a:endParaRPr lang="en-IN"/>
        </a:p>
      </dgm:t>
    </dgm:pt>
    <dgm:pt modelId="{DC7C8621-3146-4215-87A3-F2DCACD2A232}" type="sibTrans" cxnId="{9B4B3E9F-B7EA-4D74-8C86-38CE48CE323E}">
      <dgm:prSet/>
      <dgm:spPr/>
      <dgm:t>
        <a:bodyPr/>
        <a:lstStyle/>
        <a:p>
          <a:endParaRPr lang="en-IN"/>
        </a:p>
      </dgm:t>
    </dgm:pt>
    <dgm:pt modelId="{28B76449-D83F-4476-AC57-A4EB2A22FA29}">
      <dgm:prSet/>
      <dgm:spPr/>
      <dgm:t>
        <a:bodyPr/>
        <a:lstStyle/>
        <a:p>
          <a:r>
            <a:rPr lang="en-US" b="0" i="0" baseline="0" dirty="0"/>
            <a:t>Model Architecture</a:t>
          </a:r>
          <a:endParaRPr lang="en-IN" dirty="0"/>
        </a:p>
      </dgm:t>
    </dgm:pt>
    <dgm:pt modelId="{16CAA80B-7F46-497B-BD4A-3F1A4D7B51E7}" type="parTrans" cxnId="{74F1F2EA-FDD7-4CEB-9C5A-69ABD4B90096}">
      <dgm:prSet/>
      <dgm:spPr/>
      <dgm:t>
        <a:bodyPr/>
        <a:lstStyle/>
        <a:p>
          <a:endParaRPr lang="en-IN"/>
        </a:p>
      </dgm:t>
    </dgm:pt>
    <dgm:pt modelId="{3384BE29-3767-4170-A146-406F2962EAF3}" type="sibTrans" cxnId="{74F1F2EA-FDD7-4CEB-9C5A-69ABD4B90096}">
      <dgm:prSet/>
      <dgm:spPr/>
      <dgm:t>
        <a:bodyPr/>
        <a:lstStyle/>
        <a:p>
          <a:endParaRPr lang="en-IN"/>
        </a:p>
      </dgm:t>
    </dgm:pt>
    <dgm:pt modelId="{ED83A652-D6ED-41AF-A70F-3E0AAF28A55C}">
      <dgm:prSet/>
      <dgm:spPr/>
      <dgm:t>
        <a:bodyPr/>
        <a:lstStyle/>
        <a:p>
          <a:r>
            <a:rPr lang="en-US" b="0" i="0" baseline="0" dirty="0"/>
            <a:t>CNNs for Local Patterns and n-gram Analysis</a:t>
          </a:r>
          <a:endParaRPr lang="en-IN" dirty="0"/>
        </a:p>
      </dgm:t>
    </dgm:pt>
    <dgm:pt modelId="{76BC2191-052C-4834-89F3-7998703FBD30}" type="parTrans" cxnId="{73EA344D-8844-4C17-9901-59ECBDFA157D}">
      <dgm:prSet/>
      <dgm:spPr/>
      <dgm:t>
        <a:bodyPr/>
        <a:lstStyle/>
        <a:p>
          <a:endParaRPr lang="en-IN"/>
        </a:p>
      </dgm:t>
    </dgm:pt>
    <dgm:pt modelId="{BB589D50-C8FD-4DB4-8002-E7EACD29FC94}" type="sibTrans" cxnId="{73EA344D-8844-4C17-9901-59ECBDFA157D}">
      <dgm:prSet/>
      <dgm:spPr/>
      <dgm:t>
        <a:bodyPr/>
        <a:lstStyle/>
        <a:p>
          <a:endParaRPr lang="en-IN"/>
        </a:p>
      </dgm:t>
    </dgm:pt>
    <dgm:pt modelId="{59B1161F-C4B0-4084-8D22-A4E29D2C8B3F}">
      <dgm:prSet/>
      <dgm:spPr/>
      <dgm:t>
        <a:bodyPr/>
        <a:lstStyle/>
        <a:p>
          <a:r>
            <a:rPr lang="en-US" b="0" i="0" baseline="0" dirty="0"/>
            <a:t>RNNs for Sequential Data and Contextualization</a:t>
          </a:r>
          <a:endParaRPr lang="en-IN" dirty="0"/>
        </a:p>
      </dgm:t>
    </dgm:pt>
    <dgm:pt modelId="{85120671-7A69-4E1C-8494-705D5818FC4F}" type="parTrans" cxnId="{C3355473-0E81-42BA-B85D-B0BCEA42C324}">
      <dgm:prSet/>
      <dgm:spPr/>
      <dgm:t>
        <a:bodyPr/>
        <a:lstStyle/>
        <a:p>
          <a:endParaRPr lang="en-IN"/>
        </a:p>
      </dgm:t>
    </dgm:pt>
    <dgm:pt modelId="{80CB55E1-4447-449A-8742-6141B97FF9FE}" type="sibTrans" cxnId="{C3355473-0E81-42BA-B85D-B0BCEA42C324}">
      <dgm:prSet/>
      <dgm:spPr/>
      <dgm:t>
        <a:bodyPr/>
        <a:lstStyle/>
        <a:p>
          <a:endParaRPr lang="en-IN"/>
        </a:p>
      </dgm:t>
    </dgm:pt>
    <dgm:pt modelId="{42C302CD-150C-44DC-BD9C-835958ADE3F7}">
      <dgm:prSet/>
      <dgm:spPr/>
      <dgm:t>
        <a:bodyPr/>
        <a:lstStyle/>
        <a:p>
          <a:r>
            <a:rPr lang="en-US" b="0" i="0" baseline="0" dirty="0"/>
            <a:t>Transformers for Pattern Recognition</a:t>
          </a:r>
          <a:endParaRPr lang="en-IN" dirty="0"/>
        </a:p>
      </dgm:t>
    </dgm:pt>
    <dgm:pt modelId="{FA77BE89-85D3-4075-84A3-C857F476D62A}" type="parTrans" cxnId="{275EE8F4-606E-40D2-A645-BCC6D79B60B1}">
      <dgm:prSet/>
      <dgm:spPr/>
      <dgm:t>
        <a:bodyPr/>
        <a:lstStyle/>
        <a:p>
          <a:endParaRPr lang="en-IN"/>
        </a:p>
      </dgm:t>
    </dgm:pt>
    <dgm:pt modelId="{EBCD24D8-2C3A-4C7B-AAA0-8B06A5F30D92}" type="sibTrans" cxnId="{275EE8F4-606E-40D2-A645-BCC6D79B60B1}">
      <dgm:prSet/>
      <dgm:spPr/>
      <dgm:t>
        <a:bodyPr/>
        <a:lstStyle/>
        <a:p>
          <a:endParaRPr lang="en-IN"/>
        </a:p>
      </dgm:t>
    </dgm:pt>
    <dgm:pt modelId="{387A5BED-EDB1-46A9-92E3-7B3ADCABE825}">
      <dgm:prSet/>
      <dgm:spPr/>
      <dgm:t>
        <a:bodyPr/>
        <a:lstStyle/>
        <a:p>
          <a:r>
            <a:rPr lang="en-US" b="1" i="0" baseline="0" dirty="0"/>
            <a:t>Federated Learning Framework</a:t>
          </a:r>
          <a:endParaRPr lang="en-IN" dirty="0"/>
        </a:p>
      </dgm:t>
    </dgm:pt>
    <dgm:pt modelId="{B2FC69F9-242A-4B44-8DE9-3355CC51173B}" type="parTrans" cxnId="{5E4C8550-1B0C-4674-A3A1-6E192D161283}">
      <dgm:prSet/>
      <dgm:spPr/>
      <dgm:t>
        <a:bodyPr/>
        <a:lstStyle/>
        <a:p>
          <a:endParaRPr lang="en-IN"/>
        </a:p>
      </dgm:t>
    </dgm:pt>
    <dgm:pt modelId="{4996755E-230E-4E6E-93B8-489DE241ECAE}" type="sibTrans" cxnId="{5E4C8550-1B0C-4674-A3A1-6E192D161283}">
      <dgm:prSet/>
      <dgm:spPr/>
      <dgm:t>
        <a:bodyPr/>
        <a:lstStyle/>
        <a:p>
          <a:endParaRPr lang="en-IN"/>
        </a:p>
      </dgm:t>
    </dgm:pt>
    <dgm:pt modelId="{DE71659B-8A82-4A49-A32C-0E95962CDE9E}">
      <dgm:prSet/>
      <dgm:spPr/>
      <dgm:t>
        <a:bodyPr/>
        <a:lstStyle/>
        <a:p>
          <a:r>
            <a:rPr lang="en-US" b="0" i="0" baseline="0" dirty="0"/>
            <a:t>Local Training using Federated Models over split data</a:t>
          </a:r>
          <a:endParaRPr lang="en-IN" dirty="0"/>
        </a:p>
      </dgm:t>
    </dgm:pt>
    <dgm:pt modelId="{9486BC20-B8E5-4C27-8791-2AC301263FD0}" type="parTrans" cxnId="{7C935FAF-C376-4053-8076-A3B9FAE4D56B}">
      <dgm:prSet/>
      <dgm:spPr/>
      <dgm:t>
        <a:bodyPr/>
        <a:lstStyle/>
        <a:p>
          <a:endParaRPr lang="en-IN"/>
        </a:p>
      </dgm:t>
    </dgm:pt>
    <dgm:pt modelId="{7840A867-30F9-48B7-BB5F-25B80B8C8A9A}" type="sibTrans" cxnId="{7C935FAF-C376-4053-8076-A3B9FAE4D56B}">
      <dgm:prSet/>
      <dgm:spPr/>
      <dgm:t>
        <a:bodyPr/>
        <a:lstStyle/>
        <a:p>
          <a:endParaRPr lang="en-IN"/>
        </a:p>
      </dgm:t>
    </dgm:pt>
    <dgm:pt modelId="{DDA275B3-E4C2-49D3-A522-3AE311025D88}">
      <dgm:prSet/>
      <dgm:spPr/>
      <dgm:t>
        <a:bodyPr/>
        <a:lstStyle/>
        <a:p>
          <a:r>
            <a:rPr lang="en-US" b="0" i="0" baseline="0" dirty="0"/>
            <a:t>Update Global Aggregation</a:t>
          </a:r>
          <a:endParaRPr lang="en-IN" dirty="0"/>
        </a:p>
      </dgm:t>
    </dgm:pt>
    <dgm:pt modelId="{DCFFF976-F1C2-45DC-911B-F5636B090D0C}" type="parTrans" cxnId="{B011E29D-AAED-4852-BBB0-1CC32B62E623}">
      <dgm:prSet/>
      <dgm:spPr/>
      <dgm:t>
        <a:bodyPr/>
        <a:lstStyle/>
        <a:p>
          <a:endParaRPr lang="en-IN"/>
        </a:p>
      </dgm:t>
    </dgm:pt>
    <dgm:pt modelId="{46C9E756-8D37-45B2-8AFB-1D29733645D4}" type="sibTrans" cxnId="{B011E29D-AAED-4852-BBB0-1CC32B62E623}">
      <dgm:prSet/>
      <dgm:spPr/>
      <dgm:t>
        <a:bodyPr/>
        <a:lstStyle/>
        <a:p>
          <a:endParaRPr lang="en-IN"/>
        </a:p>
      </dgm:t>
    </dgm:pt>
    <dgm:pt modelId="{736C9E98-F0FD-4215-9987-CE3337DA4C0C}">
      <dgm:prSet/>
      <dgm:spPr/>
      <dgm:t>
        <a:bodyPr/>
        <a:lstStyle/>
        <a:p>
          <a:r>
            <a:rPr lang="en-US" b="0" i="0" baseline="0" dirty="0"/>
            <a:t>Privacy Preservation</a:t>
          </a:r>
          <a:endParaRPr lang="en-IN" dirty="0"/>
        </a:p>
      </dgm:t>
    </dgm:pt>
    <dgm:pt modelId="{F35EDF7B-A5FD-4FBA-AE36-EADFE3476104}" type="parTrans" cxnId="{75A27A51-0876-475A-ACF2-BF88655478B5}">
      <dgm:prSet/>
      <dgm:spPr/>
      <dgm:t>
        <a:bodyPr/>
        <a:lstStyle/>
        <a:p>
          <a:endParaRPr lang="en-IN"/>
        </a:p>
      </dgm:t>
    </dgm:pt>
    <dgm:pt modelId="{ED260C17-150F-49CE-9AD6-9DA6134320DD}" type="sibTrans" cxnId="{75A27A51-0876-475A-ACF2-BF88655478B5}">
      <dgm:prSet/>
      <dgm:spPr/>
      <dgm:t>
        <a:bodyPr/>
        <a:lstStyle/>
        <a:p>
          <a:endParaRPr lang="en-IN"/>
        </a:p>
      </dgm:t>
    </dgm:pt>
    <dgm:pt modelId="{E9F30276-D41F-46F9-92A4-DC77E540E8E4}">
      <dgm:prSet/>
      <dgm:spPr/>
      <dgm:t>
        <a:bodyPr/>
        <a:lstStyle/>
        <a:p>
          <a:r>
            <a:rPr lang="en-US" b="1" i="0" baseline="0" dirty="0"/>
            <a:t>Blockchain Integration</a:t>
          </a:r>
          <a:endParaRPr lang="en-IN" dirty="0"/>
        </a:p>
      </dgm:t>
    </dgm:pt>
    <dgm:pt modelId="{6B3B0E6B-F5BF-4FD2-ACB6-396196155B20}" type="parTrans" cxnId="{999BB1CE-24DD-499C-9F98-43D016118F8A}">
      <dgm:prSet/>
      <dgm:spPr/>
      <dgm:t>
        <a:bodyPr/>
        <a:lstStyle/>
        <a:p>
          <a:endParaRPr lang="en-IN"/>
        </a:p>
      </dgm:t>
    </dgm:pt>
    <dgm:pt modelId="{775088E3-D6F2-48B8-AD3A-B093CAF72365}" type="sibTrans" cxnId="{999BB1CE-24DD-499C-9F98-43D016118F8A}">
      <dgm:prSet/>
      <dgm:spPr/>
      <dgm:t>
        <a:bodyPr/>
        <a:lstStyle/>
        <a:p>
          <a:endParaRPr lang="en-IN"/>
        </a:p>
      </dgm:t>
    </dgm:pt>
    <dgm:pt modelId="{274B5AED-47C2-492B-8087-3129334CAF98}">
      <dgm:prSet/>
      <dgm:spPr/>
      <dgm:t>
        <a:bodyPr/>
        <a:lstStyle/>
        <a:p>
          <a:r>
            <a:rPr lang="en-US" b="0" i="0" baseline="0" dirty="0"/>
            <a:t>Result Storage</a:t>
          </a:r>
          <a:endParaRPr lang="en-IN" dirty="0"/>
        </a:p>
      </dgm:t>
    </dgm:pt>
    <dgm:pt modelId="{6696E8C8-8C43-49CF-A75B-B1A3822B5E1C}" type="parTrans" cxnId="{153EA510-66BF-4778-9DDC-FD0B6A6A63D0}">
      <dgm:prSet/>
      <dgm:spPr/>
      <dgm:t>
        <a:bodyPr/>
        <a:lstStyle/>
        <a:p>
          <a:endParaRPr lang="en-IN"/>
        </a:p>
      </dgm:t>
    </dgm:pt>
    <dgm:pt modelId="{5A24C108-66F3-4F6C-8227-D4652E7988B9}" type="sibTrans" cxnId="{153EA510-66BF-4778-9DDC-FD0B6A6A63D0}">
      <dgm:prSet/>
      <dgm:spPr/>
      <dgm:t>
        <a:bodyPr/>
        <a:lstStyle/>
        <a:p>
          <a:endParaRPr lang="en-IN"/>
        </a:p>
      </dgm:t>
    </dgm:pt>
    <dgm:pt modelId="{E2EEE049-6AB1-43CB-9423-E6C0EAF14F78}">
      <dgm:prSet/>
      <dgm:spPr/>
      <dgm:t>
        <a:bodyPr/>
        <a:lstStyle/>
        <a:p>
          <a:r>
            <a:rPr lang="en-US" b="0" i="0" baseline="0" dirty="0"/>
            <a:t>Consensus Mechanism</a:t>
          </a:r>
          <a:endParaRPr lang="en-IN" dirty="0"/>
        </a:p>
      </dgm:t>
    </dgm:pt>
    <dgm:pt modelId="{743AF31A-7CE4-4674-AF6D-AB203E8CD33F}" type="parTrans" cxnId="{6A30DEFD-A68A-4A69-9446-7E5A7A65331F}">
      <dgm:prSet/>
      <dgm:spPr/>
      <dgm:t>
        <a:bodyPr/>
        <a:lstStyle/>
        <a:p>
          <a:endParaRPr lang="en-IN"/>
        </a:p>
      </dgm:t>
    </dgm:pt>
    <dgm:pt modelId="{179B3050-BCA6-461A-B05C-838505633A19}" type="sibTrans" cxnId="{6A30DEFD-A68A-4A69-9446-7E5A7A65331F}">
      <dgm:prSet/>
      <dgm:spPr/>
      <dgm:t>
        <a:bodyPr/>
        <a:lstStyle/>
        <a:p>
          <a:endParaRPr lang="en-IN"/>
        </a:p>
      </dgm:t>
    </dgm:pt>
    <dgm:pt modelId="{EF05D4AD-4886-4601-90CC-8918DC4C61F3}">
      <dgm:prSet/>
      <dgm:spPr/>
      <dgm:t>
        <a:bodyPr/>
        <a:lstStyle/>
        <a:p>
          <a:r>
            <a:rPr lang="en-US" b="0" i="0" baseline="0" dirty="0"/>
            <a:t>Smart Contracts</a:t>
          </a:r>
          <a:endParaRPr lang="en-IN" dirty="0"/>
        </a:p>
      </dgm:t>
    </dgm:pt>
    <dgm:pt modelId="{2EEA8ADE-DF18-4874-A209-B5CD58EFFC2F}" type="parTrans" cxnId="{38B5AF8A-034A-42B3-A61E-93A66E4FE9CE}">
      <dgm:prSet/>
      <dgm:spPr/>
      <dgm:t>
        <a:bodyPr/>
        <a:lstStyle/>
        <a:p>
          <a:endParaRPr lang="en-IN"/>
        </a:p>
      </dgm:t>
    </dgm:pt>
    <dgm:pt modelId="{C3A93441-8666-4EA6-9849-C6470C9021D5}" type="sibTrans" cxnId="{38B5AF8A-034A-42B3-A61E-93A66E4FE9CE}">
      <dgm:prSet/>
      <dgm:spPr/>
      <dgm:t>
        <a:bodyPr/>
        <a:lstStyle/>
        <a:p>
          <a:endParaRPr lang="en-IN"/>
        </a:p>
      </dgm:t>
    </dgm:pt>
    <dgm:pt modelId="{61ABFFCC-3F9F-4F8D-8E57-3215A24B10D6}">
      <dgm:prSet/>
      <dgm:spPr/>
      <dgm:t>
        <a:bodyPr/>
        <a:lstStyle/>
        <a:p>
          <a:r>
            <a:rPr lang="en-US" b="1" i="0" baseline="0" dirty="0"/>
            <a:t>Centralized Analysis and Coordination</a:t>
          </a:r>
          <a:endParaRPr lang="en-IN" dirty="0"/>
        </a:p>
      </dgm:t>
    </dgm:pt>
    <dgm:pt modelId="{980B6F74-1B0C-4227-BA99-6A79E854C7C3}" type="parTrans" cxnId="{0EBDEFC3-AB7F-40B3-942C-D7AEF692FD8D}">
      <dgm:prSet/>
      <dgm:spPr/>
      <dgm:t>
        <a:bodyPr/>
        <a:lstStyle/>
        <a:p>
          <a:endParaRPr lang="en-IN"/>
        </a:p>
      </dgm:t>
    </dgm:pt>
    <dgm:pt modelId="{8E1632BA-4DAB-4349-B9BB-EFD0726359C0}" type="sibTrans" cxnId="{0EBDEFC3-AB7F-40B3-942C-D7AEF692FD8D}">
      <dgm:prSet/>
      <dgm:spPr/>
      <dgm:t>
        <a:bodyPr/>
        <a:lstStyle/>
        <a:p>
          <a:endParaRPr lang="en-IN"/>
        </a:p>
      </dgm:t>
    </dgm:pt>
    <dgm:pt modelId="{9BD29935-3A99-4E7B-A466-6C0472C9E196}">
      <dgm:prSet/>
      <dgm:spPr/>
      <dgm:t>
        <a:bodyPr/>
        <a:lstStyle/>
        <a:p>
          <a:r>
            <a:rPr lang="en-US" b="0" i="0" baseline="0" dirty="0"/>
            <a:t>Global Model Refinement</a:t>
          </a:r>
          <a:endParaRPr lang="en-IN" dirty="0"/>
        </a:p>
      </dgm:t>
    </dgm:pt>
    <dgm:pt modelId="{AD82ED88-8589-47B8-9E62-38EEC66F6509}" type="parTrans" cxnId="{7172BF98-B334-4CFC-8B10-87C538C35981}">
      <dgm:prSet/>
      <dgm:spPr/>
      <dgm:t>
        <a:bodyPr/>
        <a:lstStyle/>
        <a:p>
          <a:endParaRPr lang="en-IN"/>
        </a:p>
      </dgm:t>
    </dgm:pt>
    <dgm:pt modelId="{B825295B-0141-4A4D-8FEF-CA944C34C06E}" type="sibTrans" cxnId="{7172BF98-B334-4CFC-8B10-87C538C35981}">
      <dgm:prSet/>
      <dgm:spPr/>
      <dgm:t>
        <a:bodyPr/>
        <a:lstStyle/>
        <a:p>
          <a:endParaRPr lang="en-IN"/>
        </a:p>
      </dgm:t>
    </dgm:pt>
    <dgm:pt modelId="{891B90BB-3123-42F2-8868-1B1854A8A756}">
      <dgm:prSet/>
      <dgm:spPr/>
      <dgm:t>
        <a:bodyPr/>
        <a:lstStyle/>
        <a:p>
          <a:r>
            <a:rPr lang="en-US" b="0" i="0" baseline="0" dirty="0"/>
            <a:t>Result Analysis and Aggregation</a:t>
          </a:r>
          <a:endParaRPr lang="en-IN" dirty="0"/>
        </a:p>
      </dgm:t>
    </dgm:pt>
    <dgm:pt modelId="{6A97BCC9-7B74-4A2A-80A6-D5667C95FD52}" type="parTrans" cxnId="{7EAD2DDC-F6EE-4961-9E0F-E1D1A89B9C09}">
      <dgm:prSet/>
      <dgm:spPr/>
      <dgm:t>
        <a:bodyPr/>
        <a:lstStyle/>
        <a:p>
          <a:endParaRPr lang="en-IN"/>
        </a:p>
      </dgm:t>
    </dgm:pt>
    <dgm:pt modelId="{74E6C72C-030E-40FA-80DA-650EBA857CA5}" type="sibTrans" cxnId="{7EAD2DDC-F6EE-4961-9E0F-E1D1A89B9C09}">
      <dgm:prSet/>
      <dgm:spPr/>
      <dgm:t>
        <a:bodyPr/>
        <a:lstStyle/>
        <a:p>
          <a:endParaRPr lang="en-IN"/>
        </a:p>
      </dgm:t>
    </dgm:pt>
    <dgm:pt modelId="{4EF2A050-772B-4355-ABAE-E342BCEDFBF9}">
      <dgm:prSet/>
      <dgm:spPr/>
      <dgm:t>
        <a:bodyPr/>
        <a:lstStyle/>
        <a:p>
          <a:r>
            <a:rPr lang="en-US" b="0" i="0" baseline="0" dirty="0"/>
            <a:t>Feedback Distribution</a:t>
          </a:r>
          <a:endParaRPr lang="en-IN" dirty="0"/>
        </a:p>
      </dgm:t>
    </dgm:pt>
    <dgm:pt modelId="{D05A0B9C-997A-4BF4-AB32-182221D5F1D9}" type="parTrans" cxnId="{A25191C9-2F0D-42F7-B382-031C40E42CA1}">
      <dgm:prSet/>
      <dgm:spPr/>
      <dgm:t>
        <a:bodyPr/>
        <a:lstStyle/>
        <a:p>
          <a:endParaRPr lang="en-IN"/>
        </a:p>
      </dgm:t>
    </dgm:pt>
    <dgm:pt modelId="{354E770C-F8CD-4693-AFDF-77E63553B026}" type="sibTrans" cxnId="{A25191C9-2F0D-42F7-B382-031C40E42CA1}">
      <dgm:prSet/>
      <dgm:spPr/>
      <dgm:t>
        <a:bodyPr/>
        <a:lstStyle/>
        <a:p>
          <a:endParaRPr lang="en-IN"/>
        </a:p>
      </dgm:t>
    </dgm:pt>
    <dgm:pt modelId="{C450936B-9E8B-42B8-92A4-4F644F82CCB5}">
      <dgm:prSet/>
      <dgm:spPr/>
      <dgm:t>
        <a:bodyPr/>
        <a:lstStyle/>
        <a:p>
          <a:r>
            <a:rPr lang="en-US" dirty="0"/>
            <a:t>Data Analysis, Feature Extraction and Structural Evaluation</a:t>
          </a:r>
          <a:endParaRPr lang="en-IN" dirty="0"/>
        </a:p>
      </dgm:t>
    </dgm:pt>
    <dgm:pt modelId="{1ADD9D2A-346F-4AF9-AC0C-992CE4E431EC}" type="parTrans" cxnId="{F75078A7-55FE-4616-8F47-02FC94753D35}">
      <dgm:prSet/>
      <dgm:spPr/>
      <dgm:t>
        <a:bodyPr/>
        <a:lstStyle/>
        <a:p>
          <a:endParaRPr lang="en-IN"/>
        </a:p>
      </dgm:t>
    </dgm:pt>
    <dgm:pt modelId="{B56E8A32-8331-4381-A62D-30A37DB9DB87}" type="sibTrans" cxnId="{F75078A7-55FE-4616-8F47-02FC94753D35}">
      <dgm:prSet/>
      <dgm:spPr/>
      <dgm:t>
        <a:bodyPr/>
        <a:lstStyle/>
        <a:p>
          <a:endParaRPr lang="en-IN"/>
        </a:p>
      </dgm:t>
    </dgm:pt>
    <dgm:pt modelId="{824F8C82-328B-471A-9144-C88BB58FEA47}">
      <dgm:prSet/>
      <dgm:spPr/>
      <dgm:t>
        <a:bodyPr/>
        <a:lstStyle/>
        <a:p>
          <a:r>
            <a:rPr lang="en-US" b="0" i="0" baseline="0" dirty="0"/>
            <a:t>Secure updation of local parameters</a:t>
          </a:r>
          <a:endParaRPr lang="en-IN" dirty="0"/>
        </a:p>
      </dgm:t>
    </dgm:pt>
    <dgm:pt modelId="{642237B8-B649-494F-8344-8A575F55B87F}" type="parTrans" cxnId="{A9EEFE46-EBE5-4842-8DAB-6FA0F27071F6}">
      <dgm:prSet/>
      <dgm:spPr/>
      <dgm:t>
        <a:bodyPr/>
        <a:lstStyle/>
        <a:p>
          <a:endParaRPr lang="en-IN"/>
        </a:p>
      </dgm:t>
    </dgm:pt>
    <dgm:pt modelId="{FB428E53-40DA-43CB-8D30-A365C8ADA6A4}" type="sibTrans" cxnId="{A9EEFE46-EBE5-4842-8DAB-6FA0F27071F6}">
      <dgm:prSet/>
      <dgm:spPr/>
      <dgm:t>
        <a:bodyPr/>
        <a:lstStyle/>
        <a:p>
          <a:endParaRPr lang="en-IN"/>
        </a:p>
      </dgm:t>
    </dgm:pt>
    <dgm:pt modelId="{F1A56FA8-8724-41FF-8404-FC2E35836DEE}">
      <dgm:prSet/>
      <dgm:spPr/>
      <dgm:t>
        <a:bodyPr/>
        <a:lstStyle/>
        <a:p>
          <a:r>
            <a:rPr lang="en-US" dirty="0"/>
            <a:t>Usage of cryptosystems for data exchange</a:t>
          </a:r>
          <a:endParaRPr lang="en-IN" dirty="0"/>
        </a:p>
      </dgm:t>
    </dgm:pt>
    <dgm:pt modelId="{3B5A6035-B578-4473-B64E-56E369A26EEC}" type="parTrans" cxnId="{A9FEDCCA-791B-4BCA-9584-123174C69EA7}">
      <dgm:prSet/>
      <dgm:spPr/>
      <dgm:t>
        <a:bodyPr/>
        <a:lstStyle/>
        <a:p>
          <a:endParaRPr lang="en-IN"/>
        </a:p>
      </dgm:t>
    </dgm:pt>
    <dgm:pt modelId="{EB638B5E-6BA0-4B2B-9142-1EFF74582F79}" type="sibTrans" cxnId="{A9FEDCCA-791B-4BCA-9584-123174C69EA7}">
      <dgm:prSet/>
      <dgm:spPr/>
      <dgm:t>
        <a:bodyPr/>
        <a:lstStyle/>
        <a:p>
          <a:endParaRPr lang="en-IN"/>
        </a:p>
      </dgm:t>
    </dgm:pt>
    <dgm:pt modelId="{726BACE1-C641-4B70-9930-9267F0B36672}">
      <dgm:prSet/>
      <dgm:spPr/>
      <dgm:t>
        <a:bodyPr/>
        <a:lstStyle/>
        <a:p>
          <a:r>
            <a:rPr lang="en-US" dirty="0"/>
            <a:t>Dashboard with overview of blockchain and participants status</a:t>
          </a:r>
          <a:endParaRPr lang="en-IN" dirty="0"/>
        </a:p>
      </dgm:t>
    </dgm:pt>
    <dgm:pt modelId="{A6C0F54B-5B37-48FD-8A4F-3C6F495ADFEB}" type="parTrans" cxnId="{185FDE19-5ABB-4891-BBEF-E797A19DB957}">
      <dgm:prSet/>
      <dgm:spPr/>
      <dgm:t>
        <a:bodyPr/>
        <a:lstStyle/>
        <a:p>
          <a:endParaRPr lang="en-IN"/>
        </a:p>
      </dgm:t>
    </dgm:pt>
    <dgm:pt modelId="{FF2A0EED-87D0-4E86-A0CB-2EF0F0BD5B26}" type="sibTrans" cxnId="{185FDE19-5ABB-4891-BBEF-E797A19DB957}">
      <dgm:prSet/>
      <dgm:spPr/>
      <dgm:t>
        <a:bodyPr/>
        <a:lstStyle/>
        <a:p>
          <a:endParaRPr lang="en-IN"/>
        </a:p>
      </dgm:t>
    </dgm:pt>
    <dgm:pt modelId="{EEF8E76C-2867-4EC7-B2A5-C7131B8A13BE}">
      <dgm:prSet/>
      <dgm:spPr/>
      <dgm:t>
        <a:bodyPr/>
        <a:lstStyle/>
        <a:p>
          <a:r>
            <a:rPr lang="en-US" dirty="0"/>
            <a:t>Interface to global model for user testing</a:t>
          </a:r>
          <a:endParaRPr lang="en-IN" dirty="0"/>
        </a:p>
      </dgm:t>
    </dgm:pt>
    <dgm:pt modelId="{591449E0-C580-4F38-AE0C-447B37C3891D}" type="parTrans" cxnId="{F43BD101-DBEE-4EEC-BBCA-C49DA4577797}">
      <dgm:prSet/>
      <dgm:spPr/>
      <dgm:t>
        <a:bodyPr/>
        <a:lstStyle/>
        <a:p>
          <a:endParaRPr lang="en-IN"/>
        </a:p>
      </dgm:t>
    </dgm:pt>
    <dgm:pt modelId="{E98A11A9-7A53-49A5-84F5-65C1B87F5CD8}" type="sibTrans" cxnId="{F43BD101-DBEE-4EEC-BBCA-C49DA4577797}">
      <dgm:prSet/>
      <dgm:spPr/>
      <dgm:t>
        <a:bodyPr/>
        <a:lstStyle/>
        <a:p>
          <a:endParaRPr lang="en-IN"/>
        </a:p>
      </dgm:t>
    </dgm:pt>
    <dgm:pt modelId="{478A1B96-8419-445A-B045-43E9C910C6FD}">
      <dgm:prSet/>
      <dgm:spPr/>
      <dgm:t>
        <a:bodyPr/>
        <a:lstStyle/>
        <a:p>
          <a:r>
            <a:rPr lang="en-US" dirty="0"/>
            <a:t>Classification Model Framework</a:t>
          </a:r>
          <a:endParaRPr lang="en-IN" dirty="0"/>
        </a:p>
      </dgm:t>
    </dgm:pt>
    <dgm:pt modelId="{C825301B-8DD5-406A-B158-F55116903139}" type="parTrans" cxnId="{E34D11CE-B33C-47D6-A0C6-2ECC471D9570}">
      <dgm:prSet/>
      <dgm:spPr/>
      <dgm:t>
        <a:bodyPr/>
        <a:lstStyle/>
        <a:p>
          <a:endParaRPr lang="en-IN"/>
        </a:p>
      </dgm:t>
    </dgm:pt>
    <dgm:pt modelId="{C835DE80-9547-40C3-81D3-D813BBEF9D1F}" type="sibTrans" cxnId="{E34D11CE-B33C-47D6-A0C6-2ECC471D9570}">
      <dgm:prSet/>
      <dgm:spPr/>
      <dgm:t>
        <a:bodyPr/>
        <a:lstStyle/>
        <a:p>
          <a:endParaRPr lang="en-IN"/>
        </a:p>
      </dgm:t>
    </dgm:pt>
    <dgm:pt modelId="{4938CA00-BA28-4C50-ACF2-3A2139E69C31}">
      <dgm:prSet/>
      <dgm:spPr/>
      <dgm:t>
        <a:bodyPr/>
        <a:lstStyle/>
        <a:p>
          <a:r>
            <a:rPr lang="en-US" b="0" i="0" baseline="0" dirty="0"/>
            <a:t>Local Data Generation</a:t>
          </a:r>
          <a:endParaRPr lang="en-IN" dirty="0"/>
        </a:p>
      </dgm:t>
    </dgm:pt>
    <dgm:pt modelId="{5B60F55F-E96E-4245-A5B7-69351CC62231}" type="parTrans" cxnId="{DDE66028-98D2-4C79-9647-6DA8990A2270}">
      <dgm:prSet/>
      <dgm:spPr/>
      <dgm:t>
        <a:bodyPr/>
        <a:lstStyle/>
        <a:p>
          <a:endParaRPr lang="en-IN"/>
        </a:p>
      </dgm:t>
    </dgm:pt>
    <dgm:pt modelId="{6A5708CB-F3C3-43A9-82EC-3CAC7DF36E20}" type="sibTrans" cxnId="{DDE66028-98D2-4C79-9647-6DA8990A2270}">
      <dgm:prSet/>
      <dgm:spPr/>
      <dgm:t>
        <a:bodyPr/>
        <a:lstStyle/>
        <a:p>
          <a:endParaRPr lang="en-IN"/>
        </a:p>
      </dgm:t>
    </dgm:pt>
    <dgm:pt modelId="{89CC5F4A-98DD-48A9-906B-50FD2AA78F33}" type="pres">
      <dgm:prSet presAssocID="{2D426915-6371-4277-9532-C004934442E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9CE93DB-7369-4FEB-8BE0-3B09C5D9E328}" type="pres">
      <dgm:prSet presAssocID="{5F034A57-BD96-495F-AFE4-999480F9329F}" presName="hierRoot1" presStyleCnt="0">
        <dgm:presLayoutVars>
          <dgm:hierBranch val="init"/>
        </dgm:presLayoutVars>
      </dgm:prSet>
      <dgm:spPr/>
    </dgm:pt>
    <dgm:pt modelId="{F8969904-B140-4092-8591-DBFE1BCEFA83}" type="pres">
      <dgm:prSet presAssocID="{5F034A57-BD96-495F-AFE4-999480F9329F}" presName="rootComposite1" presStyleCnt="0"/>
      <dgm:spPr/>
    </dgm:pt>
    <dgm:pt modelId="{6782C358-EE29-4EE5-BA38-52FFC6083E59}" type="pres">
      <dgm:prSet presAssocID="{5F034A57-BD96-495F-AFE4-999480F9329F}" presName="rootText1" presStyleLbl="node0" presStyleIdx="0" presStyleCnt="1" custLinFactNeighborX="-4006" custLinFactNeighborY="-20031">
        <dgm:presLayoutVars>
          <dgm:chPref val="3"/>
        </dgm:presLayoutVars>
      </dgm:prSet>
      <dgm:spPr/>
    </dgm:pt>
    <dgm:pt modelId="{037F9690-AE7A-4934-96FF-AF5CEA41B7CB}" type="pres">
      <dgm:prSet presAssocID="{5F034A57-BD96-495F-AFE4-999480F9329F}" presName="rootConnector1" presStyleLbl="node1" presStyleIdx="0" presStyleCnt="0"/>
      <dgm:spPr/>
    </dgm:pt>
    <dgm:pt modelId="{B42B95AD-8E9C-45D4-B66A-4F9284F68154}" type="pres">
      <dgm:prSet presAssocID="{5F034A57-BD96-495F-AFE4-999480F9329F}" presName="hierChild2" presStyleCnt="0"/>
      <dgm:spPr/>
    </dgm:pt>
    <dgm:pt modelId="{12FFDFD7-76F0-444A-A260-5BAFD12E8106}" type="pres">
      <dgm:prSet presAssocID="{C825301B-8DD5-406A-B158-F55116903139}" presName="Name37" presStyleLbl="parChTrans1D2" presStyleIdx="0" presStyleCnt="4"/>
      <dgm:spPr/>
    </dgm:pt>
    <dgm:pt modelId="{DE7911CB-8A5B-44DA-9A5A-1A205CEEF9AD}" type="pres">
      <dgm:prSet presAssocID="{478A1B96-8419-445A-B045-43E9C910C6FD}" presName="hierRoot2" presStyleCnt="0">
        <dgm:presLayoutVars>
          <dgm:hierBranch val="init"/>
        </dgm:presLayoutVars>
      </dgm:prSet>
      <dgm:spPr/>
    </dgm:pt>
    <dgm:pt modelId="{00AEDD5A-DF00-4A63-9860-06608637ADAF}" type="pres">
      <dgm:prSet presAssocID="{478A1B96-8419-445A-B045-43E9C910C6FD}" presName="rootComposite" presStyleCnt="0"/>
      <dgm:spPr/>
    </dgm:pt>
    <dgm:pt modelId="{9C2F0DF8-3715-466A-A4A1-58BD089B50BA}" type="pres">
      <dgm:prSet presAssocID="{478A1B96-8419-445A-B045-43E9C910C6FD}" presName="rootText" presStyleLbl="node2" presStyleIdx="0" presStyleCnt="4">
        <dgm:presLayoutVars>
          <dgm:chPref val="3"/>
        </dgm:presLayoutVars>
      </dgm:prSet>
      <dgm:spPr/>
    </dgm:pt>
    <dgm:pt modelId="{9C3DBBDB-73CC-464D-B9BB-0E9757F57214}" type="pres">
      <dgm:prSet presAssocID="{478A1B96-8419-445A-B045-43E9C910C6FD}" presName="rootConnector" presStyleLbl="node2" presStyleIdx="0" presStyleCnt="4"/>
      <dgm:spPr/>
    </dgm:pt>
    <dgm:pt modelId="{410BEE04-E187-4AC2-9B92-B88D8207E981}" type="pres">
      <dgm:prSet presAssocID="{478A1B96-8419-445A-B045-43E9C910C6FD}" presName="hierChild4" presStyleCnt="0"/>
      <dgm:spPr/>
    </dgm:pt>
    <dgm:pt modelId="{72BF4AE9-86B3-480C-8FB5-7AC92F0CFD20}" type="pres">
      <dgm:prSet presAssocID="{5B60F55F-E96E-4245-A5B7-69351CC62231}" presName="Name37" presStyleLbl="parChTrans1D3" presStyleIdx="0" presStyleCnt="12"/>
      <dgm:spPr/>
    </dgm:pt>
    <dgm:pt modelId="{7EE9AA04-0D00-471D-8191-F5109137063E}" type="pres">
      <dgm:prSet presAssocID="{4938CA00-BA28-4C50-ACF2-3A2139E69C31}" presName="hierRoot2" presStyleCnt="0">
        <dgm:presLayoutVars>
          <dgm:hierBranch val="init"/>
        </dgm:presLayoutVars>
      </dgm:prSet>
      <dgm:spPr/>
    </dgm:pt>
    <dgm:pt modelId="{91776258-EDA5-4370-9F24-5BCCF527B4AE}" type="pres">
      <dgm:prSet presAssocID="{4938CA00-BA28-4C50-ACF2-3A2139E69C31}" presName="rootComposite" presStyleCnt="0"/>
      <dgm:spPr/>
    </dgm:pt>
    <dgm:pt modelId="{5AE4FA5C-FBC5-45AE-9C88-DAF3DE25A715}" type="pres">
      <dgm:prSet presAssocID="{4938CA00-BA28-4C50-ACF2-3A2139E69C31}" presName="rootText" presStyleLbl="node3" presStyleIdx="0" presStyleCnt="12">
        <dgm:presLayoutVars>
          <dgm:chPref val="3"/>
        </dgm:presLayoutVars>
      </dgm:prSet>
      <dgm:spPr/>
    </dgm:pt>
    <dgm:pt modelId="{9B0F5C79-5B0A-4D85-948A-3F8BF25E6F2F}" type="pres">
      <dgm:prSet presAssocID="{4938CA00-BA28-4C50-ACF2-3A2139E69C31}" presName="rootConnector" presStyleLbl="node3" presStyleIdx="0" presStyleCnt="12"/>
      <dgm:spPr/>
    </dgm:pt>
    <dgm:pt modelId="{77177184-2FD7-436B-B22D-3110C8BCE4C9}" type="pres">
      <dgm:prSet presAssocID="{4938CA00-BA28-4C50-ACF2-3A2139E69C31}" presName="hierChild4" presStyleCnt="0"/>
      <dgm:spPr/>
    </dgm:pt>
    <dgm:pt modelId="{75E9C5C2-70D2-4EF3-9EF0-FE25394BB2D5}" type="pres">
      <dgm:prSet presAssocID="{4938CA00-BA28-4C50-ACF2-3A2139E69C31}" presName="hierChild5" presStyleCnt="0"/>
      <dgm:spPr/>
    </dgm:pt>
    <dgm:pt modelId="{7681E81B-13B6-47E3-912E-28722B521645}" type="pres">
      <dgm:prSet presAssocID="{1ADD9D2A-346F-4AF9-AC0C-992CE4E431EC}" presName="Name37" presStyleLbl="parChTrans1D3" presStyleIdx="1" presStyleCnt="12"/>
      <dgm:spPr/>
    </dgm:pt>
    <dgm:pt modelId="{1EE427BD-ECA0-4845-A7B7-D92A122574F7}" type="pres">
      <dgm:prSet presAssocID="{C450936B-9E8B-42B8-92A4-4F644F82CCB5}" presName="hierRoot2" presStyleCnt="0">
        <dgm:presLayoutVars>
          <dgm:hierBranch val="init"/>
        </dgm:presLayoutVars>
      </dgm:prSet>
      <dgm:spPr/>
    </dgm:pt>
    <dgm:pt modelId="{033099AA-7B47-4BCD-93D6-B7AB8E5CD1D8}" type="pres">
      <dgm:prSet presAssocID="{C450936B-9E8B-42B8-92A4-4F644F82CCB5}" presName="rootComposite" presStyleCnt="0"/>
      <dgm:spPr/>
    </dgm:pt>
    <dgm:pt modelId="{E25CD2FE-6570-4901-B1CB-481E45E227A6}" type="pres">
      <dgm:prSet presAssocID="{C450936B-9E8B-42B8-92A4-4F644F82CCB5}" presName="rootText" presStyleLbl="node3" presStyleIdx="1" presStyleCnt="12">
        <dgm:presLayoutVars>
          <dgm:chPref val="3"/>
        </dgm:presLayoutVars>
      </dgm:prSet>
      <dgm:spPr/>
    </dgm:pt>
    <dgm:pt modelId="{9AF99D93-E756-4E9F-A08A-CB96A6B9FC28}" type="pres">
      <dgm:prSet presAssocID="{C450936B-9E8B-42B8-92A4-4F644F82CCB5}" presName="rootConnector" presStyleLbl="node3" presStyleIdx="1" presStyleCnt="12"/>
      <dgm:spPr/>
    </dgm:pt>
    <dgm:pt modelId="{C6B098AC-A916-4764-8AE5-6FB04BDCED53}" type="pres">
      <dgm:prSet presAssocID="{C450936B-9E8B-42B8-92A4-4F644F82CCB5}" presName="hierChild4" presStyleCnt="0"/>
      <dgm:spPr/>
    </dgm:pt>
    <dgm:pt modelId="{5AE26407-A5AA-49BD-B1BF-C2F4DCF27AC4}" type="pres">
      <dgm:prSet presAssocID="{C450936B-9E8B-42B8-92A4-4F644F82CCB5}" presName="hierChild5" presStyleCnt="0"/>
      <dgm:spPr/>
    </dgm:pt>
    <dgm:pt modelId="{EF0319F5-C301-479A-9686-B70B133F9013}" type="pres">
      <dgm:prSet presAssocID="{16CAA80B-7F46-497B-BD4A-3F1A4D7B51E7}" presName="Name37" presStyleLbl="parChTrans1D3" presStyleIdx="2" presStyleCnt="12"/>
      <dgm:spPr/>
    </dgm:pt>
    <dgm:pt modelId="{15476966-98BB-4341-9D31-4CC6918A96DB}" type="pres">
      <dgm:prSet presAssocID="{28B76449-D83F-4476-AC57-A4EB2A22FA29}" presName="hierRoot2" presStyleCnt="0">
        <dgm:presLayoutVars>
          <dgm:hierBranch val="init"/>
        </dgm:presLayoutVars>
      </dgm:prSet>
      <dgm:spPr/>
    </dgm:pt>
    <dgm:pt modelId="{66472C03-56D1-4EA6-916D-49867DA7CA90}" type="pres">
      <dgm:prSet presAssocID="{28B76449-D83F-4476-AC57-A4EB2A22FA29}" presName="rootComposite" presStyleCnt="0"/>
      <dgm:spPr/>
    </dgm:pt>
    <dgm:pt modelId="{CBB65501-35E2-4765-A6D2-FD7878184FC6}" type="pres">
      <dgm:prSet presAssocID="{28B76449-D83F-4476-AC57-A4EB2A22FA29}" presName="rootText" presStyleLbl="node3" presStyleIdx="2" presStyleCnt="12">
        <dgm:presLayoutVars>
          <dgm:chPref val="3"/>
        </dgm:presLayoutVars>
      </dgm:prSet>
      <dgm:spPr/>
    </dgm:pt>
    <dgm:pt modelId="{39AE5274-5085-4180-A2EE-A9496B7DEFC4}" type="pres">
      <dgm:prSet presAssocID="{28B76449-D83F-4476-AC57-A4EB2A22FA29}" presName="rootConnector" presStyleLbl="node3" presStyleIdx="2" presStyleCnt="12"/>
      <dgm:spPr/>
    </dgm:pt>
    <dgm:pt modelId="{D31C1A0E-16EB-4AFE-AF65-CAD728086475}" type="pres">
      <dgm:prSet presAssocID="{28B76449-D83F-4476-AC57-A4EB2A22FA29}" presName="hierChild4" presStyleCnt="0"/>
      <dgm:spPr/>
    </dgm:pt>
    <dgm:pt modelId="{EF5417D5-315A-4346-BE28-8B86D543CB91}" type="pres">
      <dgm:prSet presAssocID="{76BC2191-052C-4834-89F3-7998703FBD30}" presName="Name37" presStyleLbl="parChTrans1D4" presStyleIdx="0" presStyleCnt="7"/>
      <dgm:spPr/>
    </dgm:pt>
    <dgm:pt modelId="{FF194344-4480-4E87-B329-97F0AFD96E86}" type="pres">
      <dgm:prSet presAssocID="{ED83A652-D6ED-41AF-A70F-3E0AAF28A55C}" presName="hierRoot2" presStyleCnt="0">
        <dgm:presLayoutVars>
          <dgm:hierBranch val="init"/>
        </dgm:presLayoutVars>
      </dgm:prSet>
      <dgm:spPr/>
    </dgm:pt>
    <dgm:pt modelId="{E0917E4F-A795-4153-877D-FBEE100B7459}" type="pres">
      <dgm:prSet presAssocID="{ED83A652-D6ED-41AF-A70F-3E0AAF28A55C}" presName="rootComposite" presStyleCnt="0"/>
      <dgm:spPr/>
    </dgm:pt>
    <dgm:pt modelId="{B2172062-58FA-43CA-A368-2EAF375FDF37}" type="pres">
      <dgm:prSet presAssocID="{ED83A652-D6ED-41AF-A70F-3E0AAF28A55C}" presName="rootText" presStyleLbl="node4" presStyleIdx="0" presStyleCnt="7">
        <dgm:presLayoutVars>
          <dgm:chPref val="3"/>
        </dgm:presLayoutVars>
      </dgm:prSet>
      <dgm:spPr/>
    </dgm:pt>
    <dgm:pt modelId="{60104B06-FEBA-4907-BAA4-D6F69BE7DBC1}" type="pres">
      <dgm:prSet presAssocID="{ED83A652-D6ED-41AF-A70F-3E0AAF28A55C}" presName="rootConnector" presStyleLbl="node4" presStyleIdx="0" presStyleCnt="7"/>
      <dgm:spPr/>
    </dgm:pt>
    <dgm:pt modelId="{737552A8-D7A9-4DB8-9D0F-B9E33E0226B2}" type="pres">
      <dgm:prSet presAssocID="{ED83A652-D6ED-41AF-A70F-3E0AAF28A55C}" presName="hierChild4" presStyleCnt="0"/>
      <dgm:spPr/>
    </dgm:pt>
    <dgm:pt modelId="{6D841EFE-724F-476E-81FC-250FB8C1E9FA}" type="pres">
      <dgm:prSet presAssocID="{ED83A652-D6ED-41AF-A70F-3E0AAF28A55C}" presName="hierChild5" presStyleCnt="0"/>
      <dgm:spPr/>
    </dgm:pt>
    <dgm:pt modelId="{F4A75073-10FD-4E9D-AF2D-0BE5618E5295}" type="pres">
      <dgm:prSet presAssocID="{85120671-7A69-4E1C-8494-705D5818FC4F}" presName="Name37" presStyleLbl="parChTrans1D4" presStyleIdx="1" presStyleCnt="7"/>
      <dgm:spPr/>
    </dgm:pt>
    <dgm:pt modelId="{4D24AD6E-039B-40A2-95D5-4FD2FD6D4136}" type="pres">
      <dgm:prSet presAssocID="{59B1161F-C4B0-4084-8D22-A4E29D2C8B3F}" presName="hierRoot2" presStyleCnt="0">
        <dgm:presLayoutVars>
          <dgm:hierBranch val="init"/>
        </dgm:presLayoutVars>
      </dgm:prSet>
      <dgm:spPr/>
    </dgm:pt>
    <dgm:pt modelId="{F40ECE66-086E-4531-A8F9-D034FADD302F}" type="pres">
      <dgm:prSet presAssocID="{59B1161F-C4B0-4084-8D22-A4E29D2C8B3F}" presName="rootComposite" presStyleCnt="0"/>
      <dgm:spPr/>
    </dgm:pt>
    <dgm:pt modelId="{350657DB-33C0-4FF0-9860-849CA1BB3076}" type="pres">
      <dgm:prSet presAssocID="{59B1161F-C4B0-4084-8D22-A4E29D2C8B3F}" presName="rootText" presStyleLbl="node4" presStyleIdx="1" presStyleCnt="7">
        <dgm:presLayoutVars>
          <dgm:chPref val="3"/>
        </dgm:presLayoutVars>
      </dgm:prSet>
      <dgm:spPr/>
    </dgm:pt>
    <dgm:pt modelId="{401E28A5-2F55-46B7-991A-468709F9B754}" type="pres">
      <dgm:prSet presAssocID="{59B1161F-C4B0-4084-8D22-A4E29D2C8B3F}" presName="rootConnector" presStyleLbl="node4" presStyleIdx="1" presStyleCnt="7"/>
      <dgm:spPr/>
    </dgm:pt>
    <dgm:pt modelId="{DA733B3B-8F8D-41C5-BAB1-32691C8BE8B8}" type="pres">
      <dgm:prSet presAssocID="{59B1161F-C4B0-4084-8D22-A4E29D2C8B3F}" presName="hierChild4" presStyleCnt="0"/>
      <dgm:spPr/>
    </dgm:pt>
    <dgm:pt modelId="{B1E32211-EF04-46DF-996C-AF4BE7D5077B}" type="pres">
      <dgm:prSet presAssocID="{59B1161F-C4B0-4084-8D22-A4E29D2C8B3F}" presName="hierChild5" presStyleCnt="0"/>
      <dgm:spPr/>
    </dgm:pt>
    <dgm:pt modelId="{474604C4-6A3C-4B08-A2EA-63F5262AC362}" type="pres">
      <dgm:prSet presAssocID="{FA77BE89-85D3-4075-84A3-C857F476D62A}" presName="Name37" presStyleLbl="parChTrans1D4" presStyleIdx="2" presStyleCnt="7"/>
      <dgm:spPr/>
    </dgm:pt>
    <dgm:pt modelId="{322A1ACB-F634-4D62-8C0B-59F5F1ABED83}" type="pres">
      <dgm:prSet presAssocID="{42C302CD-150C-44DC-BD9C-835958ADE3F7}" presName="hierRoot2" presStyleCnt="0">
        <dgm:presLayoutVars>
          <dgm:hierBranch val="init"/>
        </dgm:presLayoutVars>
      </dgm:prSet>
      <dgm:spPr/>
    </dgm:pt>
    <dgm:pt modelId="{9FFE1898-67A1-4540-AB84-902E1ED03690}" type="pres">
      <dgm:prSet presAssocID="{42C302CD-150C-44DC-BD9C-835958ADE3F7}" presName="rootComposite" presStyleCnt="0"/>
      <dgm:spPr/>
    </dgm:pt>
    <dgm:pt modelId="{AE515092-AE4A-487B-BAAB-CF544EF72FA8}" type="pres">
      <dgm:prSet presAssocID="{42C302CD-150C-44DC-BD9C-835958ADE3F7}" presName="rootText" presStyleLbl="node4" presStyleIdx="2" presStyleCnt="7">
        <dgm:presLayoutVars>
          <dgm:chPref val="3"/>
        </dgm:presLayoutVars>
      </dgm:prSet>
      <dgm:spPr/>
    </dgm:pt>
    <dgm:pt modelId="{9F1BD546-BCEF-402D-A588-74121CF370C4}" type="pres">
      <dgm:prSet presAssocID="{42C302CD-150C-44DC-BD9C-835958ADE3F7}" presName="rootConnector" presStyleLbl="node4" presStyleIdx="2" presStyleCnt="7"/>
      <dgm:spPr/>
    </dgm:pt>
    <dgm:pt modelId="{E5A45379-B61B-4E3A-B15C-C8561C02FB23}" type="pres">
      <dgm:prSet presAssocID="{42C302CD-150C-44DC-BD9C-835958ADE3F7}" presName="hierChild4" presStyleCnt="0"/>
      <dgm:spPr/>
    </dgm:pt>
    <dgm:pt modelId="{EDCF152D-3B51-4A0E-9797-C0C685BAD225}" type="pres">
      <dgm:prSet presAssocID="{42C302CD-150C-44DC-BD9C-835958ADE3F7}" presName="hierChild5" presStyleCnt="0"/>
      <dgm:spPr/>
    </dgm:pt>
    <dgm:pt modelId="{103B3ADA-0103-40A7-8987-1FE991337498}" type="pres">
      <dgm:prSet presAssocID="{28B76449-D83F-4476-AC57-A4EB2A22FA29}" presName="hierChild5" presStyleCnt="0"/>
      <dgm:spPr/>
    </dgm:pt>
    <dgm:pt modelId="{B1CDAB2F-2C4C-437F-A129-6158988F6ACA}" type="pres">
      <dgm:prSet presAssocID="{478A1B96-8419-445A-B045-43E9C910C6FD}" presName="hierChild5" presStyleCnt="0"/>
      <dgm:spPr/>
    </dgm:pt>
    <dgm:pt modelId="{1F3E12B2-CCE2-4C1C-AC78-E08327295960}" type="pres">
      <dgm:prSet presAssocID="{B2FC69F9-242A-4B44-8DE9-3355CC51173B}" presName="Name37" presStyleLbl="parChTrans1D2" presStyleIdx="1" presStyleCnt="4"/>
      <dgm:spPr/>
    </dgm:pt>
    <dgm:pt modelId="{B0A6C918-1B1B-4213-946D-4057AE101B9E}" type="pres">
      <dgm:prSet presAssocID="{387A5BED-EDB1-46A9-92E3-7B3ADCABE825}" presName="hierRoot2" presStyleCnt="0">
        <dgm:presLayoutVars>
          <dgm:hierBranch val="init"/>
        </dgm:presLayoutVars>
      </dgm:prSet>
      <dgm:spPr/>
    </dgm:pt>
    <dgm:pt modelId="{4E81704E-9285-451D-8FCE-1FFACCEC2E25}" type="pres">
      <dgm:prSet presAssocID="{387A5BED-EDB1-46A9-92E3-7B3ADCABE825}" presName="rootComposite" presStyleCnt="0"/>
      <dgm:spPr/>
    </dgm:pt>
    <dgm:pt modelId="{B81A53E6-7AD8-4F50-A106-93D357EC2D1B}" type="pres">
      <dgm:prSet presAssocID="{387A5BED-EDB1-46A9-92E3-7B3ADCABE825}" presName="rootText" presStyleLbl="node2" presStyleIdx="1" presStyleCnt="4">
        <dgm:presLayoutVars>
          <dgm:chPref val="3"/>
        </dgm:presLayoutVars>
      </dgm:prSet>
      <dgm:spPr/>
    </dgm:pt>
    <dgm:pt modelId="{9A0E3809-A73A-4C2B-A743-572DBF943C31}" type="pres">
      <dgm:prSet presAssocID="{387A5BED-EDB1-46A9-92E3-7B3ADCABE825}" presName="rootConnector" presStyleLbl="node2" presStyleIdx="1" presStyleCnt="4"/>
      <dgm:spPr/>
    </dgm:pt>
    <dgm:pt modelId="{0BCB5046-3F19-4EE3-B051-D8B31E77E3A2}" type="pres">
      <dgm:prSet presAssocID="{387A5BED-EDB1-46A9-92E3-7B3ADCABE825}" presName="hierChild4" presStyleCnt="0"/>
      <dgm:spPr/>
    </dgm:pt>
    <dgm:pt modelId="{B55C4B35-865D-4AC8-925C-29D116AD4B83}" type="pres">
      <dgm:prSet presAssocID="{9486BC20-B8E5-4C27-8791-2AC301263FD0}" presName="Name37" presStyleLbl="parChTrans1D3" presStyleIdx="3" presStyleCnt="12"/>
      <dgm:spPr/>
    </dgm:pt>
    <dgm:pt modelId="{CA31F987-8C02-4FB9-9A5B-1C80F68B5362}" type="pres">
      <dgm:prSet presAssocID="{DE71659B-8A82-4A49-A32C-0E95962CDE9E}" presName="hierRoot2" presStyleCnt="0">
        <dgm:presLayoutVars>
          <dgm:hierBranch val="init"/>
        </dgm:presLayoutVars>
      </dgm:prSet>
      <dgm:spPr/>
    </dgm:pt>
    <dgm:pt modelId="{E872450F-AA6D-4F7A-8334-69FDF7102315}" type="pres">
      <dgm:prSet presAssocID="{DE71659B-8A82-4A49-A32C-0E95962CDE9E}" presName="rootComposite" presStyleCnt="0"/>
      <dgm:spPr/>
    </dgm:pt>
    <dgm:pt modelId="{6AD1DA7D-B191-4CF3-AE5F-736F09B421C3}" type="pres">
      <dgm:prSet presAssocID="{DE71659B-8A82-4A49-A32C-0E95962CDE9E}" presName="rootText" presStyleLbl="node3" presStyleIdx="3" presStyleCnt="12">
        <dgm:presLayoutVars>
          <dgm:chPref val="3"/>
        </dgm:presLayoutVars>
      </dgm:prSet>
      <dgm:spPr/>
    </dgm:pt>
    <dgm:pt modelId="{CE27A006-2847-4421-BFCE-82AC370074ED}" type="pres">
      <dgm:prSet presAssocID="{DE71659B-8A82-4A49-A32C-0E95962CDE9E}" presName="rootConnector" presStyleLbl="node3" presStyleIdx="3" presStyleCnt="12"/>
      <dgm:spPr/>
    </dgm:pt>
    <dgm:pt modelId="{128B5F23-D79D-4114-9D4E-4F0C44E0ED90}" type="pres">
      <dgm:prSet presAssocID="{DE71659B-8A82-4A49-A32C-0E95962CDE9E}" presName="hierChild4" presStyleCnt="0"/>
      <dgm:spPr/>
    </dgm:pt>
    <dgm:pt modelId="{55B9CB25-B91F-426C-B379-0FE128EA1DFD}" type="pres">
      <dgm:prSet presAssocID="{DE71659B-8A82-4A49-A32C-0E95962CDE9E}" presName="hierChild5" presStyleCnt="0"/>
      <dgm:spPr/>
    </dgm:pt>
    <dgm:pt modelId="{E903CFC8-BD71-4C7B-BB68-1DE3FC30F57C}" type="pres">
      <dgm:prSet presAssocID="{DCFFF976-F1C2-45DC-911B-F5636B090D0C}" presName="Name37" presStyleLbl="parChTrans1D3" presStyleIdx="4" presStyleCnt="12"/>
      <dgm:spPr/>
    </dgm:pt>
    <dgm:pt modelId="{BDE557DB-F546-43E6-BB7C-A0F64F6D1FFA}" type="pres">
      <dgm:prSet presAssocID="{DDA275B3-E4C2-49D3-A522-3AE311025D88}" presName="hierRoot2" presStyleCnt="0">
        <dgm:presLayoutVars>
          <dgm:hierBranch val="init"/>
        </dgm:presLayoutVars>
      </dgm:prSet>
      <dgm:spPr/>
    </dgm:pt>
    <dgm:pt modelId="{2EA56DD5-4CDC-4B46-ABA0-B248F57B04B0}" type="pres">
      <dgm:prSet presAssocID="{DDA275B3-E4C2-49D3-A522-3AE311025D88}" presName="rootComposite" presStyleCnt="0"/>
      <dgm:spPr/>
    </dgm:pt>
    <dgm:pt modelId="{09F2940F-BC8B-4590-B2D4-99F4B05773E2}" type="pres">
      <dgm:prSet presAssocID="{DDA275B3-E4C2-49D3-A522-3AE311025D88}" presName="rootText" presStyleLbl="node3" presStyleIdx="4" presStyleCnt="12">
        <dgm:presLayoutVars>
          <dgm:chPref val="3"/>
        </dgm:presLayoutVars>
      </dgm:prSet>
      <dgm:spPr/>
    </dgm:pt>
    <dgm:pt modelId="{B18177D8-7BDD-4B4F-B1D0-A11D206CAC6C}" type="pres">
      <dgm:prSet presAssocID="{DDA275B3-E4C2-49D3-A522-3AE311025D88}" presName="rootConnector" presStyleLbl="node3" presStyleIdx="4" presStyleCnt="12"/>
      <dgm:spPr/>
    </dgm:pt>
    <dgm:pt modelId="{8AFFA733-4CEB-40BE-A570-FEDB4B71B51E}" type="pres">
      <dgm:prSet presAssocID="{DDA275B3-E4C2-49D3-A522-3AE311025D88}" presName="hierChild4" presStyleCnt="0"/>
      <dgm:spPr/>
    </dgm:pt>
    <dgm:pt modelId="{43583C47-E25F-4723-AF35-77FC3DE75C44}" type="pres">
      <dgm:prSet presAssocID="{DDA275B3-E4C2-49D3-A522-3AE311025D88}" presName="hierChild5" presStyleCnt="0"/>
      <dgm:spPr/>
    </dgm:pt>
    <dgm:pt modelId="{36CE8AC5-0829-41DD-BC50-1B4CC63BB97B}" type="pres">
      <dgm:prSet presAssocID="{F35EDF7B-A5FD-4FBA-AE36-EADFE3476104}" presName="Name37" presStyleLbl="parChTrans1D3" presStyleIdx="5" presStyleCnt="12"/>
      <dgm:spPr/>
    </dgm:pt>
    <dgm:pt modelId="{5AB524B0-880F-4A9A-9FCB-42B3CE1B3BF8}" type="pres">
      <dgm:prSet presAssocID="{736C9E98-F0FD-4215-9987-CE3337DA4C0C}" presName="hierRoot2" presStyleCnt="0">
        <dgm:presLayoutVars>
          <dgm:hierBranch val="init"/>
        </dgm:presLayoutVars>
      </dgm:prSet>
      <dgm:spPr/>
    </dgm:pt>
    <dgm:pt modelId="{82910449-2E4D-49F1-BA88-5F628A2359E1}" type="pres">
      <dgm:prSet presAssocID="{736C9E98-F0FD-4215-9987-CE3337DA4C0C}" presName="rootComposite" presStyleCnt="0"/>
      <dgm:spPr/>
    </dgm:pt>
    <dgm:pt modelId="{2BDB2521-343C-48C6-90CA-151AB4E5F601}" type="pres">
      <dgm:prSet presAssocID="{736C9E98-F0FD-4215-9987-CE3337DA4C0C}" presName="rootText" presStyleLbl="node3" presStyleIdx="5" presStyleCnt="12">
        <dgm:presLayoutVars>
          <dgm:chPref val="3"/>
        </dgm:presLayoutVars>
      </dgm:prSet>
      <dgm:spPr/>
    </dgm:pt>
    <dgm:pt modelId="{FB7361D3-23BB-4301-9601-3A1159428F14}" type="pres">
      <dgm:prSet presAssocID="{736C9E98-F0FD-4215-9987-CE3337DA4C0C}" presName="rootConnector" presStyleLbl="node3" presStyleIdx="5" presStyleCnt="12"/>
      <dgm:spPr/>
    </dgm:pt>
    <dgm:pt modelId="{3BC17879-BB4C-4CF0-B444-BB3E960413D5}" type="pres">
      <dgm:prSet presAssocID="{736C9E98-F0FD-4215-9987-CE3337DA4C0C}" presName="hierChild4" presStyleCnt="0"/>
      <dgm:spPr/>
    </dgm:pt>
    <dgm:pt modelId="{DC23DAF0-2283-46DD-ABBA-D5FED27618A9}" type="pres">
      <dgm:prSet presAssocID="{642237B8-B649-494F-8344-8A575F55B87F}" presName="Name37" presStyleLbl="parChTrans1D4" presStyleIdx="3" presStyleCnt="7"/>
      <dgm:spPr/>
    </dgm:pt>
    <dgm:pt modelId="{F9414AD0-FFAE-4B69-9551-2F870D7AE47A}" type="pres">
      <dgm:prSet presAssocID="{824F8C82-328B-471A-9144-C88BB58FEA47}" presName="hierRoot2" presStyleCnt="0">
        <dgm:presLayoutVars>
          <dgm:hierBranch val="init"/>
        </dgm:presLayoutVars>
      </dgm:prSet>
      <dgm:spPr/>
    </dgm:pt>
    <dgm:pt modelId="{62FAAD2E-A589-463B-941A-9D3A748F9332}" type="pres">
      <dgm:prSet presAssocID="{824F8C82-328B-471A-9144-C88BB58FEA47}" presName="rootComposite" presStyleCnt="0"/>
      <dgm:spPr/>
    </dgm:pt>
    <dgm:pt modelId="{D8D30648-53A5-4390-9F41-420BE8C71FA8}" type="pres">
      <dgm:prSet presAssocID="{824F8C82-328B-471A-9144-C88BB58FEA47}" presName="rootText" presStyleLbl="node4" presStyleIdx="3" presStyleCnt="7">
        <dgm:presLayoutVars>
          <dgm:chPref val="3"/>
        </dgm:presLayoutVars>
      </dgm:prSet>
      <dgm:spPr/>
    </dgm:pt>
    <dgm:pt modelId="{2F073CEC-2D85-42C1-983A-5F8078B5AA7A}" type="pres">
      <dgm:prSet presAssocID="{824F8C82-328B-471A-9144-C88BB58FEA47}" presName="rootConnector" presStyleLbl="node4" presStyleIdx="3" presStyleCnt="7"/>
      <dgm:spPr/>
    </dgm:pt>
    <dgm:pt modelId="{5AF27B04-A044-446E-B2E2-0639B57A3608}" type="pres">
      <dgm:prSet presAssocID="{824F8C82-328B-471A-9144-C88BB58FEA47}" presName="hierChild4" presStyleCnt="0"/>
      <dgm:spPr/>
    </dgm:pt>
    <dgm:pt modelId="{4410745B-10DA-4404-B26A-B5B1FD38B7C7}" type="pres">
      <dgm:prSet presAssocID="{824F8C82-328B-471A-9144-C88BB58FEA47}" presName="hierChild5" presStyleCnt="0"/>
      <dgm:spPr/>
    </dgm:pt>
    <dgm:pt modelId="{96CB8EF3-CBAB-4EB1-AE0F-03E997E25820}" type="pres">
      <dgm:prSet presAssocID="{3B5A6035-B578-4473-B64E-56E369A26EEC}" presName="Name37" presStyleLbl="parChTrans1D4" presStyleIdx="4" presStyleCnt="7"/>
      <dgm:spPr/>
    </dgm:pt>
    <dgm:pt modelId="{9F70B344-0C0A-4A80-BFBB-82DA723306BF}" type="pres">
      <dgm:prSet presAssocID="{F1A56FA8-8724-41FF-8404-FC2E35836DEE}" presName="hierRoot2" presStyleCnt="0">
        <dgm:presLayoutVars>
          <dgm:hierBranch val="init"/>
        </dgm:presLayoutVars>
      </dgm:prSet>
      <dgm:spPr/>
    </dgm:pt>
    <dgm:pt modelId="{33714936-ED3E-4A7C-8480-C4F1E94366D6}" type="pres">
      <dgm:prSet presAssocID="{F1A56FA8-8724-41FF-8404-FC2E35836DEE}" presName="rootComposite" presStyleCnt="0"/>
      <dgm:spPr/>
    </dgm:pt>
    <dgm:pt modelId="{C1D3D79C-022E-4E58-8451-DBB86C54DA96}" type="pres">
      <dgm:prSet presAssocID="{F1A56FA8-8724-41FF-8404-FC2E35836DEE}" presName="rootText" presStyleLbl="node4" presStyleIdx="4" presStyleCnt="7">
        <dgm:presLayoutVars>
          <dgm:chPref val="3"/>
        </dgm:presLayoutVars>
      </dgm:prSet>
      <dgm:spPr/>
    </dgm:pt>
    <dgm:pt modelId="{7E58F9F2-42FE-4306-91D6-BD57CC258F64}" type="pres">
      <dgm:prSet presAssocID="{F1A56FA8-8724-41FF-8404-FC2E35836DEE}" presName="rootConnector" presStyleLbl="node4" presStyleIdx="4" presStyleCnt="7"/>
      <dgm:spPr/>
    </dgm:pt>
    <dgm:pt modelId="{A87948F6-68F1-4DD3-8653-23E48F89100B}" type="pres">
      <dgm:prSet presAssocID="{F1A56FA8-8724-41FF-8404-FC2E35836DEE}" presName="hierChild4" presStyleCnt="0"/>
      <dgm:spPr/>
    </dgm:pt>
    <dgm:pt modelId="{2A4166A2-61F1-404C-8705-C31585FF62CC}" type="pres">
      <dgm:prSet presAssocID="{F1A56FA8-8724-41FF-8404-FC2E35836DEE}" presName="hierChild5" presStyleCnt="0"/>
      <dgm:spPr/>
    </dgm:pt>
    <dgm:pt modelId="{49993B2A-B597-494C-BAE1-8A981B29F4A1}" type="pres">
      <dgm:prSet presAssocID="{736C9E98-F0FD-4215-9987-CE3337DA4C0C}" presName="hierChild5" presStyleCnt="0"/>
      <dgm:spPr/>
    </dgm:pt>
    <dgm:pt modelId="{5E706F1D-CD6C-4D0C-B44B-02EB89CC7F5B}" type="pres">
      <dgm:prSet presAssocID="{387A5BED-EDB1-46A9-92E3-7B3ADCABE825}" presName="hierChild5" presStyleCnt="0"/>
      <dgm:spPr/>
    </dgm:pt>
    <dgm:pt modelId="{EFEF696D-22B3-4FF9-A61F-B8C4A2DC64E1}" type="pres">
      <dgm:prSet presAssocID="{6B3B0E6B-F5BF-4FD2-ACB6-396196155B20}" presName="Name37" presStyleLbl="parChTrans1D2" presStyleIdx="2" presStyleCnt="4"/>
      <dgm:spPr/>
    </dgm:pt>
    <dgm:pt modelId="{17E1A3A7-82D9-4A4B-A151-5D7AEB398885}" type="pres">
      <dgm:prSet presAssocID="{E9F30276-D41F-46F9-92A4-DC77E540E8E4}" presName="hierRoot2" presStyleCnt="0">
        <dgm:presLayoutVars>
          <dgm:hierBranch val="init"/>
        </dgm:presLayoutVars>
      </dgm:prSet>
      <dgm:spPr/>
    </dgm:pt>
    <dgm:pt modelId="{C9991C12-867E-4B61-9B01-46AB12FD417E}" type="pres">
      <dgm:prSet presAssocID="{E9F30276-D41F-46F9-92A4-DC77E540E8E4}" presName="rootComposite" presStyleCnt="0"/>
      <dgm:spPr/>
    </dgm:pt>
    <dgm:pt modelId="{7C9AE103-DB7A-4D17-8E34-6D62E8ED1810}" type="pres">
      <dgm:prSet presAssocID="{E9F30276-D41F-46F9-92A4-DC77E540E8E4}" presName="rootText" presStyleLbl="node2" presStyleIdx="2" presStyleCnt="4">
        <dgm:presLayoutVars>
          <dgm:chPref val="3"/>
        </dgm:presLayoutVars>
      </dgm:prSet>
      <dgm:spPr/>
    </dgm:pt>
    <dgm:pt modelId="{74B8D821-1608-4123-A84D-8D9AC548ACFF}" type="pres">
      <dgm:prSet presAssocID="{E9F30276-D41F-46F9-92A4-DC77E540E8E4}" presName="rootConnector" presStyleLbl="node2" presStyleIdx="2" presStyleCnt="4"/>
      <dgm:spPr/>
    </dgm:pt>
    <dgm:pt modelId="{3C70969D-3E0B-4902-8559-71C86CE743EA}" type="pres">
      <dgm:prSet presAssocID="{E9F30276-D41F-46F9-92A4-DC77E540E8E4}" presName="hierChild4" presStyleCnt="0"/>
      <dgm:spPr/>
    </dgm:pt>
    <dgm:pt modelId="{14AE1706-6918-42EA-943B-DF61E62C578D}" type="pres">
      <dgm:prSet presAssocID="{6696E8C8-8C43-49CF-A75B-B1A3822B5E1C}" presName="Name37" presStyleLbl="parChTrans1D3" presStyleIdx="6" presStyleCnt="12"/>
      <dgm:spPr/>
    </dgm:pt>
    <dgm:pt modelId="{C38C040C-2359-4F9F-941F-7090F034F7D6}" type="pres">
      <dgm:prSet presAssocID="{274B5AED-47C2-492B-8087-3129334CAF98}" presName="hierRoot2" presStyleCnt="0">
        <dgm:presLayoutVars>
          <dgm:hierBranch val="init"/>
        </dgm:presLayoutVars>
      </dgm:prSet>
      <dgm:spPr/>
    </dgm:pt>
    <dgm:pt modelId="{CB692000-C0B0-49EB-A2AA-E63182634728}" type="pres">
      <dgm:prSet presAssocID="{274B5AED-47C2-492B-8087-3129334CAF98}" presName="rootComposite" presStyleCnt="0"/>
      <dgm:spPr/>
    </dgm:pt>
    <dgm:pt modelId="{2E39DFFF-3578-4EF2-8E7F-04482246D21F}" type="pres">
      <dgm:prSet presAssocID="{274B5AED-47C2-492B-8087-3129334CAF98}" presName="rootText" presStyleLbl="node3" presStyleIdx="6" presStyleCnt="12">
        <dgm:presLayoutVars>
          <dgm:chPref val="3"/>
        </dgm:presLayoutVars>
      </dgm:prSet>
      <dgm:spPr/>
    </dgm:pt>
    <dgm:pt modelId="{584FDC7E-5A17-478B-B52B-68D86A858710}" type="pres">
      <dgm:prSet presAssocID="{274B5AED-47C2-492B-8087-3129334CAF98}" presName="rootConnector" presStyleLbl="node3" presStyleIdx="6" presStyleCnt="12"/>
      <dgm:spPr/>
    </dgm:pt>
    <dgm:pt modelId="{E44F456B-6D99-4684-B88A-B9F8C4B55E21}" type="pres">
      <dgm:prSet presAssocID="{274B5AED-47C2-492B-8087-3129334CAF98}" presName="hierChild4" presStyleCnt="0"/>
      <dgm:spPr/>
    </dgm:pt>
    <dgm:pt modelId="{23DCF0AA-A9BD-47A5-87FA-4CDF7C785DD3}" type="pres">
      <dgm:prSet presAssocID="{274B5AED-47C2-492B-8087-3129334CAF98}" presName="hierChild5" presStyleCnt="0"/>
      <dgm:spPr/>
    </dgm:pt>
    <dgm:pt modelId="{C2224528-594B-40D9-AC4D-6DFB7B652549}" type="pres">
      <dgm:prSet presAssocID="{743AF31A-7CE4-4674-AF6D-AB203E8CD33F}" presName="Name37" presStyleLbl="parChTrans1D3" presStyleIdx="7" presStyleCnt="12"/>
      <dgm:spPr/>
    </dgm:pt>
    <dgm:pt modelId="{18944A87-CF3B-468D-B8BF-DAC3DBE763AE}" type="pres">
      <dgm:prSet presAssocID="{E2EEE049-6AB1-43CB-9423-E6C0EAF14F78}" presName="hierRoot2" presStyleCnt="0">
        <dgm:presLayoutVars>
          <dgm:hierBranch val="init"/>
        </dgm:presLayoutVars>
      </dgm:prSet>
      <dgm:spPr/>
    </dgm:pt>
    <dgm:pt modelId="{BD7B2510-6A88-4B40-8CAB-0ACCDE244EF2}" type="pres">
      <dgm:prSet presAssocID="{E2EEE049-6AB1-43CB-9423-E6C0EAF14F78}" presName="rootComposite" presStyleCnt="0"/>
      <dgm:spPr/>
    </dgm:pt>
    <dgm:pt modelId="{A374E45D-7927-41FD-BC8A-1874D73C4228}" type="pres">
      <dgm:prSet presAssocID="{E2EEE049-6AB1-43CB-9423-E6C0EAF14F78}" presName="rootText" presStyleLbl="node3" presStyleIdx="7" presStyleCnt="12">
        <dgm:presLayoutVars>
          <dgm:chPref val="3"/>
        </dgm:presLayoutVars>
      </dgm:prSet>
      <dgm:spPr/>
    </dgm:pt>
    <dgm:pt modelId="{186FF43B-5906-4515-A9C2-BD490721A2DE}" type="pres">
      <dgm:prSet presAssocID="{E2EEE049-6AB1-43CB-9423-E6C0EAF14F78}" presName="rootConnector" presStyleLbl="node3" presStyleIdx="7" presStyleCnt="12"/>
      <dgm:spPr/>
    </dgm:pt>
    <dgm:pt modelId="{EB003CB6-80F2-4677-A4AB-56E4721E3618}" type="pres">
      <dgm:prSet presAssocID="{E2EEE049-6AB1-43CB-9423-E6C0EAF14F78}" presName="hierChild4" presStyleCnt="0"/>
      <dgm:spPr/>
    </dgm:pt>
    <dgm:pt modelId="{FEF7F965-E100-4281-94F4-636480D29826}" type="pres">
      <dgm:prSet presAssocID="{E2EEE049-6AB1-43CB-9423-E6C0EAF14F78}" presName="hierChild5" presStyleCnt="0"/>
      <dgm:spPr/>
    </dgm:pt>
    <dgm:pt modelId="{5905FE5A-C773-4754-B953-8645A2671943}" type="pres">
      <dgm:prSet presAssocID="{2EEA8ADE-DF18-4874-A209-B5CD58EFFC2F}" presName="Name37" presStyleLbl="parChTrans1D3" presStyleIdx="8" presStyleCnt="12"/>
      <dgm:spPr/>
    </dgm:pt>
    <dgm:pt modelId="{E8EC9C85-7852-48E5-A028-169678B7A3C1}" type="pres">
      <dgm:prSet presAssocID="{EF05D4AD-4886-4601-90CC-8918DC4C61F3}" presName="hierRoot2" presStyleCnt="0">
        <dgm:presLayoutVars>
          <dgm:hierBranch val="init"/>
        </dgm:presLayoutVars>
      </dgm:prSet>
      <dgm:spPr/>
    </dgm:pt>
    <dgm:pt modelId="{B7DDED03-1BC0-468B-84E1-BBC6A95DC346}" type="pres">
      <dgm:prSet presAssocID="{EF05D4AD-4886-4601-90CC-8918DC4C61F3}" presName="rootComposite" presStyleCnt="0"/>
      <dgm:spPr/>
    </dgm:pt>
    <dgm:pt modelId="{7ECBB1AD-D36B-402C-98E0-41BB92F6D883}" type="pres">
      <dgm:prSet presAssocID="{EF05D4AD-4886-4601-90CC-8918DC4C61F3}" presName="rootText" presStyleLbl="node3" presStyleIdx="8" presStyleCnt="12">
        <dgm:presLayoutVars>
          <dgm:chPref val="3"/>
        </dgm:presLayoutVars>
      </dgm:prSet>
      <dgm:spPr/>
    </dgm:pt>
    <dgm:pt modelId="{AAD8DD3C-BEC7-45FD-ACBD-87CC3431577C}" type="pres">
      <dgm:prSet presAssocID="{EF05D4AD-4886-4601-90CC-8918DC4C61F3}" presName="rootConnector" presStyleLbl="node3" presStyleIdx="8" presStyleCnt="12"/>
      <dgm:spPr/>
    </dgm:pt>
    <dgm:pt modelId="{A8ADFB0A-1A76-40B3-923D-7C75F0076AA7}" type="pres">
      <dgm:prSet presAssocID="{EF05D4AD-4886-4601-90CC-8918DC4C61F3}" presName="hierChild4" presStyleCnt="0"/>
      <dgm:spPr/>
    </dgm:pt>
    <dgm:pt modelId="{62881223-33E4-45D7-8C0F-A4B6C55DB4E9}" type="pres">
      <dgm:prSet presAssocID="{EF05D4AD-4886-4601-90CC-8918DC4C61F3}" presName="hierChild5" presStyleCnt="0"/>
      <dgm:spPr/>
    </dgm:pt>
    <dgm:pt modelId="{9821FAED-E55B-46E3-AD11-1DC31475B53D}" type="pres">
      <dgm:prSet presAssocID="{E9F30276-D41F-46F9-92A4-DC77E540E8E4}" presName="hierChild5" presStyleCnt="0"/>
      <dgm:spPr/>
    </dgm:pt>
    <dgm:pt modelId="{8D55DF4D-C807-4D9E-8B80-5C64DA44628D}" type="pres">
      <dgm:prSet presAssocID="{980B6F74-1B0C-4227-BA99-6A79E854C7C3}" presName="Name37" presStyleLbl="parChTrans1D2" presStyleIdx="3" presStyleCnt="4"/>
      <dgm:spPr/>
    </dgm:pt>
    <dgm:pt modelId="{9BBD49EF-9143-4DB2-A2A4-7F316560DABA}" type="pres">
      <dgm:prSet presAssocID="{61ABFFCC-3F9F-4F8D-8E57-3215A24B10D6}" presName="hierRoot2" presStyleCnt="0">
        <dgm:presLayoutVars>
          <dgm:hierBranch val="init"/>
        </dgm:presLayoutVars>
      </dgm:prSet>
      <dgm:spPr/>
    </dgm:pt>
    <dgm:pt modelId="{20A2BBC9-6ADD-4263-AEBB-96FC35343CFC}" type="pres">
      <dgm:prSet presAssocID="{61ABFFCC-3F9F-4F8D-8E57-3215A24B10D6}" presName="rootComposite" presStyleCnt="0"/>
      <dgm:spPr/>
    </dgm:pt>
    <dgm:pt modelId="{9510866E-FA0E-49D6-9A63-AD3CD95638D7}" type="pres">
      <dgm:prSet presAssocID="{61ABFFCC-3F9F-4F8D-8E57-3215A24B10D6}" presName="rootText" presStyleLbl="node2" presStyleIdx="3" presStyleCnt="4">
        <dgm:presLayoutVars>
          <dgm:chPref val="3"/>
        </dgm:presLayoutVars>
      </dgm:prSet>
      <dgm:spPr/>
    </dgm:pt>
    <dgm:pt modelId="{1F88A891-4187-44E3-B419-0525BB91F78E}" type="pres">
      <dgm:prSet presAssocID="{61ABFFCC-3F9F-4F8D-8E57-3215A24B10D6}" presName="rootConnector" presStyleLbl="node2" presStyleIdx="3" presStyleCnt="4"/>
      <dgm:spPr/>
    </dgm:pt>
    <dgm:pt modelId="{BA387516-6A97-43AA-979C-253BA421988E}" type="pres">
      <dgm:prSet presAssocID="{61ABFFCC-3F9F-4F8D-8E57-3215A24B10D6}" presName="hierChild4" presStyleCnt="0"/>
      <dgm:spPr/>
    </dgm:pt>
    <dgm:pt modelId="{6491013F-CE98-40A0-9B9B-8E1F677A5E5D}" type="pres">
      <dgm:prSet presAssocID="{AD82ED88-8589-47B8-9E62-38EEC66F6509}" presName="Name37" presStyleLbl="parChTrans1D3" presStyleIdx="9" presStyleCnt="12"/>
      <dgm:spPr/>
    </dgm:pt>
    <dgm:pt modelId="{7AAEDEA4-227E-4029-87B8-E72D85823228}" type="pres">
      <dgm:prSet presAssocID="{9BD29935-3A99-4E7B-A466-6C0472C9E196}" presName="hierRoot2" presStyleCnt="0">
        <dgm:presLayoutVars>
          <dgm:hierBranch val="init"/>
        </dgm:presLayoutVars>
      </dgm:prSet>
      <dgm:spPr/>
    </dgm:pt>
    <dgm:pt modelId="{6FDC0280-C493-47F5-9753-A1E9F6EC0500}" type="pres">
      <dgm:prSet presAssocID="{9BD29935-3A99-4E7B-A466-6C0472C9E196}" presName="rootComposite" presStyleCnt="0"/>
      <dgm:spPr/>
    </dgm:pt>
    <dgm:pt modelId="{B0C156B2-5148-4723-9415-6F69363E355A}" type="pres">
      <dgm:prSet presAssocID="{9BD29935-3A99-4E7B-A466-6C0472C9E196}" presName="rootText" presStyleLbl="node3" presStyleIdx="9" presStyleCnt="12">
        <dgm:presLayoutVars>
          <dgm:chPref val="3"/>
        </dgm:presLayoutVars>
      </dgm:prSet>
      <dgm:spPr/>
    </dgm:pt>
    <dgm:pt modelId="{4C3BBE3E-3100-41AE-908A-2E5304B81520}" type="pres">
      <dgm:prSet presAssocID="{9BD29935-3A99-4E7B-A466-6C0472C9E196}" presName="rootConnector" presStyleLbl="node3" presStyleIdx="9" presStyleCnt="12"/>
      <dgm:spPr/>
    </dgm:pt>
    <dgm:pt modelId="{47278745-18A2-4BBD-A9D0-49820A004F4D}" type="pres">
      <dgm:prSet presAssocID="{9BD29935-3A99-4E7B-A466-6C0472C9E196}" presName="hierChild4" presStyleCnt="0"/>
      <dgm:spPr/>
    </dgm:pt>
    <dgm:pt modelId="{9AA77344-AE5A-4523-BE21-277103AE4308}" type="pres">
      <dgm:prSet presAssocID="{9BD29935-3A99-4E7B-A466-6C0472C9E196}" presName="hierChild5" presStyleCnt="0"/>
      <dgm:spPr/>
    </dgm:pt>
    <dgm:pt modelId="{E43E9EA9-B565-40D6-A5D5-2D77F9F3BA99}" type="pres">
      <dgm:prSet presAssocID="{6A97BCC9-7B74-4A2A-80A6-D5667C95FD52}" presName="Name37" presStyleLbl="parChTrans1D3" presStyleIdx="10" presStyleCnt="12"/>
      <dgm:spPr/>
    </dgm:pt>
    <dgm:pt modelId="{EA186473-7CDF-4938-92D2-2469EC707E7A}" type="pres">
      <dgm:prSet presAssocID="{891B90BB-3123-42F2-8868-1B1854A8A756}" presName="hierRoot2" presStyleCnt="0">
        <dgm:presLayoutVars>
          <dgm:hierBranch val="init"/>
        </dgm:presLayoutVars>
      </dgm:prSet>
      <dgm:spPr/>
    </dgm:pt>
    <dgm:pt modelId="{AF5C9DAE-D797-4FC8-B42D-AFC27E0CB229}" type="pres">
      <dgm:prSet presAssocID="{891B90BB-3123-42F2-8868-1B1854A8A756}" presName="rootComposite" presStyleCnt="0"/>
      <dgm:spPr/>
    </dgm:pt>
    <dgm:pt modelId="{3B94CFA4-9F64-461F-844A-C753D95C7F19}" type="pres">
      <dgm:prSet presAssocID="{891B90BB-3123-42F2-8868-1B1854A8A756}" presName="rootText" presStyleLbl="node3" presStyleIdx="10" presStyleCnt="12">
        <dgm:presLayoutVars>
          <dgm:chPref val="3"/>
        </dgm:presLayoutVars>
      </dgm:prSet>
      <dgm:spPr/>
    </dgm:pt>
    <dgm:pt modelId="{2A91440B-F8BD-49AB-A980-9B6A36F7CA97}" type="pres">
      <dgm:prSet presAssocID="{891B90BB-3123-42F2-8868-1B1854A8A756}" presName="rootConnector" presStyleLbl="node3" presStyleIdx="10" presStyleCnt="12"/>
      <dgm:spPr/>
    </dgm:pt>
    <dgm:pt modelId="{EAAD7DE0-EEDC-4B83-8C2F-6D2BCF7ADF20}" type="pres">
      <dgm:prSet presAssocID="{891B90BB-3123-42F2-8868-1B1854A8A756}" presName="hierChild4" presStyleCnt="0"/>
      <dgm:spPr/>
    </dgm:pt>
    <dgm:pt modelId="{F41E5C9E-7B38-467E-8BE5-D91EACD37238}" type="pres">
      <dgm:prSet presAssocID="{A6C0F54B-5B37-48FD-8A4F-3C6F495ADFEB}" presName="Name37" presStyleLbl="parChTrans1D4" presStyleIdx="5" presStyleCnt="7"/>
      <dgm:spPr/>
    </dgm:pt>
    <dgm:pt modelId="{C5969DD6-73CA-4000-B50A-281DC0F4AD47}" type="pres">
      <dgm:prSet presAssocID="{726BACE1-C641-4B70-9930-9267F0B36672}" presName="hierRoot2" presStyleCnt="0">
        <dgm:presLayoutVars>
          <dgm:hierBranch val="init"/>
        </dgm:presLayoutVars>
      </dgm:prSet>
      <dgm:spPr/>
    </dgm:pt>
    <dgm:pt modelId="{937DD51B-F74B-4D02-87AA-38190B9FAE1E}" type="pres">
      <dgm:prSet presAssocID="{726BACE1-C641-4B70-9930-9267F0B36672}" presName="rootComposite" presStyleCnt="0"/>
      <dgm:spPr/>
    </dgm:pt>
    <dgm:pt modelId="{F8CAF76C-4A24-4002-B855-2C4840DC68F8}" type="pres">
      <dgm:prSet presAssocID="{726BACE1-C641-4B70-9930-9267F0B36672}" presName="rootText" presStyleLbl="node4" presStyleIdx="5" presStyleCnt="7">
        <dgm:presLayoutVars>
          <dgm:chPref val="3"/>
        </dgm:presLayoutVars>
      </dgm:prSet>
      <dgm:spPr/>
    </dgm:pt>
    <dgm:pt modelId="{5E955C79-C408-40DD-A4AC-7E2EFB9B0A3D}" type="pres">
      <dgm:prSet presAssocID="{726BACE1-C641-4B70-9930-9267F0B36672}" presName="rootConnector" presStyleLbl="node4" presStyleIdx="5" presStyleCnt="7"/>
      <dgm:spPr/>
    </dgm:pt>
    <dgm:pt modelId="{F42A178B-F399-47DF-B33E-DCEAA823A0CF}" type="pres">
      <dgm:prSet presAssocID="{726BACE1-C641-4B70-9930-9267F0B36672}" presName="hierChild4" presStyleCnt="0"/>
      <dgm:spPr/>
    </dgm:pt>
    <dgm:pt modelId="{DB647791-48B6-4ADE-8857-6F1817B6D7B9}" type="pres">
      <dgm:prSet presAssocID="{726BACE1-C641-4B70-9930-9267F0B36672}" presName="hierChild5" presStyleCnt="0"/>
      <dgm:spPr/>
    </dgm:pt>
    <dgm:pt modelId="{0D9F3DF6-A9F0-4FBD-A0B3-CD55EC70AD7F}" type="pres">
      <dgm:prSet presAssocID="{591449E0-C580-4F38-AE0C-447B37C3891D}" presName="Name37" presStyleLbl="parChTrans1D4" presStyleIdx="6" presStyleCnt="7"/>
      <dgm:spPr/>
    </dgm:pt>
    <dgm:pt modelId="{0FAC28CE-2BE7-41B0-AF2B-437BABA86C82}" type="pres">
      <dgm:prSet presAssocID="{EEF8E76C-2867-4EC7-B2A5-C7131B8A13BE}" presName="hierRoot2" presStyleCnt="0">
        <dgm:presLayoutVars>
          <dgm:hierBranch val="init"/>
        </dgm:presLayoutVars>
      </dgm:prSet>
      <dgm:spPr/>
    </dgm:pt>
    <dgm:pt modelId="{FC182C94-5427-48BB-92ED-158FA2218492}" type="pres">
      <dgm:prSet presAssocID="{EEF8E76C-2867-4EC7-B2A5-C7131B8A13BE}" presName="rootComposite" presStyleCnt="0"/>
      <dgm:spPr/>
    </dgm:pt>
    <dgm:pt modelId="{8265466C-3446-4A14-8932-641352C2F5FB}" type="pres">
      <dgm:prSet presAssocID="{EEF8E76C-2867-4EC7-B2A5-C7131B8A13BE}" presName="rootText" presStyleLbl="node4" presStyleIdx="6" presStyleCnt="7">
        <dgm:presLayoutVars>
          <dgm:chPref val="3"/>
        </dgm:presLayoutVars>
      </dgm:prSet>
      <dgm:spPr/>
    </dgm:pt>
    <dgm:pt modelId="{82A4A64F-0722-41A2-A0DA-4545A56E5BBA}" type="pres">
      <dgm:prSet presAssocID="{EEF8E76C-2867-4EC7-B2A5-C7131B8A13BE}" presName="rootConnector" presStyleLbl="node4" presStyleIdx="6" presStyleCnt="7"/>
      <dgm:spPr/>
    </dgm:pt>
    <dgm:pt modelId="{16AFADF9-7257-4064-85CE-4FADF60EFD3C}" type="pres">
      <dgm:prSet presAssocID="{EEF8E76C-2867-4EC7-B2A5-C7131B8A13BE}" presName="hierChild4" presStyleCnt="0"/>
      <dgm:spPr/>
    </dgm:pt>
    <dgm:pt modelId="{4BD4281B-6A74-48EE-A00C-EE48501C813D}" type="pres">
      <dgm:prSet presAssocID="{EEF8E76C-2867-4EC7-B2A5-C7131B8A13BE}" presName="hierChild5" presStyleCnt="0"/>
      <dgm:spPr/>
    </dgm:pt>
    <dgm:pt modelId="{B0557D38-FCD8-445F-9A5C-84169E331795}" type="pres">
      <dgm:prSet presAssocID="{891B90BB-3123-42F2-8868-1B1854A8A756}" presName="hierChild5" presStyleCnt="0"/>
      <dgm:spPr/>
    </dgm:pt>
    <dgm:pt modelId="{49CBAD30-428F-42D6-8890-73BDD5C2C355}" type="pres">
      <dgm:prSet presAssocID="{D05A0B9C-997A-4BF4-AB32-182221D5F1D9}" presName="Name37" presStyleLbl="parChTrans1D3" presStyleIdx="11" presStyleCnt="12"/>
      <dgm:spPr/>
    </dgm:pt>
    <dgm:pt modelId="{0F91133D-FB3E-4309-9A4B-8173548BD4F3}" type="pres">
      <dgm:prSet presAssocID="{4EF2A050-772B-4355-ABAE-E342BCEDFBF9}" presName="hierRoot2" presStyleCnt="0">
        <dgm:presLayoutVars>
          <dgm:hierBranch val="init"/>
        </dgm:presLayoutVars>
      </dgm:prSet>
      <dgm:spPr/>
    </dgm:pt>
    <dgm:pt modelId="{252EBB63-2C1B-44BB-8930-729A7FB06A8B}" type="pres">
      <dgm:prSet presAssocID="{4EF2A050-772B-4355-ABAE-E342BCEDFBF9}" presName="rootComposite" presStyleCnt="0"/>
      <dgm:spPr/>
    </dgm:pt>
    <dgm:pt modelId="{4760D797-ECA1-490E-BAAE-B4B280B05006}" type="pres">
      <dgm:prSet presAssocID="{4EF2A050-772B-4355-ABAE-E342BCEDFBF9}" presName="rootText" presStyleLbl="node3" presStyleIdx="11" presStyleCnt="12">
        <dgm:presLayoutVars>
          <dgm:chPref val="3"/>
        </dgm:presLayoutVars>
      </dgm:prSet>
      <dgm:spPr/>
    </dgm:pt>
    <dgm:pt modelId="{8201D1FE-04EE-43E4-84A4-D31ED836173D}" type="pres">
      <dgm:prSet presAssocID="{4EF2A050-772B-4355-ABAE-E342BCEDFBF9}" presName="rootConnector" presStyleLbl="node3" presStyleIdx="11" presStyleCnt="12"/>
      <dgm:spPr/>
    </dgm:pt>
    <dgm:pt modelId="{4D468235-AC5F-420A-B91A-DB5B24A19456}" type="pres">
      <dgm:prSet presAssocID="{4EF2A050-772B-4355-ABAE-E342BCEDFBF9}" presName="hierChild4" presStyleCnt="0"/>
      <dgm:spPr/>
    </dgm:pt>
    <dgm:pt modelId="{2B4DF590-5502-4CDF-A31C-A6D9B5401C69}" type="pres">
      <dgm:prSet presAssocID="{4EF2A050-772B-4355-ABAE-E342BCEDFBF9}" presName="hierChild5" presStyleCnt="0"/>
      <dgm:spPr/>
    </dgm:pt>
    <dgm:pt modelId="{C350AC12-58C3-4880-AFD2-7D54C329B6A5}" type="pres">
      <dgm:prSet presAssocID="{61ABFFCC-3F9F-4F8D-8E57-3215A24B10D6}" presName="hierChild5" presStyleCnt="0"/>
      <dgm:spPr/>
    </dgm:pt>
    <dgm:pt modelId="{336B264A-4D4C-4DBB-A2C3-AAD12A8CEE60}" type="pres">
      <dgm:prSet presAssocID="{5F034A57-BD96-495F-AFE4-999480F9329F}" presName="hierChild3" presStyleCnt="0"/>
      <dgm:spPr/>
    </dgm:pt>
  </dgm:ptLst>
  <dgm:cxnLst>
    <dgm:cxn modelId="{F43BD101-DBEE-4EEC-BBCA-C49DA4577797}" srcId="{891B90BB-3123-42F2-8868-1B1854A8A756}" destId="{EEF8E76C-2867-4EC7-B2A5-C7131B8A13BE}" srcOrd="1" destOrd="0" parTransId="{591449E0-C580-4F38-AE0C-447B37C3891D}" sibTransId="{E98A11A9-7A53-49A5-84F5-65C1B87F5CD8}"/>
    <dgm:cxn modelId="{8A1D4703-C464-4CAF-B686-425A19D856E8}" type="presOf" srcId="{E2EEE049-6AB1-43CB-9423-E6C0EAF14F78}" destId="{A374E45D-7927-41FD-BC8A-1874D73C4228}" srcOrd="0" destOrd="0" presId="urn:microsoft.com/office/officeart/2005/8/layout/orgChart1"/>
    <dgm:cxn modelId="{8D1D7007-D23C-4A26-AA0E-4C2DDAA75755}" type="presOf" srcId="{C450936B-9E8B-42B8-92A4-4F644F82CCB5}" destId="{E25CD2FE-6570-4901-B1CB-481E45E227A6}" srcOrd="0" destOrd="0" presId="urn:microsoft.com/office/officeart/2005/8/layout/orgChart1"/>
    <dgm:cxn modelId="{DC022F08-EB14-4E2D-81D8-56504192F9E0}" type="presOf" srcId="{891B90BB-3123-42F2-8868-1B1854A8A756}" destId="{3B94CFA4-9F64-461F-844A-C753D95C7F19}" srcOrd="0" destOrd="0" presId="urn:microsoft.com/office/officeart/2005/8/layout/orgChart1"/>
    <dgm:cxn modelId="{DE150309-5A62-40CB-96EC-891A21B8E237}" type="presOf" srcId="{59B1161F-C4B0-4084-8D22-A4E29D2C8B3F}" destId="{350657DB-33C0-4FF0-9860-849CA1BB3076}" srcOrd="0" destOrd="0" presId="urn:microsoft.com/office/officeart/2005/8/layout/orgChart1"/>
    <dgm:cxn modelId="{FCC4440F-83DE-4C3D-9DF8-6A5B3E8CAE6F}" type="presOf" srcId="{B2FC69F9-242A-4B44-8DE9-3355CC51173B}" destId="{1F3E12B2-CCE2-4C1C-AC78-E08327295960}" srcOrd="0" destOrd="0" presId="urn:microsoft.com/office/officeart/2005/8/layout/orgChart1"/>
    <dgm:cxn modelId="{153EA510-66BF-4778-9DDC-FD0B6A6A63D0}" srcId="{E9F30276-D41F-46F9-92A4-DC77E540E8E4}" destId="{274B5AED-47C2-492B-8087-3129334CAF98}" srcOrd="0" destOrd="0" parTransId="{6696E8C8-8C43-49CF-A75B-B1A3822B5E1C}" sibTransId="{5A24C108-66F3-4F6C-8227-D4652E7988B9}"/>
    <dgm:cxn modelId="{10775715-3D4E-445A-BC9E-8C7FD12F1E44}" type="presOf" srcId="{42C302CD-150C-44DC-BD9C-835958ADE3F7}" destId="{9F1BD546-BCEF-402D-A588-74121CF370C4}" srcOrd="1" destOrd="0" presId="urn:microsoft.com/office/officeart/2005/8/layout/orgChart1"/>
    <dgm:cxn modelId="{3FAA2017-5C10-4C33-934A-E5AED7794985}" type="presOf" srcId="{478A1B96-8419-445A-B045-43E9C910C6FD}" destId="{9C3DBBDB-73CC-464D-B9BB-0E9757F57214}" srcOrd="1" destOrd="0" presId="urn:microsoft.com/office/officeart/2005/8/layout/orgChart1"/>
    <dgm:cxn modelId="{98AE4517-755B-42B4-849F-A11C70FE9D6C}" type="presOf" srcId="{E9F30276-D41F-46F9-92A4-DC77E540E8E4}" destId="{7C9AE103-DB7A-4D17-8E34-6D62E8ED1810}" srcOrd="0" destOrd="0" presId="urn:microsoft.com/office/officeart/2005/8/layout/orgChart1"/>
    <dgm:cxn modelId="{8DC8CF19-E1F8-45CB-A62D-5FFA514E650B}" type="presOf" srcId="{726BACE1-C641-4B70-9930-9267F0B36672}" destId="{F8CAF76C-4A24-4002-B855-2C4840DC68F8}" srcOrd="0" destOrd="0" presId="urn:microsoft.com/office/officeart/2005/8/layout/orgChart1"/>
    <dgm:cxn modelId="{185FDE19-5ABB-4891-BBEF-E797A19DB957}" srcId="{891B90BB-3123-42F2-8868-1B1854A8A756}" destId="{726BACE1-C641-4B70-9930-9267F0B36672}" srcOrd="0" destOrd="0" parTransId="{A6C0F54B-5B37-48FD-8A4F-3C6F495ADFEB}" sibTransId="{FF2A0EED-87D0-4E86-A0CB-2EF0F0BD5B26}"/>
    <dgm:cxn modelId="{C121E61B-3E72-4762-97DB-D139A2147291}" type="presOf" srcId="{9BD29935-3A99-4E7B-A466-6C0472C9E196}" destId="{4C3BBE3E-3100-41AE-908A-2E5304B81520}" srcOrd="1" destOrd="0" presId="urn:microsoft.com/office/officeart/2005/8/layout/orgChart1"/>
    <dgm:cxn modelId="{1F06071E-D871-4C51-9117-2EFE9478B75E}" type="presOf" srcId="{3B5A6035-B578-4473-B64E-56E369A26EEC}" destId="{96CB8EF3-CBAB-4EB1-AE0F-03E997E25820}" srcOrd="0" destOrd="0" presId="urn:microsoft.com/office/officeart/2005/8/layout/orgChart1"/>
    <dgm:cxn modelId="{6BB3FE25-DDC0-4EDF-8CB4-5987124188FF}" type="presOf" srcId="{28B76449-D83F-4476-AC57-A4EB2A22FA29}" destId="{39AE5274-5085-4180-A2EE-A9496B7DEFC4}" srcOrd="1" destOrd="0" presId="urn:microsoft.com/office/officeart/2005/8/layout/orgChart1"/>
    <dgm:cxn modelId="{F6A05527-C4E7-43EC-8DE9-4D950EEA5279}" type="presOf" srcId="{DE71659B-8A82-4A49-A32C-0E95962CDE9E}" destId="{6AD1DA7D-B191-4CF3-AE5F-736F09B421C3}" srcOrd="0" destOrd="0" presId="urn:microsoft.com/office/officeart/2005/8/layout/orgChart1"/>
    <dgm:cxn modelId="{DDE66028-98D2-4C79-9647-6DA8990A2270}" srcId="{478A1B96-8419-445A-B045-43E9C910C6FD}" destId="{4938CA00-BA28-4C50-ACF2-3A2139E69C31}" srcOrd="0" destOrd="0" parTransId="{5B60F55F-E96E-4245-A5B7-69351CC62231}" sibTransId="{6A5708CB-F3C3-43A9-82EC-3CAC7DF36E20}"/>
    <dgm:cxn modelId="{B3169F36-138A-4DC4-9046-DE7F78E6F584}" type="presOf" srcId="{5F034A57-BD96-495F-AFE4-999480F9329F}" destId="{6782C358-EE29-4EE5-BA38-52FFC6083E59}" srcOrd="0" destOrd="0" presId="urn:microsoft.com/office/officeart/2005/8/layout/orgChart1"/>
    <dgm:cxn modelId="{78BF3339-1787-476C-8A08-D4586652FEEC}" type="presOf" srcId="{61ABFFCC-3F9F-4F8D-8E57-3215A24B10D6}" destId="{1F88A891-4187-44E3-B419-0525BB91F78E}" srcOrd="1" destOrd="0" presId="urn:microsoft.com/office/officeart/2005/8/layout/orgChart1"/>
    <dgm:cxn modelId="{B49CA83D-FABB-4604-BBB4-395B08D7A68F}" type="presOf" srcId="{C825301B-8DD5-406A-B158-F55116903139}" destId="{12FFDFD7-76F0-444A-A260-5BAFD12E8106}" srcOrd="0" destOrd="0" presId="urn:microsoft.com/office/officeart/2005/8/layout/orgChart1"/>
    <dgm:cxn modelId="{8EF6AD3E-122C-41FA-974B-B42059973FB8}" type="presOf" srcId="{2D426915-6371-4277-9532-C004934442E5}" destId="{89CC5F4A-98DD-48A9-906B-50FD2AA78F33}" srcOrd="0" destOrd="0" presId="urn:microsoft.com/office/officeart/2005/8/layout/orgChart1"/>
    <dgm:cxn modelId="{364B455E-1BA3-4F1E-BAB3-2918F9797248}" type="presOf" srcId="{824F8C82-328B-471A-9144-C88BB58FEA47}" destId="{2F073CEC-2D85-42C1-983A-5F8078B5AA7A}" srcOrd="1" destOrd="0" presId="urn:microsoft.com/office/officeart/2005/8/layout/orgChart1"/>
    <dgm:cxn modelId="{4B9AF261-7FC8-428A-A5C0-C42690C2771A}" type="presOf" srcId="{28B76449-D83F-4476-AC57-A4EB2A22FA29}" destId="{CBB65501-35E2-4765-A6D2-FD7878184FC6}" srcOrd="0" destOrd="0" presId="urn:microsoft.com/office/officeart/2005/8/layout/orgChart1"/>
    <dgm:cxn modelId="{0B3FBF42-50AF-496B-B972-20FE38BD195E}" type="presOf" srcId="{F1A56FA8-8724-41FF-8404-FC2E35836DEE}" destId="{7E58F9F2-42FE-4306-91D6-BD57CC258F64}" srcOrd="1" destOrd="0" presId="urn:microsoft.com/office/officeart/2005/8/layout/orgChart1"/>
    <dgm:cxn modelId="{33780766-E32C-41F8-8087-F25B7F278784}" type="presOf" srcId="{42C302CD-150C-44DC-BD9C-835958ADE3F7}" destId="{AE515092-AE4A-487B-BAAB-CF544EF72FA8}" srcOrd="0" destOrd="0" presId="urn:microsoft.com/office/officeart/2005/8/layout/orgChart1"/>
    <dgm:cxn modelId="{7A468866-44E1-4D17-83D4-01BDAC1BDC21}" type="presOf" srcId="{E9F30276-D41F-46F9-92A4-DC77E540E8E4}" destId="{74B8D821-1608-4123-A84D-8D9AC548ACFF}" srcOrd="1" destOrd="0" presId="urn:microsoft.com/office/officeart/2005/8/layout/orgChart1"/>
    <dgm:cxn modelId="{A9EEFE46-EBE5-4842-8DAB-6FA0F27071F6}" srcId="{736C9E98-F0FD-4215-9987-CE3337DA4C0C}" destId="{824F8C82-328B-471A-9144-C88BB58FEA47}" srcOrd="0" destOrd="0" parTransId="{642237B8-B649-494F-8344-8A575F55B87F}" sibTransId="{FB428E53-40DA-43CB-8D30-A365C8ADA6A4}"/>
    <dgm:cxn modelId="{102DE568-B8AE-4312-AFD7-E265B45E1510}" type="presOf" srcId="{16CAA80B-7F46-497B-BD4A-3F1A4D7B51E7}" destId="{EF0319F5-C301-479A-9686-B70B133F9013}" srcOrd="0" destOrd="0" presId="urn:microsoft.com/office/officeart/2005/8/layout/orgChart1"/>
    <dgm:cxn modelId="{4E520E49-76D5-45AB-B83E-5718FF66C163}" type="presOf" srcId="{ED83A652-D6ED-41AF-A70F-3E0AAF28A55C}" destId="{60104B06-FEBA-4907-BAA4-D6F69BE7DBC1}" srcOrd="1" destOrd="0" presId="urn:microsoft.com/office/officeart/2005/8/layout/orgChart1"/>
    <dgm:cxn modelId="{E172174B-D5B9-4B5D-8822-08C95A6937E1}" type="presOf" srcId="{824F8C82-328B-471A-9144-C88BB58FEA47}" destId="{D8D30648-53A5-4390-9F41-420BE8C71FA8}" srcOrd="0" destOrd="0" presId="urn:microsoft.com/office/officeart/2005/8/layout/orgChart1"/>
    <dgm:cxn modelId="{BDAB364B-1994-4622-8F62-962C0896FB42}" type="presOf" srcId="{274B5AED-47C2-492B-8087-3129334CAF98}" destId="{2E39DFFF-3578-4EF2-8E7F-04482246D21F}" srcOrd="0" destOrd="0" presId="urn:microsoft.com/office/officeart/2005/8/layout/orgChart1"/>
    <dgm:cxn modelId="{F272A74C-D83E-4E07-9114-4D83682FF2E5}" type="presOf" srcId="{5F034A57-BD96-495F-AFE4-999480F9329F}" destId="{037F9690-AE7A-4934-96FF-AF5CEA41B7CB}" srcOrd="1" destOrd="0" presId="urn:microsoft.com/office/officeart/2005/8/layout/orgChart1"/>
    <dgm:cxn modelId="{E92DF14C-7DC6-4029-8F5A-803AF05DC3A8}" type="presOf" srcId="{5B60F55F-E96E-4245-A5B7-69351CC62231}" destId="{72BF4AE9-86B3-480C-8FB5-7AC92F0CFD20}" srcOrd="0" destOrd="0" presId="urn:microsoft.com/office/officeart/2005/8/layout/orgChart1"/>
    <dgm:cxn modelId="{73EA344D-8844-4C17-9901-59ECBDFA157D}" srcId="{28B76449-D83F-4476-AC57-A4EB2A22FA29}" destId="{ED83A652-D6ED-41AF-A70F-3E0AAF28A55C}" srcOrd="0" destOrd="0" parTransId="{76BC2191-052C-4834-89F3-7998703FBD30}" sibTransId="{BB589D50-C8FD-4DB4-8002-E7EACD29FC94}"/>
    <dgm:cxn modelId="{10A8956E-AAA1-4696-92D6-4878B14DDCAC}" type="presOf" srcId="{EF05D4AD-4886-4601-90CC-8918DC4C61F3}" destId="{7ECBB1AD-D36B-402C-98E0-41BB92F6D883}" srcOrd="0" destOrd="0" presId="urn:microsoft.com/office/officeart/2005/8/layout/orgChart1"/>
    <dgm:cxn modelId="{E575C44E-9816-410A-8DFF-F890206CAC59}" type="presOf" srcId="{EF05D4AD-4886-4601-90CC-8918DC4C61F3}" destId="{AAD8DD3C-BEC7-45FD-ACBD-87CC3431577C}" srcOrd="1" destOrd="0" presId="urn:microsoft.com/office/officeart/2005/8/layout/orgChart1"/>
    <dgm:cxn modelId="{41AEF16E-5BBC-41ED-9D5C-6F46127C597C}" type="presOf" srcId="{F35EDF7B-A5FD-4FBA-AE36-EADFE3476104}" destId="{36CE8AC5-0829-41DD-BC50-1B4CC63BB97B}" srcOrd="0" destOrd="0" presId="urn:microsoft.com/office/officeart/2005/8/layout/orgChart1"/>
    <dgm:cxn modelId="{38C50170-25D9-4161-BF79-150ED1E5E23E}" type="presOf" srcId="{ED83A652-D6ED-41AF-A70F-3E0AAF28A55C}" destId="{B2172062-58FA-43CA-A368-2EAF375FDF37}" srcOrd="0" destOrd="0" presId="urn:microsoft.com/office/officeart/2005/8/layout/orgChart1"/>
    <dgm:cxn modelId="{5E4C8550-1B0C-4674-A3A1-6E192D161283}" srcId="{5F034A57-BD96-495F-AFE4-999480F9329F}" destId="{387A5BED-EDB1-46A9-92E3-7B3ADCABE825}" srcOrd="1" destOrd="0" parTransId="{B2FC69F9-242A-4B44-8DE9-3355CC51173B}" sibTransId="{4996755E-230E-4E6E-93B8-489DE241ECAE}"/>
    <dgm:cxn modelId="{52D2A570-C4C7-4CDA-AB35-BAE169548C0F}" type="presOf" srcId="{FA77BE89-85D3-4075-84A3-C857F476D62A}" destId="{474604C4-6A3C-4B08-A2EA-63F5262AC362}" srcOrd="0" destOrd="0" presId="urn:microsoft.com/office/officeart/2005/8/layout/orgChart1"/>
    <dgm:cxn modelId="{75A27A51-0876-475A-ACF2-BF88655478B5}" srcId="{387A5BED-EDB1-46A9-92E3-7B3ADCABE825}" destId="{736C9E98-F0FD-4215-9987-CE3337DA4C0C}" srcOrd="2" destOrd="0" parTransId="{F35EDF7B-A5FD-4FBA-AE36-EADFE3476104}" sibTransId="{ED260C17-150F-49CE-9AD6-9DA6134320DD}"/>
    <dgm:cxn modelId="{C3355473-0E81-42BA-B85D-B0BCEA42C324}" srcId="{28B76449-D83F-4476-AC57-A4EB2A22FA29}" destId="{59B1161F-C4B0-4084-8D22-A4E29D2C8B3F}" srcOrd="1" destOrd="0" parTransId="{85120671-7A69-4E1C-8494-705D5818FC4F}" sibTransId="{80CB55E1-4447-449A-8742-6141B97FF9FE}"/>
    <dgm:cxn modelId="{F6F0C353-DEE2-4B9E-BBFE-2FAEC1458FD9}" type="presOf" srcId="{478A1B96-8419-445A-B045-43E9C910C6FD}" destId="{9C2F0DF8-3715-466A-A4A1-58BD089B50BA}" srcOrd="0" destOrd="0" presId="urn:microsoft.com/office/officeart/2005/8/layout/orgChart1"/>
    <dgm:cxn modelId="{5EC17175-37E4-4503-AB60-E5E711CC8D4C}" type="presOf" srcId="{591449E0-C580-4F38-AE0C-447B37C3891D}" destId="{0D9F3DF6-A9F0-4FBD-A0B3-CD55EC70AD7F}" srcOrd="0" destOrd="0" presId="urn:microsoft.com/office/officeart/2005/8/layout/orgChart1"/>
    <dgm:cxn modelId="{75DE0B59-975C-4D65-8550-1FA870105BF4}" type="presOf" srcId="{9486BC20-B8E5-4C27-8791-2AC301263FD0}" destId="{B55C4B35-865D-4AC8-925C-29D116AD4B83}" srcOrd="0" destOrd="0" presId="urn:microsoft.com/office/officeart/2005/8/layout/orgChart1"/>
    <dgm:cxn modelId="{D0319279-BCD2-407D-8676-FD21C34ADE38}" type="presOf" srcId="{891B90BB-3123-42F2-8868-1B1854A8A756}" destId="{2A91440B-F8BD-49AB-A980-9B6A36F7CA97}" srcOrd="1" destOrd="0" presId="urn:microsoft.com/office/officeart/2005/8/layout/orgChart1"/>
    <dgm:cxn modelId="{21D5B379-DA61-48DC-929F-7BAC9460B813}" type="presOf" srcId="{F1A56FA8-8724-41FF-8404-FC2E35836DEE}" destId="{C1D3D79C-022E-4E58-8451-DBB86C54DA96}" srcOrd="0" destOrd="0" presId="urn:microsoft.com/office/officeart/2005/8/layout/orgChart1"/>
    <dgm:cxn modelId="{8D24585A-40DA-4F94-B335-6861DB9FC58F}" type="presOf" srcId="{59B1161F-C4B0-4084-8D22-A4E29D2C8B3F}" destId="{401E28A5-2F55-46B7-991A-468709F9B754}" srcOrd="1" destOrd="0" presId="urn:microsoft.com/office/officeart/2005/8/layout/orgChart1"/>
    <dgm:cxn modelId="{29E0F25A-A2DA-48AA-B336-0CD9E430FA5F}" type="presOf" srcId="{6B3B0E6B-F5BF-4FD2-ACB6-396196155B20}" destId="{EFEF696D-22B3-4FF9-A61F-B8C4A2DC64E1}" srcOrd="0" destOrd="0" presId="urn:microsoft.com/office/officeart/2005/8/layout/orgChart1"/>
    <dgm:cxn modelId="{B14EC57C-F0D2-435C-A472-2883CE372605}" type="presOf" srcId="{85120671-7A69-4E1C-8494-705D5818FC4F}" destId="{F4A75073-10FD-4E9D-AF2D-0BE5618E5295}" srcOrd="0" destOrd="0" presId="urn:microsoft.com/office/officeart/2005/8/layout/orgChart1"/>
    <dgm:cxn modelId="{3D67C97C-3538-413D-8B85-CE48C7D6E75B}" type="presOf" srcId="{DE71659B-8A82-4A49-A32C-0E95962CDE9E}" destId="{CE27A006-2847-4421-BFCE-82AC370074ED}" srcOrd="1" destOrd="0" presId="urn:microsoft.com/office/officeart/2005/8/layout/orgChart1"/>
    <dgm:cxn modelId="{38B5AF8A-034A-42B3-A61E-93A66E4FE9CE}" srcId="{E9F30276-D41F-46F9-92A4-DC77E540E8E4}" destId="{EF05D4AD-4886-4601-90CC-8918DC4C61F3}" srcOrd="2" destOrd="0" parTransId="{2EEA8ADE-DF18-4874-A209-B5CD58EFFC2F}" sibTransId="{C3A93441-8666-4EA6-9849-C6470C9021D5}"/>
    <dgm:cxn modelId="{A69EF98F-04A5-47FA-868E-EA7207BFDE7A}" type="presOf" srcId="{387A5BED-EDB1-46A9-92E3-7B3ADCABE825}" destId="{9A0E3809-A73A-4C2B-A743-572DBF943C31}" srcOrd="1" destOrd="0" presId="urn:microsoft.com/office/officeart/2005/8/layout/orgChart1"/>
    <dgm:cxn modelId="{D7813290-62E1-4168-B60F-7F52D34006AA}" type="presOf" srcId="{DCFFF976-F1C2-45DC-911B-F5636B090D0C}" destId="{E903CFC8-BD71-4C7B-BB68-1DE3FC30F57C}" srcOrd="0" destOrd="0" presId="urn:microsoft.com/office/officeart/2005/8/layout/orgChart1"/>
    <dgm:cxn modelId="{9AF49792-F724-4636-A7B1-4A9031DAD760}" type="presOf" srcId="{736C9E98-F0FD-4215-9987-CE3337DA4C0C}" destId="{2BDB2521-343C-48C6-90CA-151AB4E5F601}" srcOrd="0" destOrd="0" presId="urn:microsoft.com/office/officeart/2005/8/layout/orgChart1"/>
    <dgm:cxn modelId="{C06E6F95-BB67-4033-97D7-B6C7B504DD01}" type="presOf" srcId="{EEF8E76C-2867-4EC7-B2A5-C7131B8A13BE}" destId="{82A4A64F-0722-41A2-A0DA-4545A56E5BBA}" srcOrd="1" destOrd="0" presId="urn:microsoft.com/office/officeart/2005/8/layout/orgChart1"/>
    <dgm:cxn modelId="{7172BF98-B334-4CFC-8B10-87C538C35981}" srcId="{61ABFFCC-3F9F-4F8D-8E57-3215A24B10D6}" destId="{9BD29935-3A99-4E7B-A466-6C0472C9E196}" srcOrd="0" destOrd="0" parTransId="{AD82ED88-8589-47B8-9E62-38EEC66F6509}" sibTransId="{B825295B-0141-4A4D-8FEF-CA944C34C06E}"/>
    <dgm:cxn modelId="{E6A5A89A-E4D7-41C5-BC36-22BE038B2E34}" type="presOf" srcId="{2EEA8ADE-DF18-4874-A209-B5CD58EFFC2F}" destId="{5905FE5A-C773-4754-B953-8645A2671943}" srcOrd="0" destOrd="0" presId="urn:microsoft.com/office/officeart/2005/8/layout/orgChart1"/>
    <dgm:cxn modelId="{B011E29D-AAED-4852-BBB0-1CC32B62E623}" srcId="{387A5BED-EDB1-46A9-92E3-7B3ADCABE825}" destId="{DDA275B3-E4C2-49D3-A522-3AE311025D88}" srcOrd="1" destOrd="0" parTransId="{DCFFF976-F1C2-45DC-911B-F5636B090D0C}" sibTransId="{46C9E756-8D37-45B2-8AFB-1D29733645D4}"/>
    <dgm:cxn modelId="{9B4B3E9F-B7EA-4D74-8C86-38CE48CE323E}" srcId="{2D426915-6371-4277-9532-C004934442E5}" destId="{5F034A57-BD96-495F-AFE4-999480F9329F}" srcOrd="0" destOrd="0" parTransId="{F79A0B58-4F06-4B2B-B453-4E0CEEEE863F}" sibTransId="{DC7C8621-3146-4215-87A3-F2DCACD2A232}"/>
    <dgm:cxn modelId="{6A75E59F-FBA1-46C3-B578-490F799AD1CB}" type="presOf" srcId="{D05A0B9C-997A-4BF4-AB32-182221D5F1D9}" destId="{49CBAD30-428F-42D6-8890-73BDD5C2C355}" srcOrd="0" destOrd="0" presId="urn:microsoft.com/office/officeart/2005/8/layout/orgChart1"/>
    <dgm:cxn modelId="{E51544A0-7EF7-4A34-AA62-8ACFC774D93C}" type="presOf" srcId="{980B6F74-1B0C-4227-BA99-6A79E854C7C3}" destId="{8D55DF4D-C807-4D9E-8B80-5C64DA44628D}" srcOrd="0" destOrd="0" presId="urn:microsoft.com/office/officeart/2005/8/layout/orgChart1"/>
    <dgm:cxn modelId="{745CADA4-1FB8-4AF3-AB8D-4B1FBD7F0B13}" type="presOf" srcId="{61ABFFCC-3F9F-4F8D-8E57-3215A24B10D6}" destId="{9510866E-FA0E-49D6-9A63-AD3CD95638D7}" srcOrd="0" destOrd="0" presId="urn:microsoft.com/office/officeart/2005/8/layout/orgChart1"/>
    <dgm:cxn modelId="{F75078A7-55FE-4616-8F47-02FC94753D35}" srcId="{478A1B96-8419-445A-B045-43E9C910C6FD}" destId="{C450936B-9E8B-42B8-92A4-4F644F82CCB5}" srcOrd="1" destOrd="0" parTransId="{1ADD9D2A-346F-4AF9-AC0C-992CE4E431EC}" sibTransId="{B56E8A32-8331-4381-A62D-30A37DB9DB87}"/>
    <dgm:cxn modelId="{1E1340A9-9BB3-47A7-9667-5325825897BC}" type="presOf" srcId="{AD82ED88-8589-47B8-9E62-38EEC66F6509}" destId="{6491013F-CE98-40A0-9B9B-8E1F677A5E5D}" srcOrd="0" destOrd="0" presId="urn:microsoft.com/office/officeart/2005/8/layout/orgChart1"/>
    <dgm:cxn modelId="{7C935FAF-C376-4053-8076-A3B9FAE4D56B}" srcId="{387A5BED-EDB1-46A9-92E3-7B3ADCABE825}" destId="{DE71659B-8A82-4A49-A32C-0E95962CDE9E}" srcOrd="0" destOrd="0" parTransId="{9486BC20-B8E5-4C27-8791-2AC301263FD0}" sibTransId="{7840A867-30F9-48B7-BB5F-25B80B8C8A9A}"/>
    <dgm:cxn modelId="{EF9B52B1-F0CC-4A2D-804B-0E17D6EF5B7A}" type="presOf" srcId="{A6C0F54B-5B37-48FD-8A4F-3C6F495ADFEB}" destId="{F41E5C9E-7B38-467E-8BE5-D91EACD37238}" srcOrd="0" destOrd="0" presId="urn:microsoft.com/office/officeart/2005/8/layout/orgChart1"/>
    <dgm:cxn modelId="{42547CB4-B0BA-4EB5-B1E2-16FD23181D3D}" type="presOf" srcId="{C450936B-9E8B-42B8-92A4-4F644F82CCB5}" destId="{9AF99D93-E756-4E9F-A08A-CB96A6B9FC28}" srcOrd="1" destOrd="0" presId="urn:microsoft.com/office/officeart/2005/8/layout/orgChart1"/>
    <dgm:cxn modelId="{5AAE4EB9-A4CD-4634-8084-BC8125C997DB}" type="presOf" srcId="{6A97BCC9-7B74-4A2A-80A6-D5667C95FD52}" destId="{E43E9EA9-B565-40D6-A5D5-2D77F9F3BA99}" srcOrd="0" destOrd="0" presId="urn:microsoft.com/office/officeart/2005/8/layout/orgChart1"/>
    <dgm:cxn modelId="{FC3154BF-DF0C-48F4-BFDB-164E1F4B1B6B}" type="presOf" srcId="{EEF8E76C-2867-4EC7-B2A5-C7131B8A13BE}" destId="{8265466C-3446-4A14-8932-641352C2F5FB}" srcOrd="0" destOrd="0" presId="urn:microsoft.com/office/officeart/2005/8/layout/orgChart1"/>
    <dgm:cxn modelId="{9E3B12C0-44EC-422B-8287-70133DA2DA90}" type="presOf" srcId="{E2EEE049-6AB1-43CB-9423-E6C0EAF14F78}" destId="{186FF43B-5906-4515-A9C2-BD490721A2DE}" srcOrd="1" destOrd="0" presId="urn:microsoft.com/office/officeart/2005/8/layout/orgChart1"/>
    <dgm:cxn modelId="{005A63C3-9654-4DFE-9357-01129AFF9A04}" type="presOf" srcId="{4938CA00-BA28-4C50-ACF2-3A2139E69C31}" destId="{5AE4FA5C-FBC5-45AE-9C88-DAF3DE25A715}" srcOrd="0" destOrd="0" presId="urn:microsoft.com/office/officeart/2005/8/layout/orgChart1"/>
    <dgm:cxn modelId="{0EBDEFC3-AB7F-40B3-942C-D7AEF692FD8D}" srcId="{5F034A57-BD96-495F-AFE4-999480F9329F}" destId="{61ABFFCC-3F9F-4F8D-8E57-3215A24B10D6}" srcOrd="3" destOrd="0" parTransId="{980B6F74-1B0C-4227-BA99-6A79E854C7C3}" sibTransId="{8E1632BA-4DAB-4349-B9BB-EFD0726359C0}"/>
    <dgm:cxn modelId="{66A974C4-8AAF-4943-87A7-1D7A91927763}" type="presOf" srcId="{DDA275B3-E4C2-49D3-A522-3AE311025D88}" destId="{09F2940F-BC8B-4590-B2D4-99F4B05773E2}" srcOrd="0" destOrd="0" presId="urn:microsoft.com/office/officeart/2005/8/layout/orgChart1"/>
    <dgm:cxn modelId="{4A28DAC6-3696-49E4-B2A6-AFE426A33F67}" type="presOf" srcId="{9BD29935-3A99-4E7B-A466-6C0472C9E196}" destId="{B0C156B2-5148-4723-9415-6F69363E355A}" srcOrd="0" destOrd="0" presId="urn:microsoft.com/office/officeart/2005/8/layout/orgChart1"/>
    <dgm:cxn modelId="{C0F5BBC8-7D2E-47E8-A9D8-15F0C1684509}" type="presOf" srcId="{4EF2A050-772B-4355-ABAE-E342BCEDFBF9}" destId="{4760D797-ECA1-490E-BAAE-B4B280B05006}" srcOrd="0" destOrd="0" presId="urn:microsoft.com/office/officeart/2005/8/layout/orgChart1"/>
    <dgm:cxn modelId="{A25191C9-2F0D-42F7-B382-031C40E42CA1}" srcId="{61ABFFCC-3F9F-4F8D-8E57-3215A24B10D6}" destId="{4EF2A050-772B-4355-ABAE-E342BCEDFBF9}" srcOrd="2" destOrd="0" parTransId="{D05A0B9C-997A-4BF4-AB32-182221D5F1D9}" sibTransId="{354E770C-F8CD-4693-AFDF-77E63553B026}"/>
    <dgm:cxn modelId="{A9FEDCCA-791B-4BCA-9584-123174C69EA7}" srcId="{736C9E98-F0FD-4215-9987-CE3337DA4C0C}" destId="{F1A56FA8-8724-41FF-8404-FC2E35836DEE}" srcOrd="1" destOrd="0" parTransId="{3B5A6035-B578-4473-B64E-56E369A26EEC}" sibTransId="{EB638B5E-6BA0-4B2B-9142-1EFF74582F79}"/>
    <dgm:cxn modelId="{E34D11CE-B33C-47D6-A0C6-2ECC471D9570}" srcId="{5F034A57-BD96-495F-AFE4-999480F9329F}" destId="{478A1B96-8419-445A-B045-43E9C910C6FD}" srcOrd="0" destOrd="0" parTransId="{C825301B-8DD5-406A-B158-F55116903139}" sibTransId="{C835DE80-9547-40C3-81D3-D813BBEF9D1F}"/>
    <dgm:cxn modelId="{999BB1CE-24DD-499C-9F98-43D016118F8A}" srcId="{5F034A57-BD96-495F-AFE4-999480F9329F}" destId="{E9F30276-D41F-46F9-92A4-DC77E540E8E4}" srcOrd="2" destOrd="0" parTransId="{6B3B0E6B-F5BF-4FD2-ACB6-396196155B20}" sibTransId="{775088E3-D6F2-48B8-AD3A-B093CAF72365}"/>
    <dgm:cxn modelId="{0FB403D0-CC44-4693-BB9F-0B00FAD42684}" type="presOf" srcId="{642237B8-B649-494F-8344-8A575F55B87F}" destId="{DC23DAF0-2283-46DD-ABBA-D5FED27618A9}" srcOrd="0" destOrd="0" presId="urn:microsoft.com/office/officeart/2005/8/layout/orgChart1"/>
    <dgm:cxn modelId="{7EAD2DDC-F6EE-4961-9E0F-E1D1A89B9C09}" srcId="{61ABFFCC-3F9F-4F8D-8E57-3215A24B10D6}" destId="{891B90BB-3123-42F2-8868-1B1854A8A756}" srcOrd="1" destOrd="0" parTransId="{6A97BCC9-7B74-4A2A-80A6-D5667C95FD52}" sibTransId="{74E6C72C-030E-40FA-80DA-650EBA857CA5}"/>
    <dgm:cxn modelId="{5CAE78DC-F533-4D74-A1AE-A12FB2943627}" type="presOf" srcId="{DDA275B3-E4C2-49D3-A522-3AE311025D88}" destId="{B18177D8-7BDD-4B4F-B1D0-A11D206CAC6C}" srcOrd="1" destOrd="0" presId="urn:microsoft.com/office/officeart/2005/8/layout/orgChart1"/>
    <dgm:cxn modelId="{534FB5DC-F2A1-4391-AC0A-E215F3303B67}" type="presOf" srcId="{4EF2A050-772B-4355-ABAE-E342BCEDFBF9}" destId="{8201D1FE-04EE-43E4-84A4-D31ED836173D}" srcOrd="1" destOrd="0" presId="urn:microsoft.com/office/officeart/2005/8/layout/orgChart1"/>
    <dgm:cxn modelId="{442D96E2-6431-4B29-9A09-0D8E8E3D7431}" type="presOf" srcId="{6696E8C8-8C43-49CF-A75B-B1A3822B5E1C}" destId="{14AE1706-6918-42EA-943B-DF61E62C578D}" srcOrd="0" destOrd="0" presId="urn:microsoft.com/office/officeart/2005/8/layout/orgChart1"/>
    <dgm:cxn modelId="{BFD7E1E3-B998-4EF7-AA3F-5D96BD8BEBAB}" type="presOf" srcId="{274B5AED-47C2-492B-8087-3129334CAF98}" destId="{584FDC7E-5A17-478B-B52B-68D86A858710}" srcOrd="1" destOrd="0" presId="urn:microsoft.com/office/officeart/2005/8/layout/orgChart1"/>
    <dgm:cxn modelId="{1801A6E8-4C39-41CE-AF31-8C2116C49A69}" type="presOf" srcId="{726BACE1-C641-4B70-9930-9267F0B36672}" destId="{5E955C79-C408-40DD-A4AC-7E2EFB9B0A3D}" srcOrd="1" destOrd="0" presId="urn:microsoft.com/office/officeart/2005/8/layout/orgChart1"/>
    <dgm:cxn modelId="{74F1F2EA-FDD7-4CEB-9C5A-69ABD4B90096}" srcId="{478A1B96-8419-445A-B045-43E9C910C6FD}" destId="{28B76449-D83F-4476-AC57-A4EB2A22FA29}" srcOrd="2" destOrd="0" parTransId="{16CAA80B-7F46-497B-BD4A-3F1A4D7B51E7}" sibTransId="{3384BE29-3767-4170-A146-406F2962EAF3}"/>
    <dgm:cxn modelId="{718A45EC-119B-44FD-93A5-3BF007222DC1}" type="presOf" srcId="{736C9E98-F0FD-4215-9987-CE3337DA4C0C}" destId="{FB7361D3-23BB-4301-9601-3A1159428F14}" srcOrd="1" destOrd="0" presId="urn:microsoft.com/office/officeart/2005/8/layout/orgChart1"/>
    <dgm:cxn modelId="{26342CEF-AC0C-47B3-973D-135A0E667443}" type="presOf" srcId="{4938CA00-BA28-4C50-ACF2-3A2139E69C31}" destId="{9B0F5C79-5B0A-4D85-948A-3F8BF25E6F2F}" srcOrd="1" destOrd="0" presId="urn:microsoft.com/office/officeart/2005/8/layout/orgChart1"/>
    <dgm:cxn modelId="{ABFA9AEF-608B-49C2-9790-26AF99B32E35}" type="presOf" srcId="{387A5BED-EDB1-46A9-92E3-7B3ADCABE825}" destId="{B81A53E6-7AD8-4F50-A106-93D357EC2D1B}" srcOrd="0" destOrd="0" presId="urn:microsoft.com/office/officeart/2005/8/layout/orgChart1"/>
    <dgm:cxn modelId="{4FCAE9EF-B093-43C5-AEC8-AC1EDD782310}" type="presOf" srcId="{743AF31A-7CE4-4674-AF6D-AB203E8CD33F}" destId="{C2224528-594B-40D9-AC4D-6DFB7B652549}" srcOrd="0" destOrd="0" presId="urn:microsoft.com/office/officeart/2005/8/layout/orgChart1"/>
    <dgm:cxn modelId="{8AF292F3-5ECC-4CD3-88D6-FB45A8228573}" type="presOf" srcId="{1ADD9D2A-346F-4AF9-AC0C-992CE4E431EC}" destId="{7681E81B-13B6-47E3-912E-28722B521645}" srcOrd="0" destOrd="0" presId="urn:microsoft.com/office/officeart/2005/8/layout/orgChart1"/>
    <dgm:cxn modelId="{275EE8F4-606E-40D2-A645-BCC6D79B60B1}" srcId="{28B76449-D83F-4476-AC57-A4EB2A22FA29}" destId="{42C302CD-150C-44DC-BD9C-835958ADE3F7}" srcOrd="2" destOrd="0" parTransId="{FA77BE89-85D3-4075-84A3-C857F476D62A}" sibTransId="{EBCD24D8-2C3A-4C7B-AAA0-8B06A5F30D92}"/>
    <dgm:cxn modelId="{8CB09EF7-C654-4FA6-89F1-742F715E1EF5}" type="presOf" srcId="{76BC2191-052C-4834-89F3-7998703FBD30}" destId="{EF5417D5-315A-4346-BE28-8B86D543CB91}" srcOrd="0" destOrd="0" presId="urn:microsoft.com/office/officeart/2005/8/layout/orgChart1"/>
    <dgm:cxn modelId="{6A30DEFD-A68A-4A69-9446-7E5A7A65331F}" srcId="{E9F30276-D41F-46F9-92A4-DC77E540E8E4}" destId="{E2EEE049-6AB1-43CB-9423-E6C0EAF14F78}" srcOrd="1" destOrd="0" parTransId="{743AF31A-7CE4-4674-AF6D-AB203E8CD33F}" sibTransId="{179B3050-BCA6-461A-B05C-838505633A19}"/>
    <dgm:cxn modelId="{F5A7CD7A-70E1-49F2-BC65-AC4CAAAD41C2}" type="presParOf" srcId="{89CC5F4A-98DD-48A9-906B-50FD2AA78F33}" destId="{A9CE93DB-7369-4FEB-8BE0-3B09C5D9E328}" srcOrd="0" destOrd="0" presId="urn:microsoft.com/office/officeart/2005/8/layout/orgChart1"/>
    <dgm:cxn modelId="{E625C620-89AC-48A1-9E6A-C74D193F7AFF}" type="presParOf" srcId="{A9CE93DB-7369-4FEB-8BE0-3B09C5D9E328}" destId="{F8969904-B140-4092-8591-DBFE1BCEFA83}" srcOrd="0" destOrd="0" presId="urn:microsoft.com/office/officeart/2005/8/layout/orgChart1"/>
    <dgm:cxn modelId="{51AB5A6D-9250-45E3-983E-0523EB5FE958}" type="presParOf" srcId="{F8969904-B140-4092-8591-DBFE1BCEFA83}" destId="{6782C358-EE29-4EE5-BA38-52FFC6083E59}" srcOrd="0" destOrd="0" presId="urn:microsoft.com/office/officeart/2005/8/layout/orgChart1"/>
    <dgm:cxn modelId="{55C0F008-AF30-4483-9E28-5CA03CA0ABC2}" type="presParOf" srcId="{F8969904-B140-4092-8591-DBFE1BCEFA83}" destId="{037F9690-AE7A-4934-96FF-AF5CEA41B7CB}" srcOrd="1" destOrd="0" presId="urn:microsoft.com/office/officeart/2005/8/layout/orgChart1"/>
    <dgm:cxn modelId="{262E830B-EDD8-4C8F-92CC-735D12FA06BC}" type="presParOf" srcId="{A9CE93DB-7369-4FEB-8BE0-3B09C5D9E328}" destId="{B42B95AD-8E9C-45D4-B66A-4F9284F68154}" srcOrd="1" destOrd="0" presId="urn:microsoft.com/office/officeart/2005/8/layout/orgChart1"/>
    <dgm:cxn modelId="{37030B6D-4BBC-4122-9928-88785BD292E8}" type="presParOf" srcId="{B42B95AD-8E9C-45D4-B66A-4F9284F68154}" destId="{12FFDFD7-76F0-444A-A260-5BAFD12E8106}" srcOrd="0" destOrd="0" presId="urn:microsoft.com/office/officeart/2005/8/layout/orgChart1"/>
    <dgm:cxn modelId="{545F41EE-2184-4248-9368-B4AA53AE1534}" type="presParOf" srcId="{B42B95AD-8E9C-45D4-B66A-4F9284F68154}" destId="{DE7911CB-8A5B-44DA-9A5A-1A205CEEF9AD}" srcOrd="1" destOrd="0" presId="urn:microsoft.com/office/officeart/2005/8/layout/orgChart1"/>
    <dgm:cxn modelId="{8D5357F6-CB58-4B21-B026-408C34015D31}" type="presParOf" srcId="{DE7911CB-8A5B-44DA-9A5A-1A205CEEF9AD}" destId="{00AEDD5A-DF00-4A63-9860-06608637ADAF}" srcOrd="0" destOrd="0" presId="urn:microsoft.com/office/officeart/2005/8/layout/orgChart1"/>
    <dgm:cxn modelId="{669CCFD6-FC78-4341-84B5-F7687ACADA56}" type="presParOf" srcId="{00AEDD5A-DF00-4A63-9860-06608637ADAF}" destId="{9C2F0DF8-3715-466A-A4A1-58BD089B50BA}" srcOrd="0" destOrd="0" presId="urn:microsoft.com/office/officeart/2005/8/layout/orgChart1"/>
    <dgm:cxn modelId="{5AC435A3-1B33-4A45-A3FE-6E5B1D1E3800}" type="presParOf" srcId="{00AEDD5A-DF00-4A63-9860-06608637ADAF}" destId="{9C3DBBDB-73CC-464D-B9BB-0E9757F57214}" srcOrd="1" destOrd="0" presId="urn:microsoft.com/office/officeart/2005/8/layout/orgChart1"/>
    <dgm:cxn modelId="{D6DFC252-4010-4227-B94A-835702C1245E}" type="presParOf" srcId="{DE7911CB-8A5B-44DA-9A5A-1A205CEEF9AD}" destId="{410BEE04-E187-4AC2-9B92-B88D8207E981}" srcOrd="1" destOrd="0" presId="urn:microsoft.com/office/officeart/2005/8/layout/orgChart1"/>
    <dgm:cxn modelId="{5AF43176-56F2-4AB1-B243-4383A56265FB}" type="presParOf" srcId="{410BEE04-E187-4AC2-9B92-B88D8207E981}" destId="{72BF4AE9-86B3-480C-8FB5-7AC92F0CFD20}" srcOrd="0" destOrd="0" presId="urn:microsoft.com/office/officeart/2005/8/layout/orgChart1"/>
    <dgm:cxn modelId="{4593AB05-84D4-4D4F-AFAE-C3F3CF1CF629}" type="presParOf" srcId="{410BEE04-E187-4AC2-9B92-B88D8207E981}" destId="{7EE9AA04-0D00-471D-8191-F5109137063E}" srcOrd="1" destOrd="0" presId="urn:microsoft.com/office/officeart/2005/8/layout/orgChart1"/>
    <dgm:cxn modelId="{456DA618-34C5-483B-94FE-0F797E5A90A5}" type="presParOf" srcId="{7EE9AA04-0D00-471D-8191-F5109137063E}" destId="{91776258-EDA5-4370-9F24-5BCCF527B4AE}" srcOrd="0" destOrd="0" presId="urn:microsoft.com/office/officeart/2005/8/layout/orgChart1"/>
    <dgm:cxn modelId="{CC3293C7-9E0C-46BC-8D15-2245EF110593}" type="presParOf" srcId="{91776258-EDA5-4370-9F24-5BCCF527B4AE}" destId="{5AE4FA5C-FBC5-45AE-9C88-DAF3DE25A715}" srcOrd="0" destOrd="0" presId="urn:microsoft.com/office/officeart/2005/8/layout/orgChart1"/>
    <dgm:cxn modelId="{13833F40-290E-4D83-B1B3-04B0A49EAB22}" type="presParOf" srcId="{91776258-EDA5-4370-9F24-5BCCF527B4AE}" destId="{9B0F5C79-5B0A-4D85-948A-3F8BF25E6F2F}" srcOrd="1" destOrd="0" presId="urn:microsoft.com/office/officeart/2005/8/layout/orgChart1"/>
    <dgm:cxn modelId="{68B64E91-D065-4958-B570-F4520B58B7FD}" type="presParOf" srcId="{7EE9AA04-0D00-471D-8191-F5109137063E}" destId="{77177184-2FD7-436B-B22D-3110C8BCE4C9}" srcOrd="1" destOrd="0" presId="urn:microsoft.com/office/officeart/2005/8/layout/orgChart1"/>
    <dgm:cxn modelId="{60644FE6-6ECF-4055-AC47-3284ED6DC748}" type="presParOf" srcId="{7EE9AA04-0D00-471D-8191-F5109137063E}" destId="{75E9C5C2-70D2-4EF3-9EF0-FE25394BB2D5}" srcOrd="2" destOrd="0" presId="urn:microsoft.com/office/officeart/2005/8/layout/orgChart1"/>
    <dgm:cxn modelId="{0B4A0B09-E09A-44EA-8108-A7FF7946004C}" type="presParOf" srcId="{410BEE04-E187-4AC2-9B92-B88D8207E981}" destId="{7681E81B-13B6-47E3-912E-28722B521645}" srcOrd="2" destOrd="0" presId="urn:microsoft.com/office/officeart/2005/8/layout/orgChart1"/>
    <dgm:cxn modelId="{74B65C0E-B2FB-4402-8239-83BE07833A19}" type="presParOf" srcId="{410BEE04-E187-4AC2-9B92-B88D8207E981}" destId="{1EE427BD-ECA0-4845-A7B7-D92A122574F7}" srcOrd="3" destOrd="0" presId="urn:microsoft.com/office/officeart/2005/8/layout/orgChart1"/>
    <dgm:cxn modelId="{3CB00038-238C-43F4-9C04-0AA438BD267E}" type="presParOf" srcId="{1EE427BD-ECA0-4845-A7B7-D92A122574F7}" destId="{033099AA-7B47-4BCD-93D6-B7AB8E5CD1D8}" srcOrd="0" destOrd="0" presId="urn:microsoft.com/office/officeart/2005/8/layout/orgChart1"/>
    <dgm:cxn modelId="{9C557DCE-3A33-4432-AACE-D57A25B87A8E}" type="presParOf" srcId="{033099AA-7B47-4BCD-93D6-B7AB8E5CD1D8}" destId="{E25CD2FE-6570-4901-B1CB-481E45E227A6}" srcOrd="0" destOrd="0" presId="urn:microsoft.com/office/officeart/2005/8/layout/orgChart1"/>
    <dgm:cxn modelId="{312FAC63-E3A8-4216-90B9-2271A1736DF0}" type="presParOf" srcId="{033099AA-7B47-4BCD-93D6-B7AB8E5CD1D8}" destId="{9AF99D93-E756-4E9F-A08A-CB96A6B9FC28}" srcOrd="1" destOrd="0" presId="urn:microsoft.com/office/officeart/2005/8/layout/orgChart1"/>
    <dgm:cxn modelId="{3D9F3742-793A-4893-B056-29769C358815}" type="presParOf" srcId="{1EE427BD-ECA0-4845-A7B7-D92A122574F7}" destId="{C6B098AC-A916-4764-8AE5-6FB04BDCED53}" srcOrd="1" destOrd="0" presId="urn:microsoft.com/office/officeart/2005/8/layout/orgChart1"/>
    <dgm:cxn modelId="{281853BD-BC9E-496E-BE1B-0F4B083F7909}" type="presParOf" srcId="{1EE427BD-ECA0-4845-A7B7-D92A122574F7}" destId="{5AE26407-A5AA-49BD-B1BF-C2F4DCF27AC4}" srcOrd="2" destOrd="0" presId="urn:microsoft.com/office/officeart/2005/8/layout/orgChart1"/>
    <dgm:cxn modelId="{78690797-7BDD-4D59-A21E-3BFFB337F725}" type="presParOf" srcId="{410BEE04-E187-4AC2-9B92-B88D8207E981}" destId="{EF0319F5-C301-479A-9686-B70B133F9013}" srcOrd="4" destOrd="0" presId="urn:microsoft.com/office/officeart/2005/8/layout/orgChart1"/>
    <dgm:cxn modelId="{0D4AB966-63FD-4E87-AA9B-61D818331F40}" type="presParOf" srcId="{410BEE04-E187-4AC2-9B92-B88D8207E981}" destId="{15476966-98BB-4341-9D31-4CC6918A96DB}" srcOrd="5" destOrd="0" presId="urn:microsoft.com/office/officeart/2005/8/layout/orgChart1"/>
    <dgm:cxn modelId="{11B43BBC-9EF0-4730-B7CF-33DCF44E5275}" type="presParOf" srcId="{15476966-98BB-4341-9D31-4CC6918A96DB}" destId="{66472C03-56D1-4EA6-916D-49867DA7CA90}" srcOrd="0" destOrd="0" presId="urn:microsoft.com/office/officeart/2005/8/layout/orgChart1"/>
    <dgm:cxn modelId="{834EE2AB-7CB5-4CC6-9AF7-484F3728D033}" type="presParOf" srcId="{66472C03-56D1-4EA6-916D-49867DA7CA90}" destId="{CBB65501-35E2-4765-A6D2-FD7878184FC6}" srcOrd="0" destOrd="0" presId="urn:microsoft.com/office/officeart/2005/8/layout/orgChart1"/>
    <dgm:cxn modelId="{197D8FA8-C0EC-4591-8018-E8D4684D8217}" type="presParOf" srcId="{66472C03-56D1-4EA6-916D-49867DA7CA90}" destId="{39AE5274-5085-4180-A2EE-A9496B7DEFC4}" srcOrd="1" destOrd="0" presId="urn:microsoft.com/office/officeart/2005/8/layout/orgChart1"/>
    <dgm:cxn modelId="{B50C0B29-DFC8-4745-A148-E134CF2E1166}" type="presParOf" srcId="{15476966-98BB-4341-9D31-4CC6918A96DB}" destId="{D31C1A0E-16EB-4AFE-AF65-CAD728086475}" srcOrd="1" destOrd="0" presId="urn:microsoft.com/office/officeart/2005/8/layout/orgChart1"/>
    <dgm:cxn modelId="{2EAC716A-7FC9-41C6-BF30-FF8E58432E8B}" type="presParOf" srcId="{D31C1A0E-16EB-4AFE-AF65-CAD728086475}" destId="{EF5417D5-315A-4346-BE28-8B86D543CB91}" srcOrd="0" destOrd="0" presId="urn:microsoft.com/office/officeart/2005/8/layout/orgChart1"/>
    <dgm:cxn modelId="{57BF30E3-B559-4B7C-B5A6-B92FB4503E99}" type="presParOf" srcId="{D31C1A0E-16EB-4AFE-AF65-CAD728086475}" destId="{FF194344-4480-4E87-B329-97F0AFD96E86}" srcOrd="1" destOrd="0" presId="urn:microsoft.com/office/officeart/2005/8/layout/orgChart1"/>
    <dgm:cxn modelId="{F7052232-B1C4-47F6-9F47-B4809A19B30E}" type="presParOf" srcId="{FF194344-4480-4E87-B329-97F0AFD96E86}" destId="{E0917E4F-A795-4153-877D-FBEE100B7459}" srcOrd="0" destOrd="0" presId="urn:microsoft.com/office/officeart/2005/8/layout/orgChart1"/>
    <dgm:cxn modelId="{BFFD2E6B-9137-47CE-B889-04329937E5B9}" type="presParOf" srcId="{E0917E4F-A795-4153-877D-FBEE100B7459}" destId="{B2172062-58FA-43CA-A368-2EAF375FDF37}" srcOrd="0" destOrd="0" presId="urn:microsoft.com/office/officeart/2005/8/layout/orgChart1"/>
    <dgm:cxn modelId="{7FA34EEE-170C-49D3-9E25-A00E65AD8357}" type="presParOf" srcId="{E0917E4F-A795-4153-877D-FBEE100B7459}" destId="{60104B06-FEBA-4907-BAA4-D6F69BE7DBC1}" srcOrd="1" destOrd="0" presId="urn:microsoft.com/office/officeart/2005/8/layout/orgChart1"/>
    <dgm:cxn modelId="{1B04E650-FA50-4E16-B7A3-17AE803CE056}" type="presParOf" srcId="{FF194344-4480-4E87-B329-97F0AFD96E86}" destId="{737552A8-D7A9-4DB8-9D0F-B9E33E0226B2}" srcOrd="1" destOrd="0" presId="urn:microsoft.com/office/officeart/2005/8/layout/orgChart1"/>
    <dgm:cxn modelId="{60473D4B-EF17-4715-BB9B-8D1A3BC7AC3B}" type="presParOf" srcId="{FF194344-4480-4E87-B329-97F0AFD96E86}" destId="{6D841EFE-724F-476E-81FC-250FB8C1E9FA}" srcOrd="2" destOrd="0" presId="urn:microsoft.com/office/officeart/2005/8/layout/orgChart1"/>
    <dgm:cxn modelId="{1263BA54-9507-448D-93B9-B937B6A45B9C}" type="presParOf" srcId="{D31C1A0E-16EB-4AFE-AF65-CAD728086475}" destId="{F4A75073-10FD-4E9D-AF2D-0BE5618E5295}" srcOrd="2" destOrd="0" presId="urn:microsoft.com/office/officeart/2005/8/layout/orgChart1"/>
    <dgm:cxn modelId="{62BE9A5B-0F88-430D-88CB-CD9AE270C066}" type="presParOf" srcId="{D31C1A0E-16EB-4AFE-AF65-CAD728086475}" destId="{4D24AD6E-039B-40A2-95D5-4FD2FD6D4136}" srcOrd="3" destOrd="0" presId="urn:microsoft.com/office/officeart/2005/8/layout/orgChart1"/>
    <dgm:cxn modelId="{7DB47E8A-6EFF-4002-9A97-94A292056FAF}" type="presParOf" srcId="{4D24AD6E-039B-40A2-95D5-4FD2FD6D4136}" destId="{F40ECE66-086E-4531-A8F9-D034FADD302F}" srcOrd="0" destOrd="0" presId="urn:microsoft.com/office/officeart/2005/8/layout/orgChart1"/>
    <dgm:cxn modelId="{18DB7606-ADC1-4A0C-8777-EEA60A239FB5}" type="presParOf" srcId="{F40ECE66-086E-4531-A8F9-D034FADD302F}" destId="{350657DB-33C0-4FF0-9860-849CA1BB3076}" srcOrd="0" destOrd="0" presId="urn:microsoft.com/office/officeart/2005/8/layout/orgChart1"/>
    <dgm:cxn modelId="{D78807D0-6B0C-4D82-AD8D-813B1B0C21A2}" type="presParOf" srcId="{F40ECE66-086E-4531-A8F9-D034FADD302F}" destId="{401E28A5-2F55-46B7-991A-468709F9B754}" srcOrd="1" destOrd="0" presId="urn:microsoft.com/office/officeart/2005/8/layout/orgChart1"/>
    <dgm:cxn modelId="{E78CE5AF-5FAF-425A-AF89-0E5B1F1E535F}" type="presParOf" srcId="{4D24AD6E-039B-40A2-95D5-4FD2FD6D4136}" destId="{DA733B3B-8F8D-41C5-BAB1-32691C8BE8B8}" srcOrd="1" destOrd="0" presId="urn:microsoft.com/office/officeart/2005/8/layout/orgChart1"/>
    <dgm:cxn modelId="{CCFEFE32-AECC-4D3E-8691-2AB6641B2C9A}" type="presParOf" srcId="{4D24AD6E-039B-40A2-95D5-4FD2FD6D4136}" destId="{B1E32211-EF04-46DF-996C-AF4BE7D5077B}" srcOrd="2" destOrd="0" presId="urn:microsoft.com/office/officeart/2005/8/layout/orgChart1"/>
    <dgm:cxn modelId="{7E8AF403-AF8B-4400-BF4F-28F184E2750D}" type="presParOf" srcId="{D31C1A0E-16EB-4AFE-AF65-CAD728086475}" destId="{474604C4-6A3C-4B08-A2EA-63F5262AC362}" srcOrd="4" destOrd="0" presId="urn:microsoft.com/office/officeart/2005/8/layout/orgChart1"/>
    <dgm:cxn modelId="{2358A6A9-FFBC-4083-BECC-013035326071}" type="presParOf" srcId="{D31C1A0E-16EB-4AFE-AF65-CAD728086475}" destId="{322A1ACB-F634-4D62-8C0B-59F5F1ABED83}" srcOrd="5" destOrd="0" presId="urn:microsoft.com/office/officeart/2005/8/layout/orgChart1"/>
    <dgm:cxn modelId="{801EE7BE-BA17-42A4-8EA3-A7F42C233485}" type="presParOf" srcId="{322A1ACB-F634-4D62-8C0B-59F5F1ABED83}" destId="{9FFE1898-67A1-4540-AB84-902E1ED03690}" srcOrd="0" destOrd="0" presId="urn:microsoft.com/office/officeart/2005/8/layout/orgChart1"/>
    <dgm:cxn modelId="{574CBF4C-16AD-47EB-909C-86290C04993D}" type="presParOf" srcId="{9FFE1898-67A1-4540-AB84-902E1ED03690}" destId="{AE515092-AE4A-487B-BAAB-CF544EF72FA8}" srcOrd="0" destOrd="0" presId="urn:microsoft.com/office/officeart/2005/8/layout/orgChart1"/>
    <dgm:cxn modelId="{78BDF86C-272E-4218-8B5C-B12D3333AE98}" type="presParOf" srcId="{9FFE1898-67A1-4540-AB84-902E1ED03690}" destId="{9F1BD546-BCEF-402D-A588-74121CF370C4}" srcOrd="1" destOrd="0" presId="urn:microsoft.com/office/officeart/2005/8/layout/orgChart1"/>
    <dgm:cxn modelId="{06FAD15F-4082-4FB3-924C-0FD3A3581280}" type="presParOf" srcId="{322A1ACB-F634-4D62-8C0B-59F5F1ABED83}" destId="{E5A45379-B61B-4E3A-B15C-C8561C02FB23}" srcOrd="1" destOrd="0" presId="urn:microsoft.com/office/officeart/2005/8/layout/orgChart1"/>
    <dgm:cxn modelId="{62737A12-AAFB-4FF2-AF18-D4339E245572}" type="presParOf" srcId="{322A1ACB-F634-4D62-8C0B-59F5F1ABED83}" destId="{EDCF152D-3B51-4A0E-9797-C0C685BAD225}" srcOrd="2" destOrd="0" presId="urn:microsoft.com/office/officeart/2005/8/layout/orgChart1"/>
    <dgm:cxn modelId="{EE292BFC-7121-4312-93DC-C4F95D109D4A}" type="presParOf" srcId="{15476966-98BB-4341-9D31-4CC6918A96DB}" destId="{103B3ADA-0103-40A7-8987-1FE991337498}" srcOrd="2" destOrd="0" presId="urn:microsoft.com/office/officeart/2005/8/layout/orgChart1"/>
    <dgm:cxn modelId="{CA652DA9-E8D0-4CC0-A308-30772207551E}" type="presParOf" srcId="{DE7911CB-8A5B-44DA-9A5A-1A205CEEF9AD}" destId="{B1CDAB2F-2C4C-437F-A129-6158988F6ACA}" srcOrd="2" destOrd="0" presId="urn:microsoft.com/office/officeart/2005/8/layout/orgChart1"/>
    <dgm:cxn modelId="{C52EAC33-7A8F-4B65-984E-2708155AD6B1}" type="presParOf" srcId="{B42B95AD-8E9C-45D4-B66A-4F9284F68154}" destId="{1F3E12B2-CCE2-4C1C-AC78-E08327295960}" srcOrd="2" destOrd="0" presId="urn:microsoft.com/office/officeart/2005/8/layout/orgChart1"/>
    <dgm:cxn modelId="{F9438D26-6E68-4E65-B2B3-DBAA14E03BB1}" type="presParOf" srcId="{B42B95AD-8E9C-45D4-B66A-4F9284F68154}" destId="{B0A6C918-1B1B-4213-946D-4057AE101B9E}" srcOrd="3" destOrd="0" presId="urn:microsoft.com/office/officeart/2005/8/layout/orgChart1"/>
    <dgm:cxn modelId="{E93D7290-30F4-46B4-9EE9-AD5D7259435A}" type="presParOf" srcId="{B0A6C918-1B1B-4213-946D-4057AE101B9E}" destId="{4E81704E-9285-451D-8FCE-1FFACCEC2E25}" srcOrd="0" destOrd="0" presId="urn:microsoft.com/office/officeart/2005/8/layout/orgChart1"/>
    <dgm:cxn modelId="{FA5A7213-879C-43B0-9CA2-B98C8D4B6CC3}" type="presParOf" srcId="{4E81704E-9285-451D-8FCE-1FFACCEC2E25}" destId="{B81A53E6-7AD8-4F50-A106-93D357EC2D1B}" srcOrd="0" destOrd="0" presId="urn:microsoft.com/office/officeart/2005/8/layout/orgChart1"/>
    <dgm:cxn modelId="{E93D96F8-45A4-4CA3-8445-AE8F5B447C76}" type="presParOf" srcId="{4E81704E-9285-451D-8FCE-1FFACCEC2E25}" destId="{9A0E3809-A73A-4C2B-A743-572DBF943C31}" srcOrd="1" destOrd="0" presId="urn:microsoft.com/office/officeart/2005/8/layout/orgChart1"/>
    <dgm:cxn modelId="{5BAA8C7F-A457-4107-AC7E-A71DAB2B859F}" type="presParOf" srcId="{B0A6C918-1B1B-4213-946D-4057AE101B9E}" destId="{0BCB5046-3F19-4EE3-B051-D8B31E77E3A2}" srcOrd="1" destOrd="0" presId="urn:microsoft.com/office/officeart/2005/8/layout/orgChart1"/>
    <dgm:cxn modelId="{D2A410A3-9653-486C-BF16-C7B92FB187A9}" type="presParOf" srcId="{0BCB5046-3F19-4EE3-B051-D8B31E77E3A2}" destId="{B55C4B35-865D-4AC8-925C-29D116AD4B83}" srcOrd="0" destOrd="0" presId="urn:microsoft.com/office/officeart/2005/8/layout/orgChart1"/>
    <dgm:cxn modelId="{EE6996E3-15F7-48E3-BC60-C4D99BF1FE8C}" type="presParOf" srcId="{0BCB5046-3F19-4EE3-B051-D8B31E77E3A2}" destId="{CA31F987-8C02-4FB9-9A5B-1C80F68B5362}" srcOrd="1" destOrd="0" presId="urn:microsoft.com/office/officeart/2005/8/layout/orgChart1"/>
    <dgm:cxn modelId="{E26D2B48-4558-440D-8216-2DA2DB4FB231}" type="presParOf" srcId="{CA31F987-8C02-4FB9-9A5B-1C80F68B5362}" destId="{E872450F-AA6D-4F7A-8334-69FDF7102315}" srcOrd="0" destOrd="0" presId="urn:microsoft.com/office/officeart/2005/8/layout/orgChart1"/>
    <dgm:cxn modelId="{38E36B14-A159-41B0-B72A-47EC4B83D966}" type="presParOf" srcId="{E872450F-AA6D-4F7A-8334-69FDF7102315}" destId="{6AD1DA7D-B191-4CF3-AE5F-736F09B421C3}" srcOrd="0" destOrd="0" presId="urn:microsoft.com/office/officeart/2005/8/layout/orgChart1"/>
    <dgm:cxn modelId="{FDBC1FFD-474C-413A-9C03-F98EAFD23B30}" type="presParOf" srcId="{E872450F-AA6D-4F7A-8334-69FDF7102315}" destId="{CE27A006-2847-4421-BFCE-82AC370074ED}" srcOrd="1" destOrd="0" presId="urn:microsoft.com/office/officeart/2005/8/layout/orgChart1"/>
    <dgm:cxn modelId="{3A2D7E06-D6CF-47CD-BD19-A038F1B7E7C5}" type="presParOf" srcId="{CA31F987-8C02-4FB9-9A5B-1C80F68B5362}" destId="{128B5F23-D79D-4114-9D4E-4F0C44E0ED90}" srcOrd="1" destOrd="0" presId="urn:microsoft.com/office/officeart/2005/8/layout/orgChart1"/>
    <dgm:cxn modelId="{B145A817-AD5A-48DF-92DF-417ECD25AA3E}" type="presParOf" srcId="{CA31F987-8C02-4FB9-9A5B-1C80F68B5362}" destId="{55B9CB25-B91F-426C-B379-0FE128EA1DFD}" srcOrd="2" destOrd="0" presId="urn:microsoft.com/office/officeart/2005/8/layout/orgChart1"/>
    <dgm:cxn modelId="{D68671F1-32F5-494D-A683-8A1EA3E6C51C}" type="presParOf" srcId="{0BCB5046-3F19-4EE3-B051-D8B31E77E3A2}" destId="{E903CFC8-BD71-4C7B-BB68-1DE3FC30F57C}" srcOrd="2" destOrd="0" presId="urn:microsoft.com/office/officeart/2005/8/layout/orgChart1"/>
    <dgm:cxn modelId="{64B40183-8A9C-4B78-9B34-CD23450C0A44}" type="presParOf" srcId="{0BCB5046-3F19-4EE3-B051-D8B31E77E3A2}" destId="{BDE557DB-F546-43E6-BB7C-A0F64F6D1FFA}" srcOrd="3" destOrd="0" presId="urn:microsoft.com/office/officeart/2005/8/layout/orgChart1"/>
    <dgm:cxn modelId="{B574474B-662A-46A3-BD7B-28EF5366AFBE}" type="presParOf" srcId="{BDE557DB-F546-43E6-BB7C-A0F64F6D1FFA}" destId="{2EA56DD5-4CDC-4B46-ABA0-B248F57B04B0}" srcOrd="0" destOrd="0" presId="urn:microsoft.com/office/officeart/2005/8/layout/orgChart1"/>
    <dgm:cxn modelId="{2ACDCAC5-43B5-441E-8634-CEB255B62822}" type="presParOf" srcId="{2EA56DD5-4CDC-4B46-ABA0-B248F57B04B0}" destId="{09F2940F-BC8B-4590-B2D4-99F4B05773E2}" srcOrd="0" destOrd="0" presId="urn:microsoft.com/office/officeart/2005/8/layout/orgChart1"/>
    <dgm:cxn modelId="{2F254D5B-6C2A-4DE7-93FC-9F279B668793}" type="presParOf" srcId="{2EA56DD5-4CDC-4B46-ABA0-B248F57B04B0}" destId="{B18177D8-7BDD-4B4F-B1D0-A11D206CAC6C}" srcOrd="1" destOrd="0" presId="urn:microsoft.com/office/officeart/2005/8/layout/orgChart1"/>
    <dgm:cxn modelId="{D0A58301-992A-4D3B-B9BA-1A0E007CF8EF}" type="presParOf" srcId="{BDE557DB-F546-43E6-BB7C-A0F64F6D1FFA}" destId="{8AFFA733-4CEB-40BE-A570-FEDB4B71B51E}" srcOrd="1" destOrd="0" presId="urn:microsoft.com/office/officeart/2005/8/layout/orgChart1"/>
    <dgm:cxn modelId="{CCCE7629-D253-4ED1-9168-1E53DFAFBAF0}" type="presParOf" srcId="{BDE557DB-F546-43E6-BB7C-A0F64F6D1FFA}" destId="{43583C47-E25F-4723-AF35-77FC3DE75C44}" srcOrd="2" destOrd="0" presId="urn:microsoft.com/office/officeart/2005/8/layout/orgChart1"/>
    <dgm:cxn modelId="{FD2C071A-A15D-4D93-9322-6CBF95C48DBE}" type="presParOf" srcId="{0BCB5046-3F19-4EE3-B051-D8B31E77E3A2}" destId="{36CE8AC5-0829-41DD-BC50-1B4CC63BB97B}" srcOrd="4" destOrd="0" presId="urn:microsoft.com/office/officeart/2005/8/layout/orgChart1"/>
    <dgm:cxn modelId="{1DA40DCF-1AEF-415A-8750-DFEDC3CA0F25}" type="presParOf" srcId="{0BCB5046-3F19-4EE3-B051-D8B31E77E3A2}" destId="{5AB524B0-880F-4A9A-9FCB-42B3CE1B3BF8}" srcOrd="5" destOrd="0" presId="urn:microsoft.com/office/officeart/2005/8/layout/orgChart1"/>
    <dgm:cxn modelId="{9DDCF3ED-BE29-41EF-AB1B-13623691F650}" type="presParOf" srcId="{5AB524B0-880F-4A9A-9FCB-42B3CE1B3BF8}" destId="{82910449-2E4D-49F1-BA88-5F628A2359E1}" srcOrd="0" destOrd="0" presId="urn:microsoft.com/office/officeart/2005/8/layout/orgChart1"/>
    <dgm:cxn modelId="{593B007F-788D-474C-BA2A-85E32C2523AE}" type="presParOf" srcId="{82910449-2E4D-49F1-BA88-5F628A2359E1}" destId="{2BDB2521-343C-48C6-90CA-151AB4E5F601}" srcOrd="0" destOrd="0" presId="urn:microsoft.com/office/officeart/2005/8/layout/orgChart1"/>
    <dgm:cxn modelId="{519D8F37-DA5B-4A85-9C66-AD322E20EE53}" type="presParOf" srcId="{82910449-2E4D-49F1-BA88-5F628A2359E1}" destId="{FB7361D3-23BB-4301-9601-3A1159428F14}" srcOrd="1" destOrd="0" presId="urn:microsoft.com/office/officeart/2005/8/layout/orgChart1"/>
    <dgm:cxn modelId="{2FB054EB-D0AE-4B53-BACF-FF6FC90A4795}" type="presParOf" srcId="{5AB524B0-880F-4A9A-9FCB-42B3CE1B3BF8}" destId="{3BC17879-BB4C-4CF0-B444-BB3E960413D5}" srcOrd="1" destOrd="0" presId="urn:microsoft.com/office/officeart/2005/8/layout/orgChart1"/>
    <dgm:cxn modelId="{A6E06FAC-C72B-46F3-8CB0-D18FA94664A8}" type="presParOf" srcId="{3BC17879-BB4C-4CF0-B444-BB3E960413D5}" destId="{DC23DAF0-2283-46DD-ABBA-D5FED27618A9}" srcOrd="0" destOrd="0" presId="urn:microsoft.com/office/officeart/2005/8/layout/orgChart1"/>
    <dgm:cxn modelId="{7A7E472E-9318-43A2-8317-B81D81105CCE}" type="presParOf" srcId="{3BC17879-BB4C-4CF0-B444-BB3E960413D5}" destId="{F9414AD0-FFAE-4B69-9551-2F870D7AE47A}" srcOrd="1" destOrd="0" presId="urn:microsoft.com/office/officeart/2005/8/layout/orgChart1"/>
    <dgm:cxn modelId="{3898364D-D601-45D8-8559-E3A00FFF537A}" type="presParOf" srcId="{F9414AD0-FFAE-4B69-9551-2F870D7AE47A}" destId="{62FAAD2E-A589-463B-941A-9D3A748F9332}" srcOrd="0" destOrd="0" presId="urn:microsoft.com/office/officeart/2005/8/layout/orgChart1"/>
    <dgm:cxn modelId="{CB46EB99-319A-4E4B-847E-F16FE1A4E36C}" type="presParOf" srcId="{62FAAD2E-A589-463B-941A-9D3A748F9332}" destId="{D8D30648-53A5-4390-9F41-420BE8C71FA8}" srcOrd="0" destOrd="0" presId="urn:microsoft.com/office/officeart/2005/8/layout/orgChart1"/>
    <dgm:cxn modelId="{46EB8461-3A32-4D9F-B712-CA162500CFCE}" type="presParOf" srcId="{62FAAD2E-A589-463B-941A-9D3A748F9332}" destId="{2F073CEC-2D85-42C1-983A-5F8078B5AA7A}" srcOrd="1" destOrd="0" presId="urn:microsoft.com/office/officeart/2005/8/layout/orgChart1"/>
    <dgm:cxn modelId="{25F6AA9F-B99E-4375-8B72-5E0F020246B7}" type="presParOf" srcId="{F9414AD0-FFAE-4B69-9551-2F870D7AE47A}" destId="{5AF27B04-A044-446E-B2E2-0639B57A3608}" srcOrd="1" destOrd="0" presId="urn:microsoft.com/office/officeart/2005/8/layout/orgChart1"/>
    <dgm:cxn modelId="{077F6064-95FF-4875-BCD5-7BE67BE18827}" type="presParOf" srcId="{F9414AD0-FFAE-4B69-9551-2F870D7AE47A}" destId="{4410745B-10DA-4404-B26A-B5B1FD38B7C7}" srcOrd="2" destOrd="0" presId="urn:microsoft.com/office/officeart/2005/8/layout/orgChart1"/>
    <dgm:cxn modelId="{29E18E4B-2C69-4458-88A3-F9B5CEA86774}" type="presParOf" srcId="{3BC17879-BB4C-4CF0-B444-BB3E960413D5}" destId="{96CB8EF3-CBAB-4EB1-AE0F-03E997E25820}" srcOrd="2" destOrd="0" presId="urn:microsoft.com/office/officeart/2005/8/layout/orgChart1"/>
    <dgm:cxn modelId="{BE16A848-873C-48EF-9B43-A364F0021680}" type="presParOf" srcId="{3BC17879-BB4C-4CF0-B444-BB3E960413D5}" destId="{9F70B344-0C0A-4A80-BFBB-82DA723306BF}" srcOrd="3" destOrd="0" presId="urn:microsoft.com/office/officeart/2005/8/layout/orgChart1"/>
    <dgm:cxn modelId="{4EB8C120-619C-4EA1-BFBA-4B24FABA5AEE}" type="presParOf" srcId="{9F70B344-0C0A-4A80-BFBB-82DA723306BF}" destId="{33714936-ED3E-4A7C-8480-C4F1E94366D6}" srcOrd="0" destOrd="0" presId="urn:microsoft.com/office/officeart/2005/8/layout/orgChart1"/>
    <dgm:cxn modelId="{AE69379A-FB1B-402A-8554-6E3745183C25}" type="presParOf" srcId="{33714936-ED3E-4A7C-8480-C4F1E94366D6}" destId="{C1D3D79C-022E-4E58-8451-DBB86C54DA96}" srcOrd="0" destOrd="0" presId="urn:microsoft.com/office/officeart/2005/8/layout/orgChart1"/>
    <dgm:cxn modelId="{8FC524E0-7EE1-4DB1-BFC3-1B367FAFD3FF}" type="presParOf" srcId="{33714936-ED3E-4A7C-8480-C4F1E94366D6}" destId="{7E58F9F2-42FE-4306-91D6-BD57CC258F64}" srcOrd="1" destOrd="0" presId="urn:microsoft.com/office/officeart/2005/8/layout/orgChart1"/>
    <dgm:cxn modelId="{C60F9EF4-6A77-42B7-A48B-11D599B2E893}" type="presParOf" srcId="{9F70B344-0C0A-4A80-BFBB-82DA723306BF}" destId="{A87948F6-68F1-4DD3-8653-23E48F89100B}" srcOrd="1" destOrd="0" presId="urn:microsoft.com/office/officeart/2005/8/layout/orgChart1"/>
    <dgm:cxn modelId="{37782D07-0E54-4985-9A77-32C4CFD86843}" type="presParOf" srcId="{9F70B344-0C0A-4A80-BFBB-82DA723306BF}" destId="{2A4166A2-61F1-404C-8705-C31585FF62CC}" srcOrd="2" destOrd="0" presId="urn:microsoft.com/office/officeart/2005/8/layout/orgChart1"/>
    <dgm:cxn modelId="{464BA73C-7F03-4059-8E6C-E7CB8526E528}" type="presParOf" srcId="{5AB524B0-880F-4A9A-9FCB-42B3CE1B3BF8}" destId="{49993B2A-B597-494C-BAE1-8A981B29F4A1}" srcOrd="2" destOrd="0" presId="urn:microsoft.com/office/officeart/2005/8/layout/orgChart1"/>
    <dgm:cxn modelId="{5A72BDBF-D427-484D-811F-10623F1E9A43}" type="presParOf" srcId="{B0A6C918-1B1B-4213-946D-4057AE101B9E}" destId="{5E706F1D-CD6C-4D0C-B44B-02EB89CC7F5B}" srcOrd="2" destOrd="0" presId="urn:microsoft.com/office/officeart/2005/8/layout/orgChart1"/>
    <dgm:cxn modelId="{A91A7C24-67CC-45B4-8B8F-B81146649858}" type="presParOf" srcId="{B42B95AD-8E9C-45D4-B66A-4F9284F68154}" destId="{EFEF696D-22B3-4FF9-A61F-B8C4A2DC64E1}" srcOrd="4" destOrd="0" presId="urn:microsoft.com/office/officeart/2005/8/layout/orgChart1"/>
    <dgm:cxn modelId="{6512AA10-98D6-4ECB-A196-94EEB6ECE4EA}" type="presParOf" srcId="{B42B95AD-8E9C-45D4-B66A-4F9284F68154}" destId="{17E1A3A7-82D9-4A4B-A151-5D7AEB398885}" srcOrd="5" destOrd="0" presId="urn:microsoft.com/office/officeart/2005/8/layout/orgChart1"/>
    <dgm:cxn modelId="{3CB03B44-EAF4-490F-AFE2-FFE5B7A3E274}" type="presParOf" srcId="{17E1A3A7-82D9-4A4B-A151-5D7AEB398885}" destId="{C9991C12-867E-4B61-9B01-46AB12FD417E}" srcOrd="0" destOrd="0" presId="urn:microsoft.com/office/officeart/2005/8/layout/orgChart1"/>
    <dgm:cxn modelId="{2A675633-5DE4-4083-9D42-BCC95BB3102E}" type="presParOf" srcId="{C9991C12-867E-4B61-9B01-46AB12FD417E}" destId="{7C9AE103-DB7A-4D17-8E34-6D62E8ED1810}" srcOrd="0" destOrd="0" presId="urn:microsoft.com/office/officeart/2005/8/layout/orgChart1"/>
    <dgm:cxn modelId="{35B1D4D5-CF69-4B24-97BA-E3E5F4D48895}" type="presParOf" srcId="{C9991C12-867E-4B61-9B01-46AB12FD417E}" destId="{74B8D821-1608-4123-A84D-8D9AC548ACFF}" srcOrd="1" destOrd="0" presId="urn:microsoft.com/office/officeart/2005/8/layout/orgChart1"/>
    <dgm:cxn modelId="{DEE8BC76-8149-4786-9CD0-888C9FB91339}" type="presParOf" srcId="{17E1A3A7-82D9-4A4B-A151-5D7AEB398885}" destId="{3C70969D-3E0B-4902-8559-71C86CE743EA}" srcOrd="1" destOrd="0" presId="urn:microsoft.com/office/officeart/2005/8/layout/orgChart1"/>
    <dgm:cxn modelId="{4ACB2E92-2DAA-403A-B497-55E60C44B015}" type="presParOf" srcId="{3C70969D-3E0B-4902-8559-71C86CE743EA}" destId="{14AE1706-6918-42EA-943B-DF61E62C578D}" srcOrd="0" destOrd="0" presId="urn:microsoft.com/office/officeart/2005/8/layout/orgChart1"/>
    <dgm:cxn modelId="{C4C70AA5-575D-4843-AA09-ADBAD7100975}" type="presParOf" srcId="{3C70969D-3E0B-4902-8559-71C86CE743EA}" destId="{C38C040C-2359-4F9F-941F-7090F034F7D6}" srcOrd="1" destOrd="0" presId="urn:microsoft.com/office/officeart/2005/8/layout/orgChart1"/>
    <dgm:cxn modelId="{4ADA968B-86A5-4A25-A595-6B301258EE10}" type="presParOf" srcId="{C38C040C-2359-4F9F-941F-7090F034F7D6}" destId="{CB692000-C0B0-49EB-A2AA-E63182634728}" srcOrd="0" destOrd="0" presId="urn:microsoft.com/office/officeart/2005/8/layout/orgChart1"/>
    <dgm:cxn modelId="{C7294953-3DA5-4971-926B-C64203287B23}" type="presParOf" srcId="{CB692000-C0B0-49EB-A2AA-E63182634728}" destId="{2E39DFFF-3578-4EF2-8E7F-04482246D21F}" srcOrd="0" destOrd="0" presId="urn:microsoft.com/office/officeart/2005/8/layout/orgChart1"/>
    <dgm:cxn modelId="{7D497418-39A7-4593-A9EE-B9F47A472109}" type="presParOf" srcId="{CB692000-C0B0-49EB-A2AA-E63182634728}" destId="{584FDC7E-5A17-478B-B52B-68D86A858710}" srcOrd="1" destOrd="0" presId="urn:microsoft.com/office/officeart/2005/8/layout/orgChart1"/>
    <dgm:cxn modelId="{E236CB5C-3C01-4384-96CC-35FD834AB4D6}" type="presParOf" srcId="{C38C040C-2359-4F9F-941F-7090F034F7D6}" destId="{E44F456B-6D99-4684-B88A-B9F8C4B55E21}" srcOrd="1" destOrd="0" presId="urn:microsoft.com/office/officeart/2005/8/layout/orgChart1"/>
    <dgm:cxn modelId="{8B39EDAE-F0C4-4C6C-B3E0-C8B7EBE3A6DA}" type="presParOf" srcId="{C38C040C-2359-4F9F-941F-7090F034F7D6}" destId="{23DCF0AA-A9BD-47A5-87FA-4CDF7C785DD3}" srcOrd="2" destOrd="0" presId="urn:microsoft.com/office/officeart/2005/8/layout/orgChart1"/>
    <dgm:cxn modelId="{5D0F9EED-4067-433C-A4CB-9709021013A8}" type="presParOf" srcId="{3C70969D-3E0B-4902-8559-71C86CE743EA}" destId="{C2224528-594B-40D9-AC4D-6DFB7B652549}" srcOrd="2" destOrd="0" presId="urn:microsoft.com/office/officeart/2005/8/layout/orgChart1"/>
    <dgm:cxn modelId="{6A3E9C6D-60A9-4D4D-9DAE-321E4A374D52}" type="presParOf" srcId="{3C70969D-3E0B-4902-8559-71C86CE743EA}" destId="{18944A87-CF3B-468D-B8BF-DAC3DBE763AE}" srcOrd="3" destOrd="0" presId="urn:microsoft.com/office/officeart/2005/8/layout/orgChart1"/>
    <dgm:cxn modelId="{6A61E996-17B7-4E43-A805-EF258A42EBC4}" type="presParOf" srcId="{18944A87-CF3B-468D-B8BF-DAC3DBE763AE}" destId="{BD7B2510-6A88-4B40-8CAB-0ACCDE244EF2}" srcOrd="0" destOrd="0" presId="urn:microsoft.com/office/officeart/2005/8/layout/orgChart1"/>
    <dgm:cxn modelId="{1C868610-CE17-43D7-B0A7-56625FD7491F}" type="presParOf" srcId="{BD7B2510-6A88-4B40-8CAB-0ACCDE244EF2}" destId="{A374E45D-7927-41FD-BC8A-1874D73C4228}" srcOrd="0" destOrd="0" presId="urn:microsoft.com/office/officeart/2005/8/layout/orgChart1"/>
    <dgm:cxn modelId="{56681FAE-1F1D-4659-B54A-19007CC7DA2D}" type="presParOf" srcId="{BD7B2510-6A88-4B40-8CAB-0ACCDE244EF2}" destId="{186FF43B-5906-4515-A9C2-BD490721A2DE}" srcOrd="1" destOrd="0" presId="urn:microsoft.com/office/officeart/2005/8/layout/orgChart1"/>
    <dgm:cxn modelId="{40DE3F86-09E2-4D8F-965E-4157F022487F}" type="presParOf" srcId="{18944A87-CF3B-468D-B8BF-DAC3DBE763AE}" destId="{EB003CB6-80F2-4677-A4AB-56E4721E3618}" srcOrd="1" destOrd="0" presId="urn:microsoft.com/office/officeart/2005/8/layout/orgChart1"/>
    <dgm:cxn modelId="{3DD0D8B8-3556-425B-94E5-1B48FE8E23E9}" type="presParOf" srcId="{18944A87-CF3B-468D-B8BF-DAC3DBE763AE}" destId="{FEF7F965-E100-4281-94F4-636480D29826}" srcOrd="2" destOrd="0" presId="urn:microsoft.com/office/officeart/2005/8/layout/orgChart1"/>
    <dgm:cxn modelId="{0368AEE4-9C08-432E-95D2-3CF98541B518}" type="presParOf" srcId="{3C70969D-3E0B-4902-8559-71C86CE743EA}" destId="{5905FE5A-C773-4754-B953-8645A2671943}" srcOrd="4" destOrd="0" presId="urn:microsoft.com/office/officeart/2005/8/layout/orgChart1"/>
    <dgm:cxn modelId="{9123B436-2FDB-43C7-B5F0-542535F03784}" type="presParOf" srcId="{3C70969D-3E0B-4902-8559-71C86CE743EA}" destId="{E8EC9C85-7852-48E5-A028-169678B7A3C1}" srcOrd="5" destOrd="0" presId="urn:microsoft.com/office/officeart/2005/8/layout/orgChart1"/>
    <dgm:cxn modelId="{8506C9BA-5006-4B63-A1C0-64E7991641D5}" type="presParOf" srcId="{E8EC9C85-7852-48E5-A028-169678B7A3C1}" destId="{B7DDED03-1BC0-468B-84E1-BBC6A95DC346}" srcOrd="0" destOrd="0" presId="urn:microsoft.com/office/officeart/2005/8/layout/orgChart1"/>
    <dgm:cxn modelId="{FF5BEEF5-0C86-4447-80C1-68CD509F32F8}" type="presParOf" srcId="{B7DDED03-1BC0-468B-84E1-BBC6A95DC346}" destId="{7ECBB1AD-D36B-402C-98E0-41BB92F6D883}" srcOrd="0" destOrd="0" presId="urn:microsoft.com/office/officeart/2005/8/layout/orgChart1"/>
    <dgm:cxn modelId="{6143E1E7-E120-441A-8F57-5163DDFBB5DA}" type="presParOf" srcId="{B7DDED03-1BC0-468B-84E1-BBC6A95DC346}" destId="{AAD8DD3C-BEC7-45FD-ACBD-87CC3431577C}" srcOrd="1" destOrd="0" presId="urn:microsoft.com/office/officeart/2005/8/layout/orgChart1"/>
    <dgm:cxn modelId="{2F36792B-830F-4289-81EB-356D8DDFFCA5}" type="presParOf" srcId="{E8EC9C85-7852-48E5-A028-169678B7A3C1}" destId="{A8ADFB0A-1A76-40B3-923D-7C75F0076AA7}" srcOrd="1" destOrd="0" presId="urn:microsoft.com/office/officeart/2005/8/layout/orgChart1"/>
    <dgm:cxn modelId="{B3AF6736-8C51-4FE2-94CE-B55B0DFE630B}" type="presParOf" srcId="{E8EC9C85-7852-48E5-A028-169678B7A3C1}" destId="{62881223-33E4-45D7-8C0F-A4B6C55DB4E9}" srcOrd="2" destOrd="0" presId="urn:microsoft.com/office/officeart/2005/8/layout/orgChart1"/>
    <dgm:cxn modelId="{244A2C07-FE8A-4CC3-B347-B625BBBB3821}" type="presParOf" srcId="{17E1A3A7-82D9-4A4B-A151-5D7AEB398885}" destId="{9821FAED-E55B-46E3-AD11-1DC31475B53D}" srcOrd="2" destOrd="0" presId="urn:microsoft.com/office/officeart/2005/8/layout/orgChart1"/>
    <dgm:cxn modelId="{9E3AB60F-FFE2-4113-BF39-60728D8C13AC}" type="presParOf" srcId="{B42B95AD-8E9C-45D4-B66A-4F9284F68154}" destId="{8D55DF4D-C807-4D9E-8B80-5C64DA44628D}" srcOrd="6" destOrd="0" presId="urn:microsoft.com/office/officeart/2005/8/layout/orgChart1"/>
    <dgm:cxn modelId="{36330BF1-477C-4621-8DE7-F2A247B6B162}" type="presParOf" srcId="{B42B95AD-8E9C-45D4-B66A-4F9284F68154}" destId="{9BBD49EF-9143-4DB2-A2A4-7F316560DABA}" srcOrd="7" destOrd="0" presId="urn:microsoft.com/office/officeart/2005/8/layout/orgChart1"/>
    <dgm:cxn modelId="{94C8E550-E1A2-4170-9865-88EBD6D0FED4}" type="presParOf" srcId="{9BBD49EF-9143-4DB2-A2A4-7F316560DABA}" destId="{20A2BBC9-6ADD-4263-AEBB-96FC35343CFC}" srcOrd="0" destOrd="0" presId="urn:microsoft.com/office/officeart/2005/8/layout/orgChart1"/>
    <dgm:cxn modelId="{4BB8BA2A-8207-4BD2-96ED-C292E2C3022F}" type="presParOf" srcId="{20A2BBC9-6ADD-4263-AEBB-96FC35343CFC}" destId="{9510866E-FA0E-49D6-9A63-AD3CD95638D7}" srcOrd="0" destOrd="0" presId="urn:microsoft.com/office/officeart/2005/8/layout/orgChart1"/>
    <dgm:cxn modelId="{4205C91B-4596-400D-9FB8-A09D36274D12}" type="presParOf" srcId="{20A2BBC9-6ADD-4263-AEBB-96FC35343CFC}" destId="{1F88A891-4187-44E3-B419-0525BB91F78E}" srcOrd="1" destOrd="0" presId="urn:microsoft.com/office/officeart/2005/8/layout/orgChart1"/>
    <dgm:cxn modelId="{218019C0-7840-48D0-AC89-38C7D21535B8}" type="presParOf" srcId="{9BBD49EF-9143-4DB2-A2A4-7F316560DABA}" destId="{BA387516-6A97-43AA-979C-253BA421988E}" srcOrd="1" destOrd="0" presId="urn:microsoft.com/office/officeart/2005/8/layout/orgChart1"/>
    <dgm:cxn modelId="{00C50007-3684-4ED3-B855-8BAB5A0E556A}" type="presParOf" srcId="{BA387516-6A97-43AA-979C-253BA421988E}" destId="{6491013F-CE98-40A0-9B9B-8E1F677A5E5D}" srcOrd="0" destOrd="0" presId="urn:microsoft.com/office/officeart/2005/8/layout/orgChart1"/>
    <dgm:cxn modelId="{02D3CF48-B806-4AB8-B70E-148F239C31B7}" type="presParOf" srcId="{BA387516-6A97-43AA-979C-253BA421988E}" destId="{7AAEDEA4-227E-4029-87B8-E72D85823228}" srcOrd="1" destOrd="0" presId="urn:microsoft.com/office/officeart/2005/8/layout/orgChart1"/>
    <dgm:cxn modelId="{C171B9A5-8ACF-4F0B-A6EE-B4FD6A6DB1A8}" type="presParOf" srcId="{7AAEDEA4-227E-4029-87B8-E72D85823228}" destId="{6FDC0280-C493-47F5-9753-A1E9F6EC0500}" srcOrd="0" destOrd="0" presId="urn:microsoft.com/office/officeart/2005/8/layout/orgChart1"/>
    <dgm:cxn modelId="{CDC736DB-783A-4EFD-ADA6-2B313A586071}" type="presParOf" srcId="{6FDC0280-C493-47F5-9753-A1E9F6EC0500}" destId="{B0C156B2-5148-4723-9415-6F69363E355A}" srcOrd="0" destOrd="0" presId="urn:microsoft.com/office/officeart/2005/8/layout/orgChart1"/>
    <dgm:cxn modelId="{FFEE892F-47E1-495E-8F30-3977D16C6FC6}" type="presParOf" srcId="{6FDC0280-C493-47F5-9753-A1E9F6EC0500}" destId="{4C3BBE3E-3100-41AE-908A-2E5304B81520}" srcOrd="1" destOrd="0" presId="urn:microsoft.com/office/officeart/2005/8/layout/orgChart1"/>
    <dgm:cxn modelId="{1552C9D0-57D5-4B9F-B1C0-412CB7525B68}" type="presParOf" srcId="{7AAEDEA4-227E-4029-87B8-E72D85823228}" destId="{47278745-18A2-4BBD-A9D0-49820A004F4D}" srcOrd="1" destOrd="0" presId="urn:microsoft.com/office/officeart/2005/8/layout/orgChart1"/>
    <dgm:cxn modelId="{A3DBE9E8-67DB-4550-814C-39F58E90CA22}" type="presParOf" srcId="{7AAEDEA4-227E-4029-87B8-E72D85823228}" destId="{9AA77344-AE5A-4523-BE21-277103AE4308}" srcOrd="2" destOrd="0" presId="urn:microsoft.com/office/officeart/2005/8/layout/orgChart1"/>
    <dgm:cxn modelId="{38728B2C-5FC7-4FDB-8573-3E4FEFE72F3F}" type="presParOf" srcId="{BA387516-6A97-43AA-979C-253BA421988E}" destId="{E43E9EA9-B565-40D6-A5D5-2D77F9F3BA99}" srcOrd="2" destOrd="0" presId="urn:microsoft.com/office/officeart/2005/8/layout/orgChart1"/>
    <dgm:cxn modelId="{091DD41F-E5B3-4146-9076-DB12E5CF512B}" type="presParOf" srcId="{BA387516-6A97-43AA-979C-253BA421988E}" destId="{EA186473-7CDF-4938-92D2-2469EC707E7A}" srcOrd="3" destOrd="0" presId="urn:microsoft.com/office/officeart/2005/8/layout/orgChart1"/>
    <dgm:cxn modelId="{94DC7B87-4C11-4631-A1ED-FCD47E5A71EA}" type="presParOf" srcId="{EA186473-7CDF-4938-92D2-2469EC707E7A}" destId="{AF5C9DAE-D797-4FC8-B42D-AFC27E0CB229}" srcOrd="0" destOrd="0" presId="urn:microsoft.com/office/officeart/2005/8/layout/orgChart1"/>
    <dgm:cxn modelId="{8341633A-E31B-4298-82FC-FFA4918511DB}" type="presParOf" srcId="{AF5C9DAE-D797-4FC8-B42D-AFC27E0CB229}" destId="{3B94CFA4-9F64-461F-844A-C753D95C7F19}" srcOrd="0" destOrd="0" presId="urn:microsoft.com/office/officeart/2005/8/layout/orgChart1"/>
    <dgm:cxn modelId="{2F2666ED-E063-4453-BE52-3DF86BB0DAF6}" type="presParOf" srcId="{AF5C9DAE-D797-4FC8-B42D-AFC27E0CB229}" destId="{2A91440B-F8BD-49AB-A980-9B6A36F7CA97}" srcOrd="1" destOrd="0" presId="urn:microsoft.com/office/officeart/2005/8/layout/orgChart1"/>
    <dgm:cxn modelId="{B698626B-CEC2-4E3F-9DA7-87AFCF7FD259}" type="presParOf" srcId="{EA186473-7CDF-4938-92D2-2469EC707E7A}" destId="{EAAD7DE0-EEDC-4B83-8C2F-6D2BCF7ADF20}" srcOrd="1" destOrd="0" presId="urn:microsoft.com/office/officeart/2005/8/layout/orgChart1"/>
    <dgm:cxn modelId="{D71955BA-C652-4C81-8005-BF4F0E104500}" type="presParOf" srcId="{EAAD7DE0-EEDC-4B83-8C2F-6D2BCF7ADF20}" destId="{F41E5C9E-7B38-467E-8BE5-D91EACD37238}" srcOrd="0" destOrd="0" presId="urn:microsoft.com/office/officeart/2005/8/layout/orgChart1"/>
    <dgm:cxn modelId="{CDB8CE36-A64C-485E-B3BC-26B9FF46B4A8}" type="presParOf" srcId="{EAAD7DE0-EEDC-4B83-8C2F-6D2BCF7ADF20}" destId="{C5969DD6-73CA-4000-B50A-281DC0F4AD47}" srcOrd="1" destOrd="0" presId="urn:microsoft.com/office/officeart/2005/8/layout/orgChart1"/>
    <dgm:cxn modelId="{F0644F6B-E156-4CB3-BFCC-91908B7322E7}" type="presParOf" srcId="{C5969DD6-73CA-4000-B50A-281DC0F4AD47}" destId="{937DD51B-F74B-4D02-87AA-38190B9FAE1E}" srcOrd="0" destOrd="0" presId="urn:microsoft.com/office/officeart/2005/8/layout/orgChart1"/>
    <dgm:cxn modelId="{BBA7C086-0E51-4B04-9D5C-7F55417205A3}" type="presParOf" srcId="{937DD51B-F74B-4D02-87AA-38190B9FAE1E}" destId="{F8CAF76C-4A24-4002-B855-2C4840DC68F8}" srcOrd="0" destOrd="0" presId="urn:microsoft.com/office/officeart/2005/8/layout/orgChart1"/>
    <dgm:cxn modelId="{17C2AD84-9483-45F6-AB84-388597164C3A}" type="presParOf" srcId="{937DD51B-F74B-4D02-87AA-38190B9FAE1E}" destId="{5E955C79-C408-40DD-A4AC-7E2EFB9B0A3D}" srcOrd="1" destOrd="0" presId="urn:microsoft.com/office/officeart/2005/8/layout/orgChart1"/>
    <dgm:cxn modelId="{74597F97-DCD8-4070-A1CC-C4A3490EB824}" type="presParOf" srcId="{C5969DD6-73CA-4000-B50A-281DC0F4AD47}" destId="{F42A178B-F399-47DF-B33E-DCEAA823A0CF}" srcOrd="1" destOrd="0" presId="urn:microsoft.com/office/officeart/2005/8/layout/orgChart1"/>
    <dgm:cxn modelId="{4C0FE24F-4EA8-4A61-AD2B-59B1FD5EE278}" type="presParOf" srcId="{C5969DD6-73CA-4000-B50A-281DC0F4AD47}" destId="{DB647791-48B6-4ADE-8857-6F1817B6D7B9}" srcOrd="2" destOrd="0" presId="urn:microsoft.com/office/officeart/2005/8/layout/orgChart1"/>
    <dgm:cxn modelId="{07FD27CB-5D5D-425B-8D95-A027B4488903}" type="presParOf" srcId="{EAAD7DE0-EEDC-4B83-8C2F-6D2BCF7ADF20}" destId="{0D9F3DF6-A9F0-4FBD-A0B3-CD55EC70AD7F}" srcOrd="2" destOrd="0" presId="urn:microsoft.com/office/officeart/2005/8/layout/orgChart1"/>
    <dgm:cxn modelId="{52A89584-865C-4894-BD35-5B73C9DC351B}" type="presParOf" srcId="{EAAD7DE0-EEDC-4B83-8C2F-6D2BCF7ADF20}" destId="{0FAC28CE-2BE7-41B0-AF2B-437BABA86C82}" srcOrd="3" destOrd="0" presId="urn:microsoft.com/office/officeart/2005/8/layout/orgChart1"/>
    <dgm:cxn modelId="{C36CCE09-0E33-431B-857C-3CC8DCFFDF64}" type="presParOf" srcId="{0FAC28CE-2BE7-41B0-AF2B-437BABA86C82}" destId="{FC182C94-5427-48BB-92ED-158FA2218492}" srcOrd="0" destOrd="0" presId="urn:microsoft.com/office/officeart/2005/8/layout/orgChart1"/>
    <dgm:cxn modelId="{06D60C52-E696-4212-8385-78C4F65B5C1A}" type="presParOf" srcId="{FC182C94-5427-48BB-92ED-158FA2218492}" destId="{8265466C-3446-4A14-8932-641352C2F5FB}" srcOrd="0" destOrd="0" presId="urn:microsoft.com/office/officeart/2005/8/layout/orgChart1"/>
    <dgm:cxn modelId="{40048006-D9FA-452E-B39D-33AC8212F3FB}" type="presParOf" srcId="{FC182C94-5427-48BB-92ED-158FA2218492}" destId="{82A4A64F-0722-41A2-A0DA-4545A56E5BBA}" srcOrd="1" destOrd="0" presId="urn:microsoft.com/office/officeart/2005/8/layout/orgChart1"/>
    <dgm:cxn modelId="{8E6444CF-8D9C-4833-8209-62B2889223B9}" type="presParOf" srcId="{0FAC28CE-2BE7-41B0-AF2B-437BABA86C82}" destId="{16AFADF9-7257-4064-85CE-4FADF60EFD3C}" srcOrd="1" destOrd="0" presId="urn:microsoft.com/office/officeart/2005/8/layout/orgChart1"/>
    <dgm:cxn modelId="{DF29EDAA-EC20-4841-8C28-BC08E753E751}" type="presParOf" srcId="{0FAC28CE-2BE7-41B0-AF2B-437BABA86C82}" destId="{4BD4281B-6A74-48EE-A00C-EE48501C813D}" srcOrd="2" destOrd="0" presId="urn:microsoft.com/office/officeart/2005/8/layout/orgChart1"/>
    <dgm:cxn modelId="{A7369910-3716-4A58-9126-9057D8B902B5}" type="presParOf" srcId="{EA186473-7CDF-4938-92D2-2469EC707E7A}" destId="{B0557D38-FCD8-445F-9A5C-84169E331795}" srcOrd="2" destOrd="0" presId="urn:microsoft.com/office/officeart/2005/8/layout/orgChart1"/>
    <dgm:cxn modelId="{E31636F8-64F0-4229-8687-34BC2B7DAAC9}" type="presParOf" srcId="{BA387516-6A97-43AA-979C-253BA421988E}" destId="{49CBAD30-428F-42D6-8890-73BDD5C2C355}" srcOrd="4" destOrd="0" presId="urn:microsoft.com/office/officeart/2005/8/layout/orgChart1"/>
    <dgm:cxn modelId="{32D07D06-9780-427F-8172-6C62958F2243}" type="presParOf" srcId="{BA387516-6A97-43AA-979C-253BA421988E}" destId="{0F91133D-FB3E-4309-9A4B-8173548BD4F3}" srcOrd="5" destOrd="0" presId="urn:microsoft.com/office/officeart/2005/8/layout/orgChart1"/>
    <dgm:cxn modelId="{885F3049-7192-4EBB-B879-E4559EC898A5}" type="presParOf" srcId="{0F91133D-FB3E-4309-9A4B-8173548BD4F3}" destId="{252EBB63-2C1B-44BB-8930-729A7FB06A8B}" srcOrd="0" destOrd="0" presId="urn:microsoft.com/office/officeart/2005/8/layout/orgChart1"/>
    <dgm:cxn modelId="{99E04182-F2DF-48E8-B01A-AEC8733D3BC3}" type="presParOf" srcId="{252EBB63-2C1B-44BB-8930-729A7FB06A8B}" destId="{4760D797-ECA1-490E-BAAE-B4B280B05006}" srcOrd="0" destOrd="0" presId="urn:microsoft.com/office/officeart/2005/8/layout/orgChart1"/>
    <dgm:cxn modelId="{CB1ECD82-12E1-4DEB-BA96-795C290FD9E9}" type="presParOf" srcId="{252EBB63-2C1B-44BB-8930-729A7FB06A8B}" destId="{8201D1FE-04EE-43E4-84A4-D31ED836173D}" srcOrd="1" destOrd="0" presId="urn:microsoft.com/office/officeart/2005/8/layout/orgChart1"/>
    <dgm:cxn modelId="{33DEAEE3-19EF-450B-8845-0BD42485390F}" type="presParOf" srcId="{0F91133D-FB3E-4309-9A4B-8173548BD4F3}" destId="{4D468235-AC5F-420A-B91A-DB5B24A19456}" srcOrd="1" destOrd="0" presId="urn:microsoft.com/office/officeart/2005/8/layout/orgChart1"/>
    <dgm:cxn modelId="{84DD99A0-8930-4351-9C41-C3C980A10D97}" type="presParOf" srcId="{0F91133D-FB3E-4309-9A4B-8173548BD4F3}" destId="{2B4DF590-5502-4CDF-A31C-A6D9B5401C69}" srcOrd="2" destOrd="0" presId="urn:microsoft.com/office/officeart/2005/8/layout/orgChart1"/>
    <dgm:cxn modelId="{F373F85F-561B-4974-9A8A-C92855C84FB1}" type="presParOf" srcId="{9BBD49EF-9143-4DB2-A2A4-7F316560DABA}" destId="{C350AC12-58C3-4880-AFD2-7D54C329B6A5}" srcOrd="2" destOrd="0" presId="urn:microsoft.com/office/officeart/2005/8/layout/orgChart1"/>
    <dgm:cxn modelId="{59A2ECE7-DAA4-4AD0-9061-0DD07AC637D5}" type="presParOf" srcId="{A9CE93DB-7369-4FEB-8BE0-3B09C5D9E328}" destId="{336B264A-4D4C-4DBB-A2C3-AAD12A8CEE6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BAD30-428F-42D6-8890-73BDD5C2C355}">
      <dsp:nvSpPr>
        <dsp:cNvPr id="0" name=""/>
        <dsp:cNvSpPr/>
      </dsp:nvSpPr>
      <dsp:spPr>
        <a:xfrm>
          <a:off x="10248412" y="1868627"/>
          <a:ext cx="1187862" cy="206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078"/>
              </a:lnTo>
              <a:lnTo>
                <a:pt x="1187862" y="103078"/>
              </a:lnTo>
              <a:lnTo>
                <a:pt x="1187862" y="206157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F3DF6-A9F0-4FBD-A0B3-CD55EC70AD7F}">
      <dsp:nvSpPr>
        <dsp:cNvPr id="0" name=""/>
        <dsp:cNvSpPr/>
      </dsp:nvSpPr>
      <dsp:spPr>
        <a:xfrm>
          <a:off x="9855731" y="2565637"/>
          <a:ext cx="147255" cy="1148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8594"/>
              </a:lnTo>
              <a:lnTo>
                <a:pt x="147255" y="114859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1E5C9E-7B38-467E-8BE5-D91EACD37238}">
      <dsp:nvSpPr>
        <dsp:cNvPr id="0" name=""/>
        <dsp:cNvSpPr/>
      </dsp:nvSpPr>
      <dsp:spPr>
        <a:xfrm>
          <a:off x="9855731" y="2565637"/>
          <a:ext cx="147255" cy="451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584"/>
              </a:lnTo>
              <a:lnTo>
                <a:pt x="147255" y="45158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3E9EA9-B565-40D6-A5D5-2D77F9F3BA99}">
      <dsp:nvSpPr>
        <dsp:cNvPr id="0" name=""/>
        <dsp:cNvSpPr/>
      </dsp:nvSpPr>
      <dsp:spPr>
        <a:xfrm>
          <a:off x="10202692" y="1868627"/>
          <a:ext cx="91440" cy="2061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6157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91013F-CE98-40A0-9B9B-8E1F677A5E5D}">
      <dsp:nvSpPr>
        <dsp:cNvPr id="0" name=""/>
        <dsp:cNvSpPr/>
      </dsp:nvSpPr>
      <dsp:spPr>
        <a:xfrm>
          <a:off x="9060550" y="1868627"/>
          <a:ext cx="1187862" cy="206157"/>
        </a:xfrm>
        <a:custGeom>
          <a:avLst/>
          <a:gdLst/>
          <a:ahLst/>
          <a:cxnLst/>
          <a:rect l="0" t="0" r="0" b="0"/>
          <a:pathLst>
            <a:path>
              <a:moveTo>
                <a:pt x="1187862" y="0"/>
              </a:moveTo>
              <a:lnTo>
                <a:pt x="1187862" y="103078"/>
              </a:lnTo>
              <a:lnTo>
                <a:pt x="0" y="103078"/>
              </a:lnTo>
              <a:lnTo>
                <a:pt x="0" y="206157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55DF4D-C807-4D9E-8B80-5C64DA44628D}">
      <dsp:nvSpPr>
        <dsp:cNvPr id="0" name=""/>
        <dsp:cNvSpPr/>
      </dsp:nvSpPr>
      <dsp:spPr>
        <a:xfrm>
          <a:off x="5928853" y="1073294"/>
          <a:ext cx="4319559" cy="304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401"/>
              </a:lnTo>
              <a:lnTo>
                <a:pt x="4319559" y="201401"/>
              </a:lnTo>
              <a:lnTo>
                <a:pt x="4319559" y="30448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5FE5A-C773-4754-B953-8645A2671943}">
      <dsp:nvSpPr>
        <dsp:cNvPr id="0" name=""/>
        <dsp:cNvSpPr/>
      </dsp:nvSpPr>
      <dsp:spPr>
        <a:xfrm>
          <a:off x="7234579" y="1868627"/>
          <a:ext cx="147255" cy="1845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5604"/>
              </a:lnTo>
              <a:lnTo>
                <a:pt x="147255" y="1845604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224528-594B-40D9-AC4D-6DFB7B652549}">
      <dsp:nvSpPr>
        <dsp:cNvPr id="0" name=""/>
        <dsp:cNvSpPr/>
      </dsp:nvSpPr>
      <dsp:spPr>
        <a:xfrm>
          <a:off x="7234579" y="1868627"/>
          <a:ext cx="147255" cy="1148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8594"/>
              </a:lnTo>
              <a:lnTo>
                <a:pt x="147255" y="1148594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E1706-6918-42EA-943B-DF61E62C578D}">
      <dsp:nvSpPr>
        <dsp:cNvPr id="0" name=""/>
        <dsp:cNvSpPr/>
      </dsp:nvSpPr>
      <dsp:spPr>
        <a:xfrm>
          <a:off x="7234579" y="1868627"/>
          <a:ext cx="147255" cy="451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584"/>
              </a:lnTo>
              <a:lnTo>
                <a:pt x="147255" y="451584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EF696D-22B3-4FF9-A61F-B8C4A2DC64E1}">
      <dsp:nvSpPr>
        <dsp:cNvPr id="0" name=""/>
        <dsp:cNvSpPr/>
      </dsp:nvSpPr>
      <dsp:spPr>
        <a:xfrm>
          <a:off x="5928853" y="1073294"/>
          <a:ext cx="1698407" cy="304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401"/>
              </a:lnTo>
              <a:lnTo>
                <a:pt x="1698407" y="201401"/>
              </a:lnTo>
              <a:lnTo>
                <a:pt x="1698407" y="30448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CB8EF3-CBAB-4EB1-AE0F-03E997E25820}">
      <dsp:nvSpPr>
        <dsp:cNvPr id="0" name=""/>
        <dsp:cNvSpPr/>
      </dsp:nvSpPr>
      <dsp:spPr>
        <a:xfrm>
          <a:off x="6046717" y="2565637"/>
          <a:ext cx="147255" cy="1148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8594"/>
              </a:lnTo>
              <a:lnTo>
                <a:pt x="147255" y="114859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23DAF0-2283-46DD-ABBA-D5FED27618A9}">
      <dsp:nvSpPr>
        <dsp:cNvPr id="0" name=""/>
        <dsp:cNvSpPr/>
      </dsp:nvSpPr>
      <dsp:spPr>
        <a:xfrm>
          <a:off x="6046717" y="2565637"/>
          <a:ext cx="147255" cy="451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584"/>
              </a:lnTo>
              <a:lnTo>
                <a:pt x="147255" y="45158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E8AC5-0829-41DD-BC50-1B4CC63BB97B}">
      <dsp:nvSpPr>
        <dsp:cNvPr id="0" name=""/>
        <dsp:cNvSpPr/>
      </dsp:nvSpPr>
      <dsp:spPr>
        <a:xfrm>
          <a:off x="5251536" y="1868627"/>
          <a:ext cx="1187862" cy="206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078"/>
              </a:lnTo>
              <a:lnTo>
                <a:pt x="1187862" y="103078"/>
              </a:lnTo>
              <a:lnTo>
                <a:pt x="1187862" y="206157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3CFC8-BD71-4C7B-BB68-1DE3FC30F57C}">
      <dsp:nvSpPr>
        <dsp:cNvPr id="0" name=""/>
        <dsp:cNvSpPr/>
      </dsp:nvSpPr>
      <dsp:spPr>
        <a:xfrm>
          <a:off x="5205816" y="1868627"/>
          <a:ext cx="91440" cy="2061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6157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C4B35-865D-4AC8-925C-29D116AD4B83}">
      <dsp:nvSpPr>
        <dsp:cNvPr id="0" name=""/>
        <dsp:cNvSpPr/>
      </dsp:nvSpPr>
      <dsp:spPr>
        <a:xfrm>
          <a:off x="4063674" y="1868627"/>
          <a:ext cx="1187862" cy="206157"/>
        </a:xfrm>
        <a:custGeom>
          <a:avLst/>
          <a:gdLst/>
          <a:ahLst/>
          <a:cxnLst/>
          <a:rect l="0" t="0" r="0" b="0"/>
          <a:pathLst>
            <a:path>
              <a:moveTo>
                <a:pt x="1187862" y="0"/>
              </a:moveTo>
              <a:lnTo>
                <a:pt x="1187862" y="103078"/>
              </a:lnTo>
              <a:lnTo>
                <a:pt x="0" y="103078"/>
              </a:lnTo>
              <a:lnTo>
                <a:pt x="0" y="206157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3E12B2-CCE2-4C1C-AC78-E08327295960}">
      <dsp:nvSpPr>
        <dsp:cNvPr id="0" name=""/>
        <dsp:cNvSpPr/>
      </dsp:nvSpPr>
      <dsp:spPr>
        <a:xfrm>
          <a:off x="5251536" y="1073294"/>
          <a:ext cx="677317" cy="304480"/>
        </a:xfrm>
        <a:custGeom>
          <a:avLst/>
          <a:gdLst/>
          <a:ahLst/>
          <a:cxnLst/>
          <a:rect l="0" t="0" r="0" b="0"/>
          <a:pathLst>
            <a:path>
              <a:moveTo>
                <a:pt x="677317" y="0"/>
              </a:moveTo>
              <a:lnTo>
                <a:pt x="677317" y="201401"/>
              </a:lnTo>
              <a:lnTo>
                <a:pt x="0" y="201401"/>
              </a:lnTo>
              <a:lnTo>
                <a:pt x="0" y="30448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604C4-6A3C-4B08-A2EA-63F5262AC362}">
      <dsp:nvSpPr>
        <dsp:cNvPr id="0" name=""/>
        <dsp:cNvSpPr/>
      </dsp:nvSpPr>
      <dsp:spPr>
        <a:xfrm>
          <a:off x="2483129" y="2565637"/>
          <a:ext cx="147255" cy="1845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5604"/>
              </a:lnTo>
              <a:lnTo>
                <a:pt x="147255" y="184560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A75073-10FD-4E9D-AF2D-0BE5618E5295}">
      <dsp:nvSpPr>
        <dsp:cNvPr id="0" name=""/>
        <dsp:cNvSpPr/>
      </dsp:nvSpPr>
      <dsp:spPr>
        <a:xfrm>
          <a:off x="2483129" y="2565637"/>
          <a:ext cx="147255" cy="1148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8594"/>
              </a:lnTo>
              <a:lnTo>
                <a:pt x="147255" y="114859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5417D5-315A-4346-BE28-8B86D543CB91}">
      <dsp:nvSpPr>
        <dsp:cNvPr id="0" name=""/>
        <dsp:cNvSpPr/>
      </dsp:nvSpPr>
      <dsp:spPr>
        <a:xfrm>
          <a:off x="2483129" y="2565637"/>
          <a:ext cx="147255" cy="451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584"/>
              </a:lnTo>
              <a:lnTo>
                <a:pt x="147255" y="45158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0319F5-C301-479A-9686-B70B133F9013}">
      <dsp:nvSpPr>
        <dsp:cNvPr id="0" name=""/>
        <dsp:cNvSpPr/>
      </dsp:nvSpPr>
      <dsp:spPr>
        <a:xfrm>
          <a:off x="1687949" y="1868627"/>
          <a:ext cx="1187862" cy="206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078"/>
              </a:lnTo>
              <a:lnTo>
                <a:pt x="1187862" y="103078"/>
              </a:lnTo>
              <a:lnTo>
                <a:pt x="1187862" y="206157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81E81B-13B6-47E3-912E-28722B521645}">
      <dsp:nvSpPr>
        <dsp:cNvPr id="0" name=""/>
        <dsp:cNvSpPr/>
      </dsp:nvSpPr>
      <dsp:spPr>
        <a:xfrm>
          <a:off x="1642229" y="1868627"/>
          <a:ext cx="91440" cy="2061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6157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F4AE9-86B3-480C-8FB5-7AC92F0CFD20}">
      <dsp:nvSpPr>
        <dsp:cNvPr id="0" name=""/>
        <dsp:cNvSpPr/>
      </dsp:nvSpPr>
      <dsp:spPr>
        <a:xfrm>
          <a:off x="500086" y="1868627"/>
          <a:ext cx="1187862" cy="206157"/>
        </a:xfrm>
        <a:custGeom>
          <a:avLst/>
          <a:gdLst/>
          <a:ahLst/>
          <a:cxnLst/>
          <a:rect l="0" t="0" r="0" b="0"/>
          <a:pathLst>
            <a:path>
              <a:moveTo>
                <a:pt x="1187862" y="0"/>
              </a:moveTo>
              <a:lnTo>
                <a:pt x="1187862" y="103078"/>
              </a:lnTo>
              <a:lnTo>
                <a:pt x="0" y="103078"/>
              </a:lnTo>
              <a:lnTo>
                <a:pt x="0" y="206157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FFDFD7-76F0-444A-A260-5BAFD12E8106}">
      <dsp:nvSpPr>
        <dsp:cNvPr id="0" name=""/>
        <dsp:cNvSpPr/>
      </dsp:nvSpPr>
      <dsp:spPr>
        <a:xfrm>
          <a:off x="1687949" y="1073294"/>
          <a:ext cx="4240904" cy="304480"/>
        </a:xfrm>
        <a:custGeom>
          <a:avLst/>
          <a:gdLst/>
          <a:ahLst/>
          <a:cxnLst/>
          <a:rect l="0" t="0" r="0" b="0"/>
          <a:pathLst>
            <a:path>
              <a:moveTo>
                <a:pt x="4240904" y="0"/>
              </a:moveTo>
              <a:lnTo>
                <a:pt x="4240904" y="201401"/>
              </a:lnTo>
              <a:lnTo>
                <a:pt x="0" y="201401"/>
              </a:lnTo>
              <a:lnTo>
                <a:pt x="0" y="30448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82C358-EE29-4EE5-BA38-52FFC6083E59}">
      <dsp:nvSpPr>
        <dsp:cNvPr id="0" name=""/>
        <dsp:cNvSpPr/>
      </dsp:nvSpPr>
      <dsp:spPr>
        <a:xfrm>
          <a:off x="5438001" y="582442"/>
          <a:ext cx="981704" cy="49085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 baseline="0" dirty="0"/>
            <a:t>Multimodal Cyberattack Detection Model</a:t>
          </a:r>
          <a:endParaRPr lang="en-IN" sz="800" kern="1200" dirty="0"/>
        </a:p>
      </dsp:txBody>
      <dsp:txXfrm>
        <a:off x="5438001" y="582442"/>
        <a:ext cx="981704" cy="490852"/>
      </dsp:txXfrm>
    </dsp:sp>
    <dsp:sp modelId="{9C2F0DF8-3715-466A-A4A1-58BD089B50BA}">
      <dsp:nvSpPr>
        <dsp:cNvPr id="0" name=""/>
        <dsp:cNvSpPr/>
      </dsp:nvSpPr>
      <dsp:spPr>
        <a:xfrm>
          <a:off x="1197096" y="1377774"/>
          <a:ext cx="981704" cy="49085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Classification Model Framework</a:t>
          </a:r>
          <a:endParaRPr lang="en-IN" sz="800" kern="1200" dirty="0"/>
        </a:p>
      </dsp:txBody>
      <dsp:txXfrm>
        <a:off x="1197096" y="1377774"/>
        <a:ext cx="981704" cy="490852"/>
      </dsp:txXfrm>
    </dsp:sp>
    <dsp:sp modelId="{5AE4FA5C-FBC5-45AE-9C88-DAF3DE25A715}">
      <dsp:nvSpPr>
        <dsp:cNvPr id="0" name=""/>
        <dsp:cNvSpPr/>
      </dsp:nvSpPr>
      <dsp:spPr>
        <a:xfrm>
          <a:off x="9234" y="2074785"/>
          <a:ext cx="981704" cy="4908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 baseline="0" dirty="0"/>
            <a:t>Local Data Generation</a:t>
          </a:r>
          <a:endParaRPr lang="en-IN" sz="800" kern="1200" dirty="0"/>
        </a:p>
      </dsp:txBody>
      <dsp:txXfrm>
        <a:off x="9234" y="2074785"/>
        <a:ext cx="981704" cy="490852"/>
      </dsp:txXfrm>
    </dsp:sp>
    <dsp:sp modelId="{E25CD2FE-6570-4901-B1CB-481E45E227A6}">
      <dsp:nvSpPr>
        <dsp:cNvPr id="0" name=""/>
        <dsp:cNvSpPr/>
      </dsp:nvSpPr>
      <dsp:spPr>
        <a:xfrm>
          <a:off x="1197096" y="2074785"/>
          <a:ext cx="981704" cy="4908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Data Analysis, Feature Extraction and Structural Evaluation</a:t>
          </a:r>
          <a:endParaRPr lang="en-IN" sz="800" kern="1200" dirty="0"/>
        </a:p>
      </dsp:txBody>
      <dsp:txXfrm>
        <a:off x="1197096" y="2074785"/>
        <a:ext cx="981704" cy="490852"/>
      </dsp:txXfrm>
    </dsp:sp>
    <dsp:sp modelId="{CBB65501-35E2-4765-A6D2-FD7878184FC6}">
      <dsp:nvSpPr>
        <dsp:cNvPr id="0" name=""/>
        <dsp:cNvSpPr/>
      </dsp:nvSpPr>
      <dsp:spPr>
        <a:xfrm>
          <a:off x="2384959" y="2074785"/>
          <a:ext cx="981704" cy="4908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 baseline="0" dirty="0"/>
            <a:t>Model Architecture</a:t>
          </a:r>
          <a:endParaRPr lang="en-IN" sz="800" kern="1200" dirty="0"/>
        </a:p>
      </dsp:txBody>
      <dsp:txXfrm>
        <a:off x="2384959" y="2074785"/>
        <a:ext cx="981704" cy="490852"/>
      </dsp:txXfrm>
    </dsp:sp>
    <dsp:sp modelId="{B2172062-58FA-43CA-A368-2EAF375FDF37}">
      <dsp:nvSpPr>
        <dsp:cNvPr id="0" name=""/>
        <dsp:cNvSpPr/>
      </dsp:nvSpPr>
      <dsp:spPr>
        <a:xfrm>
          <a:off x="2630385" y="2771795"/>
          <a:ext cx="981704" cy="4908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 baseline="0" dirty="0"/>
            <a:t>CNNs for Local Patterns and n-gram Analysis</a:t>
          </a:r>
          <a:endParaRPr lang="en-IN" sz="800" kern="1200" dirty="0"/>
        </a:p>
      </dsp:txBody>
      <dsp:txXfrm>
        <a:off x="2630385" y="2771795"/>
        <a:ext cx="981704" cy="490852"/>
      </dsp:txXfrm>
    </dsp:sp>
    <dsp:sp modelId="{350657DB-33C0-4FF0-9860-849CA1BB3076}">
      <dsp:nvSpPr>
        <dsp:cNvPr id="0" name=""/>
        <dsp:cNvSpPr/>
      </dsp:nvSpPr>
      <dsp:spPr>
        <a:xfrm>
          <a:off x="2630385" y="3468805"/>
          <a:ext cx="981704" cy="4908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 baseline="0" dirty="0"/>
            <a:t>RNNs for Sequential Data and Contextualization</a:t>
          </a:r>
          <a:endParaRPr lang="en-IN" sz="800" kern="1200" dirty="0"/>
        </a:p>
      </dsp:txBody>
      <dsp:txXfrm>
        <a:off x="2630385" y="3468805"/>
        <a:ext cx="981704" cy="490852"/>
      </dsp:txXfrm>
    </dsp:sp>
    <dsp:sp modelId="{AE515092-AE4A-487B-BAAB-CF544EF72FA8}">
      <dsp:nvSpPr>
        <dsp:cNvPr id="0" name=""/>
        <dsp:cNvSpPr/>
      </dsp:nvSpPr>
      <dsp:spPr>
        <a:xfrm>
          <a:off x="2630385" y="4165815"/>
          <a:ext cx="981704" cy="4908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 baseline="0" dirty="0"/>
            <a:t>Transformers for Pattern Recognition</a:t>
          </a:r>
          <a:endParaRPr lang="en-IN" sz="800" kern="1200" dirty="0"/>
        </a:p>
      </dsp:txBody>
      <dsp:txXfrm>
        <a:off x="2630385" y="4165815"/>
        <a:ext cx="981704" cy="490852"/>
      </dsp:txXfrm>
    </dsp:sp>
    <dsp:sp modelId="{B81A53E6-7AD8-4F50-A106-93D357EC2D1B}">
      <dsp:nvSpPr>
        <dsp:cNvPr id="0" name=""/>
        <dsp:cNvSpPr/>
      </dsp:nvSpPr>
      <dsp:spPr>
        <a:xfrm>
          <a:off x="4760684" y="1377774"/>
          <a:ext cx="981704" cy="49085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 baseline="0" dirty="0"/>
            <a:t>Federated Learning Framework</a:t>
          </a:r>
          <a:endParaRPr lang="en-IN" sz="800" kern="1200" dirty="0"/>
        </a:p>
      </dsp:txBody>
      <dsp:txXfrm>
        <a:off x="4760684" y="1377774"/>
        <a:ext cx="981704" cy="490852"/>
      </dsp:txXfrm>
    </dsp:sp>
    <dsp:sp modelId="{6AD1DA7D-B191-4CF3-AE5F-736F09B421C3}">
      <dsp:nvSpPr>
        <dsp:cNvPr id="0" name=""/>
        <dsp:cNvSpPr/>
      </dsp:nvSpPr>
      <dsp:spPr>
        <a:xfrm>
          <a:off x="3572821" y="2074785"/>
          <a:ext cx="981704" cy="4908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 baseline="0" dirty="0"/>
            <a:t>Local Training using Federated Models over split data</a:t>
          </a:r>
          <a:endParaRPr lang="en-IN" sz="800" kern="1200" dirty="0"/>
        </a:p>
      </dsp:txBody>
      <dsp:txXfrm>
        <a:off x="3572821" y="2074785"/>
        <a:ext cx="981704" cy="490852"/>
      </dsp:txXfrm>
    </dsp:sp>
    <dsp:sp modelId="{09F2940F-BC8B-4590-B2D4-99F4B05773E2}">
      <dsp:nvSpPr>
        <dsp:cNvPr id="0" name=""/>
        <dsp:cNvSpPr/>
      </dsp:nvSpPr>
      <dsp:spPr>
        <a:xfrm>
          <a:off x="4760684" y="2074785"/>
          <a:ext cx="981704" cy="4908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 baseline="0" dirty="0"/>
            <a:t>Update Global Aggregation</a:t>
          </a:r>
          <a:endParaRPr lang="en-IN" sz="800" kern="1200" dirty="0"/>
        </a:p>
      </dsp:txBody>
      <dsp:txXfrm>
        <a:off x="4760684" y="2074785"/>
        <a:ext cx="981704" cy="490852"/>
      </dsp:txXfrm>
    </dsp:sp>
    <dsp:sp modelId="{2BDB2521-343C-48C6-90CA-151AB4E5F601}">
      <dsp:nvSpPr>
        <dsp:cNvPr id="0" name=""/>
        <dsp:cNvSpPr/>
      </dsp:nvSpPr>
      <dsp:spPr>
        <a:xfrm>
          <a:off x="5948546" y="2074785"/>
          <a:ext cx="981704" cy="4908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 baseline="0" dirty="0"/>
            <a:t>Privacy Preservation</a:t>
          </a:r>
          <a:endParaRPr lang="en-IN" sz="800" kern="1200" dirty="0"/>
        </a:p>
      </dsp:txBody>
      <dsp:txXfrm>
        <a:off x="5948546" y="2074785"/>
        <a:ext cx="981704" cy="490852"/>
      </dsp:txXfrm>
    </dsp:sp>
    <dsp:sp modelId="{D8D30648-53A5-4390-9F41-420BE8C71FA8}">
      <dsp:nvSpPr>
        <dsp:cNvPr id="0" name=""/>
        <dsp:cNvSpPr/>
      </dsp:nvSpPr>
      <dsp:spPr>
        <a:xfrm>
          <a:off x="6193973" y="2771795"/>
          <a:ext cx="981704" cy="4908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 baseline="0" dirty="0"/>
            <a:t>Secure updation of local parameters</a:t>
          </a:r>
          <a:endParaRPr lang="en-IN" sz="800" kern="1200" dirty="0"/>
        </a:p>
      </dsp:txBody>
      <dsp:txXfrm>
        <a:off x="6193973" y="2771795"/>
        <a:ext cx="981704" cy="490852"/>
      </dsp:txXfrm>
    </dsp:sp>
    <dsp:sp modelId="{C1D3D79C-022E-4E58-8451-DBB86C54DA96}">
      <dsp:nvSpPr>
        <dsp:cNvPr id="0" name=""/>
        <dsp:cNvSpPr/>
      </dsp:nvSpPr>
      <dsp:spPr>
        <a:xfrm>
          <a:off x="6193973" y="3468805"/>
          <a:ext cx="981704" cy="4908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Usage of cryptosystems for data exchange</a:t>
          </a:r>
          <a:endParaRPr lang="en-IN" sz="800" kern="1200" dirty="0"/>
        </a:p>
      </dsp:txBody>
      <dsp:txXfrm>
        <a:off x="6193973" y="3468805"/>
        <a:ext cx="981704" cy="490852"/>
      </dsp:txXfrm>
    </dsp:sp>
    <dsp:sp modelId="{7C9AE103-DB7A-4D17-8E34-6D62E8ED1810}">
      <dsp:nvSpPr>
        <dsp:cNvPr id="0" name=""/>
        <dsp:cNvSpPr/>
      </dsp:nvSpPr>
      <dsp:spPr>
        <a:xfrm>
          <a:off x="7136409" y="1377774"/>
          <a:ext cx="981704" cy="49085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 baseline="0" dirty="0"/>
            <a:t>Blockchain Integration</a:t>
          </a:r>
          <a:endParaRPr lang="en-IN" sz="800" kern="1200" dirty="0"/>
        </a:p>
      </dsp:txBody>
      <dsp:txXfrm>
        <a:off x="7136409" y="1377774"/>
        <a:ext cx="981704" cy="490852"/>
      </dsp:txXfrm>
    </dsp:sp>
    <dsp:sp modelId="{2E39DFFF-3578-4EF2-8E7F-04482246D21F}">
      <dsp:nvSpPr>
        <dsp:cNvPr id="0" name=""/>
        <dsp:cNvSpPr/>
      </dsp:nvSpPr>
      <dsp:spPr>
        <a:xfrm>
          <a:off x="7381835" y="2074785"/>
          <a:ext cx="981704" cy="4908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 baseline="0" dirty="0"/>
            <a:t>Result Storage</a:t>
          </a:r>
          <a:endParaRPr lang="en-IN" sz="800" kern="1200" dirty="0"/>
        </a:p>
      </dsp:txBody>
      <dsp:txXfrm>
        <a:off x="7381835" y="2074785"/>
        <a:ext cx="981704" cy="490852"/>
      </dsp:txXfrm>
    </dsp:sp>
    <dsp:sp modelId="{A374E45D-7927-41FD-BC8A-1874D73C4228}">
      <dsp:nvSpPr>
        <dsp:cNvPr id="0" name=""/>
        <dsp:cNvSpPr/>
      </dsp:nvSpPr>
      <dsp:spPr>
        <a:xfrm>
          <a:off x="7381835" y="2771795"/>
          <a:ext cx="981704" cy="4908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 baseline="0" dirty="0"/>
            <a:t>Consensus Mechanism</a:t>
          </a:r>
          <a:endParaRPr lang="en-IN" sz="800" kern="1200" dirty="0"/>
        </a:p>
      </dsp:txBody>
      <dsp:txXfrm>
        <a:off x="7381835" y="2771795"/>
        <a:ext cx="981704" cy="490852"/>
      </dsp:txXfrm>
    </dsp:sp>
    <dsp:sp modelId="{7ECBB1AD-D36B-402C-98E0-41BB92F6D883}">
      <dsp:nvSpPr>
        <dsp:cNvPr id="0" name=""/>
        <dsp:cNvSpPr/>
      </dsp:nvSpPr>
      <dsp:spPr>
        <a:xfrm>
          <a:off x="7381835" y="3468805"/>
          <a:ext cx="981704" cy="4908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 baseline="0" dirty="0"/>
            <a:t>Smart Contracts</a:t>
          </a:r>
          <a:endParaRPr lang="en-IN" sz="800" kern="1200" dirty="0"/>
        </a:p>
      </dsp:txBody>
      <dsp:txXfrm>
        <a:off x="7381835" y="3468805"/>
        <a:ext cx="981704" cy="490852"/>
      </dsp:txXfrm>
    </dsp:sp>
    <dsp:sp modelId="{9510866E-FA0E-49D6-9A63-AD3CD95638D7}">
      <dsp:nvSpPr>
        <dsp:cNvPr id="0" name=""/>
        <dsp:cNvSpPr/>
      </dsp:nvSpPr>
      <dsp:spPr>
        <a:xfrm>
          <a:off x="9757560" y="1377774"/>
          <a:ext cx="981704" cy="49085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 baseline="0" dirty="0"/>
            <a:t>Centralized Analysis and Coordination</a:t>
          </a:r>
          <a:endParaRPr lang="en-IN" sz="800" kern="1200" dirty="0"/>
        </a:p>
      </dsp:txBody>
      <dsp:txXfrm>
        <a:off x="9757560" y="1377774"/>
        <a:ext cx="981704" cy="490852"/>
      </dsp:txXfrm>
    </dsp:sp>
    <dsp:sp modelId="{B0C156B2-5148-4723-9415-6F69363E355A}">
      <dsp:nvSpPr>
        <dsp:cNvPr id="0" name=""/>
        <dsp:cNvSpPr/>
      </dsp:nvSpPr>
      <dsp:spPr>
        <a:xfrm>
          <a:off x="8569698" y="2074785"/>
          <a:ext cx="981704" cy="4908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 baseline="0" dirty="0"/>
            <a:t>Global Model Refinement</a:t>
          </a:r>
          <a:endParaRPr lang="en-IN" sz="800" kern="1200" dirty="0"/>
        </a:p>
      </dsp:txBody>
      <dsp:txXfrm>
        <a:off x="8569698" y="2074785"/>
        <a:ext cx="981704" cy="490852"/>
      </dsp:txXfrm>
    </dsp:sp>
    <dsp:sp modelId="{3B94CFA4-9F64-461F-844A-C753D95C7F19}">
      <dsp:nvSpPr>
        <dsp:cNvPr id="0" name=""/>
        <dsp:cNvSpPr/>
      </dsp:nvSpPr>
      <dsp:spPr>
        <a:xfrm>
          <a:off x="9757560" y="2074785"/>
          <a:ext cx="981704" cy="4908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 baseline="0" dirty="0"/>
            <a:t>Result Analysis and Aggregation</a:t>
          </a:r>
          <a:endParaRPr lang="en-IN" sz="800" kern="1200" dirty="0"/>
        </a:p>
      </dsp:txBody>
      <dsp:txXfrm>
        <a:off x="9757560" y="2074785"/>
        <a:ext cx="981704" cy="490852"/>
      </dsp:txXfrm>
    </dsp:sp>
    <dsp:sp modelId="{F8CAF76C-4A24-4002-B855-2C4840DC68F8}">
      <dsp:nvSpPr>
        <dsp:cNvPr id="0" name=""/>
        <dsp:cNvSpPr/>
      </dsp:nvSpPr>
      <dsp:spPr>
        <a:xfrm>
          <a:off x="10002986" y="2771795"/>
          <a:ext cx="981704" cy="4908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Dashboard with overview of blockchain and participants status</a:t>
          </a:r>
          <a:endParaRPr lang="en-IN" sz="800" kern="1200" dirty="0"/>
        </a:p>
      </dsp:txBody>
      <dsp:txXfrm>
        <a:off x="10002986" y="2771795"/>
        <a:ext cx="981704" cy="490852"/>
      </dsp:txXfrm>
    </dsp:sp>
    <dsp:sp modelId="{8265466C-3446-4A14-8932-641352C2F5FB}">
      <dsp:nvSpPr>
        <dsp:cNvPr id="0" name=""/>
        <dsp:cNvSpPr/>
      </dsp:nvSpPr>
      <dsp:spPr>
        <a:xfrm>
          <a:off x="10002986" y="3468805"/>
          <a:ext cx="981704" cy="4908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Interface to global model for user testing</a:t>
          </a:r>
          <a:endParaRPr lang="en-IN" sz="800" kern="1200" dirty="0"/>
        </a:p>
      </dsp:txBody>
      <dsp:txXfrm>
        <a:off x="10002986" y="3468805"/>
        <a:ext cx="981704" cy="490852"/>
      </dsp:txXfrm>
    </dsp:sp>
    <dsp:sp modelId="{4760D797-ECA1-490E-BAAE-B4B280B05006}">
      <dsp:nvSpPr>
        <dsp:cNvPr id="0" name=""/>
        <dsp:cNvSpPr/>
      </dsp:nvSpPr>
      <dsp:spPr>
        <a:xfrm>
          <a:off x="10945423" y="2074785"/>
          <a:ext cx="981704" cy="4908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 baseline="0" dirty="0"/>
            <a:t>Feedback Distribution</a:t>
          </a:r>
          <a:endParaRPr lang="en-IN" sz="800" kern="1200" dirty="0"/>
        </a:p>
      </dsp:txBody>
      <dsp:txXfrm>
        <a:off x="10945423" y="2074785"/>
        <a:ext cx="981704" cy="490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6F062-7F76-8DB1-0B89-A4CF69E90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F8D98-46DC-C3A4-F44D-186A77555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7FC2A-5793-8F44-16D8-229A9509F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AC2A-A107-41BB-83C9-A261C618A396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CB48A-2738-0505-35D7-D9B653475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AC0CF-0DA5-34EB-D907-7A3EAEE3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FE75-B441-46FE-BC28-2E55B6535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87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BB6BB-929E-CCD2-4530-E0A9A4A0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2BFC3-6617-53C7-2692-65F849B8A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058BE-AC4B-477B-9A1E-9DEC4C8D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AC2A-A107-41BB-83C9-A261C618A396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ABE55-649D-367E-2DC5-A19C3A22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8E0D7-FFE0-AB30-7B1E-8E9CB385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FE75-B441-46FE-BC28-2E55B6535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13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BCD88A-2D05-C497-0CB2-2530ED7EF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9C2D3-8E6F-5E41-CE2A-EC617EFE6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B38EA-CA9F-5DFC-034C-64C8201A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AC2A-A107-41BB-83C9-A261C618A396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0666C-843B-089D-E09C-33F5FA05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5ADEF-76AC-BFEA-C89C-A31EA9BA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FE75-B441-46FE-BC28-2E55B6535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33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1986-63C1-3176-AF18-2A463DDC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1A2FF-D9D9-05A0-1807-0E7C85370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8A89A-2529-22EE-5287-6AEF0C5F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AC2A-A107-41BB-83C9-A261C618A396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123ED-B5DB-05F7-2AA4-4C936553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884A6-59C3-2206-3F08-4BB90DD7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FE75-B441-46FE-BC28-2E55B6535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70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37CF-C35C-2F23-9F55-93DA57765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6E54A-6369-7C15-0243-2108D5249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C0B7A-24D6-3EFE-683E-EB9E9FFAB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AC2A-A107-41BB-83C9-A261C618A396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E7E7C-FA49-1808-4D00-817B8DFE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E22F2-1256-49D1-355E-16EF43B7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FE75-B441-46FE-BC28-2E55B6535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10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CC31-39D9-283E-C26C-35C79C403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FFACA-9D8D-1B72-8C7D-A4F1330A8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D62AA-ADF3-EA2F-7209-1118FC3AB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553DB-547A-39BC-C069-B8E1B8C0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AC2A-A107-41BB-83C9-A261C618A396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85D84-EC48-ADC0-D818-F997CBD7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7788E-0EBE-6829-D5D9-D788E465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FE75-B441-46FE-BC28-2E55B6535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74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A96B-3172-6832-9F98-D52A1457B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65E15-4BBC-4994-C7AB-2F79B85DA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977E0-2993-2207-450B-A5F0733C9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622938-468E-EFEB-BE8E-71CA0CCB7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4DF5C9-6487-EEEA-C696-B8F15FE5E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D11CA4-CCFE-9E55-3CA1-17715F6F6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AC2A-A107-41BB-83C9-A261C618A396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876A6-1D38-BB5F-067D-171FFC2CF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C7FB2F-25B0-8014-ADEE-8EA92E8E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FE75-B441-46FE-BC28-2E55B6535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71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077D4-09CA-A2B3-E915-23CC8F84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16490-ECB4-6FC6-D8F8-0331DC7C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AC2A-A107-41BB-83C9-A261C618A396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0BC3D-7662-C8E7-C2FF-CFADA2E9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62088-C891-E735-B470-8CBDE80E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FE75-B441-46FE-BC28-2E55B6535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51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19349B-424D-F50E-4220-D82BE875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AC2A-A107-41BB-83C9-A261C618A396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42A02C-EA8E-1DF3-EAC0-545388C7F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8B920-57D2-4E44-35DD-255DFCE0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FE75-B441-46FE-BC28-2E55B6535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64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1070C-0BBE-BC25-553B-3B1E030E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2B309-2FA9-3477-199D-73D4CD725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1D4D0-FD1A-D3AE-4C1C-D503F1CA0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99DD3-A51F-9EDB-186F-2318B9B2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AC2A-A107-41BB-83C9-A261C618A396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C6DE-44E3-F9F2-6C2C-2DDE53BB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E0EFC-CC3A-3F17-4B55-CD6C136FB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FE75-B441-46FE-BC28-2E55B6535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7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C991-412D-77C9-D01F-690317D06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36081-36CE-8D6C-E632-1BC9710B0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81F4C-987C-77E9-9FDC-F2E01EF6C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B44A2-1DF2-7BDF-BE8E-B2A65052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AC2A-A107-41BB-83C9-A261C618A396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164FC-EF01-FB5F-409D-3FDBAB62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249B8-D0F1-172C-DD9F-24B0587E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FE75-B441-46FE-BC28-2E55B6535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94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813412-CE35-74D6-BD47-696F203C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82F4E-E34F-70B0-753B-8F72EBCE2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76D4A-3431-945D-7FC1-E020B3B13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2FAC2A-A107-41BB-83C9-A261C618A396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A65DC-0C81-38C9-FF63-C4A95E702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46A77-BD70-6299-138B-7D4A2110E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A5FE75-B441-46FE-BC28-2E55B6535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82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A926220-A144-0C59-53A0-5AB4016751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7723520"/>
              </p:ext>
            </p:extLst>
          </p:nvPr>
        </p:nvGraphicFramePr>
        <p:xfrm>
          <a:off x="167148" y="1122361"/>
          <a:ext cx="11936362" cy="5337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534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100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ISHAN SURANA - 122117582 - MITMPL</dc:creator>
  <cp:lastModifiedBy>ISHAN SURANA - 122117582 - MITMPL</cp:lastModifiedBy>
  <cp:revision>1</cp:revision>
  <dcterms:created xsi:type="dcterms:W3CDTF">2024-10-07T01:58:42Z</dcterms:created>
  <dcterms:modified xsi:type="dcterms:W3CDTF">2024-10-07T02:56:34Z</dcterms:modified>
</cp:coreProperties>
</file>