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9" autoAdjust="0"/>
    <p:restoredTop sz="94654" autoAdjust="0"/>
  </p:normalViewPr>
  <p:slideViewPr>
    <p:cSldViewPr snapToGrid="0" snapToObjects="1"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EDCE0-E715-7B4B-AD39-CE73F5C47D9C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18AA75DA-B709-2041-823C-05237A9B508E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gm:t>
    </dgm:pt>
    <dgm:pt modelId="{CDD20792-B3B8-734C-8970-F3D60334AC9C}" type="parTrans" cxnId="{312E6834-A361-7346-BA11-26782755B10C}">
      <dgm:prSet/>
      <dgm:spPr/>
      <dgm:t>
        <a:bodyPr/>
        <a:lstStyle/>
        <a:p>
          <a:endParaRPr lang="en-US"/>
        </a:p>
      </dgm:t>
    </dgm:pt>
    <dgm:pt modelId="{DAD46195-791A-334E-9104-D1991A63950A}" type="sibTrans" cxnId="{312E6834-A361-7346-BA11-26782755B10C}">
      <dgm:prSet/>
      <dgm:spPr/>
      <dgm:t>
        <a:bodyPr/>
        <a:lstStyle/>
        <a:p>
          <a:endParaRPr lang="en-US"/>
        </a:p>
      </dgm:t>
    </dgm:pt>
    <dgm:pt modelId="{521B7C11-ADC0-2A47-818E-D60F385BA3EC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gm:t>
    </dgm:pt>
    <dgm:pt modelId="{71877399-9C72-8944-A6FC-12C30549E05C}" type="parTrans" cxnId="{73D37749-1EF8-F24F-A44D-C1B52DC13E94}">
      <dgm:prSet/>
      <dgm:spPr/>
      <dgm:t>
        <a:bodyPr/>
        <a:lstStyle/>
        <a:p>
          <a:endParaRPr lang="en-US"/>
        </a:p>
      </dgm:t>
    </dgm:pt>
    <dgm:pt modelId="{7956A0C1-F459-074E-8A8C-66A81A90DBA9}" type="sibTrans" cxnId="{73D37749-1EF8-F24F-A44D-C1B52DC13E94}">
      <dgm:prSet/>
      <dgm:spPr/>
      <dgm:t>
        <a:bodyPr/>
        <a:lstStyle/>
        <a:p>
          <a:endParaRPr lang="en-US"/>
        </a:p>
      </dgm:t>
    </dgm:pt>
    <dgm:pt modelId="{4AD86F94-1A86-D045-B433-729E78E130A8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gm:t>
    </dgm:pt>
    <dgm:pt modelId="{1CCEB144-03D5-2848-AAAE-9C81B9547555}" type="parTrans" cxnId="{0FBA5C2F-C2E4-A94B-B1B0-8F6F68728444}">
      <dgm:prSet/>
      <dgm:spPr/>
      <dgm:t>
        <a:bodyPr/>
        <a:lstStyle/>
        <a:p>
          <a:endParaRPr lang="en-US"/>
        </a:p>
      </dgm:t>
    </dgm:pt>
    <dgm:pt modelId="{06818E61-EA62-A14E-8366-78870F5975DF}" type="sibTrans" cxnId="{0FBA5C2F-C2E4-A94B-B1B0-8F6F68728444}">
      <dgm:prSet/>
      <dgm:spPr/>
      <dgm:t>
        <a:bodyPr/>
        <a:lstStyle/>
        <a:p>
          <a:endParaRPr lang="en-US"/>
        </a:p>
      </dgm:t>
    </dgm:pt>
    <dgm:pt modelId="{5D799239-A638-1847-9274-2D11F4B1A188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gm:t>
    </dgm:pt>
    <dgm:pt modelId="{1DEB256B-467F-404A-8BA4-CBF014E42ACC}" type="parTrans" cxnId="{D46B3620-A2E1-524F-8ABA-412C197DC325}">
      <dgm:prSet/>
      <dgm:spPr/>
      <dgm:t>
        <a:bodyPr/>
        <a:lstStyle/>
        <a:p>
          <a:endParaRPr lang="en-US"/>
        </a:p>
      </dgm:t>
    </dgm:pt>
    <dgm:pt modelId="{1E7831A3-B9CB-1241-A653-DDE18EC760AB}" type="sibTrans" cxnId="{D46B3620-A2E1-524F-8ABA-412C197DC325}">
      <dgm:prSet/>
      <dgm:spPr/>
      <dgm:t>
        <a:bodyPr/>
        <a:lstStyle/>
        <a:p>
          <a:endParaRPr lang="en-US"/>
        </a:p>
      </dgm:t>
    </dgm:pt>
    <dgm:pt modelId="{759ACFCB-CCA2-3649-8D84-BE1131253667}" type="pres">
      <dgm:prSet presAssocID="{1EAEDCE0-E715-7B4B-AD39-CE73F5C47D9C}" presName="Name0" presStyleCnt="0">
        <dgm:presLayoutVars>
          <dgm:dir/>
          <dgm:animLvl val="lvl"/>
          <dgm:resizeHandles val="exact"/>
        </dgm:presLayoutVars>
      </dgm:prSet>
      <dgm:spPr/>
    </dgm:pt>
    <dgm:pt modelId="{FA95C48F-213D-B340-80AC-8F10D7B761D1}" type="pres">
      <dgm:prSet presAssocID="{18AA75DA-B709-2041-823C-05237A9B508E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1140" y="207945"/>
          <a:ext cx="663976" cy="265590"/>
        </a:xfrm>
        <a:prstGeom prst="chevron">
          <a:avLst/>
        </a:prstGeom>
      </dgm:spPr>
    </dgm:pt>
    <dgm:pt modelId="{55AB111D-D294-3641-BED5-846EBB5CB62A}" type="pres">
      <dgm:prSet presAssocID="{DAD46195-791A-334E-9104-D1991A63950A}" presName="parTxOnlySpace" presStyleCnt="0"/>
      <dgm:spPr/>
    </dgm:pt>
    <dgm:pt modelId="{92FE32C0-4EFD-6442-8394-EBBE7C69692B}" type="pres">
      <dgm:prSet presAssocID="{521B7C11-ADC0-2A47-818E-D60F385BA3EC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598719" y="207945"/>
          <a:ext cx="663976" cy="265590"/>
        </a:xfrm>
        <a:prstGeom prst="chevron">
          <a:avLst/>
        </a:prstGeom>
      </dgm:spPr>
    </dgm:pt>
    <dgm:pt modelId="{10B80B9E-5FAE-FA4E-9FA4-D7A2FC89B8CB}" type="pres">
      <dgm:prSet presAssocID="{7956A0C1-F459-074E-8A8C-66A81A90DBA9}" presName="parTxOnlySpace" presStyleCnt="0"/>
      <dgm:spPr/>
    </dgm:pt>
    <dgm:pt modelId="{8CA6F9C3-72CB-FB4F-A7F7-AF037C496DE3}" type="pres">
      <dgm:prSet presAssocID="{4AD86F94-1A86-D045-B433-729E78E130A8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1196299" y="207945"/>
          <a:ext cx="663976" cy="265590"/>
        </a:xfrm>
        <a:prstGeom prst="chevron">
          <a:avLst/>
        </a:prstGeom>
      </dgm:spPr>
    </dgm:pt>
    <dgm:pt modelId="{1157C595-351B-5A4C-9161-337B07DB21E7}" type="pres">
      <dgm:prSet presAssocID="{06818E61-EA62-A14E-8366-78870F5975DF}" presName="parTxOnlySpace" presStyleCnt="0"/>
      <dgm:spPr/>
    </dgm:pt>
    <dgm:pt modelId="{70FC1AB4-68C3-8649-BF9D-0F1A333AE110}" type="pres">
      <dgm:prSet presAssocID="{5D799239-A638-1847-9274-2D11F4B1A18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793878" y="207945"/>
          <a:ext cx="663976" cy="265590"/>
        </a:xfrm>
        <a:prstGeom prst="chevron">
          <a:avLst/>
        </a:prstGeom>
      </dgm:spPr>
    </dgm:pt>
  </dgm:ptLst>
  <dgm:cxnLst>
    <dgm:cxn modelId="{9F9D0802-4EE1-E545-A44B-30B110CEEEE8}" type="presOf" srcId="{4AD86F94-1A86-D045-B433-729E78E130A8}" destId="{8CA6F9C3-72CB-FB4F-A7F7-AF037C496DE3}" srcOrd="0" destOrd="0" presId="urn:microsoft.com/office/officeart/2005/8/layout/chevron1"/>
    <dgm:cxn modelId="{3C7C750F-A9B2-694F-B661-E79AE198144C}" type="presOf" srcId="{1EAEDCE0-E715-7B4B-AD39-CE73F5C47D9C}" destId="{759ACFCB-CCA2-3649-8D84-BE1131253667}" srcOrd="0" destOrd="0" presId="urn:microsoft.com/office/officeart/2005/8/layout/chevron1"/>
    <dgm:cxn modelId="{D46B3620-A2E1-524F-8ABA-412C197DC325}" srcId="{1EAEDCE0-E715-7B4B-AD39-CE73F5C47D9C}" destId="{5D799239-A638-1847-9274-2D11F4B1A188}" srcOrd="3" destOrd="0" parTransId="{1DEB256B-467F-404A-8BA4-CBF014E42ACC}" sibTransId="{1E7831A3-B9CB-1241-A653-DDE18EC760AB}"/>
    <dgm:cxn modelId="{0FBA5C2F-C2E4-A94B-B1B0-8F6F68728444}" srcId="{1EAEDCE0-E715-7B4B-AD39-CE73F5C47D9C}" destId="{4AD86F94-1A86-D045-B433-729E78E130A8}" srcOrd="2" destOrd="0" parTransId="{1CCEB144-03D5-2848-AAAE-9C81B9547555}" sibTransId="{06818E61-EA62-A14E-8366-78870F5975DF}"/>
    <dgm:cxn modelId="{312E6834-A361-7346-BA11-26782755B10C}" srcId="{1EAEDCE0-E715-7B4B-AD39-CE73F5C47D9C}" destId="{18AA75DA-B709-2041-823C-05237A9B508E}" srcOrd="0" destOrd="0" parTransId="{CDD20792-B3B8-734C-8970-F3D60334AC9C}" sibTransId="{DAD46195-791A-334E-9104-D1991A63950A}"/>
    <dgm:cxn modelId="{73D37749-1EF8-F24F-A44D-C1B52DC13E94}" srcId="{1EAEDCE0-E715-7B4B-AD39-CE73F5C47D9C}" destId="{521B7C11-ADC0-2A47-818E-D60F385BA3EC}" srcOrd="1" destOrd="0" parTransId="{71877399-9C72-8944-A6FC-12C30549E05C}" sibTransId="{7956A0C1-F459-074E-8A8C-66A81A90DBA9}"/>
    <dgm:cxn modelId="{E166C57E-6722-704F-9D6B-97DF7751568F}" type="presOf" srcId="{5D799239-A638-1847-9274-2D11F4B1A188}" destId="{70FC1AB4-68C3-8649-BF9D-0F1A333AE110}" srcOrd="0" destOrd="0" presId="urn:microsoft.com/office/officeart/2005/8/layout/chevron1"/>
    <dgm:cxn modelId="{4AD73CB4-2432-9049-A056-468B5B3AC34A}" type="presOf" srcId="{521B7C11-ADC0-2A47-818E-D60F385BA3EC}" destId="{92FE32C0-4EFD-6442-8394-EBBE7C69692B}" srcOrd="0" destOrd="0" presId="urn:microsoft.com/office/officeart/2005/8/layout/chevron1"/>
    <dgm:cxn modelId="{75B2AFCD-E07A-0A42-B45F-AF05DFB185CB}" type="presOf" srcId="{18AA75DA-B709-2041-823C-05237A9B508E}" destId="{FA95C48F-213D-B340-80AC-8F10D7B761D1}" srcOrd="0" destOrd="0" presId="urn:microsoft.com/office/officeart/2005/8/layout/chevron1"/>
    <dgm:cxn modelId="{B979569E-832B-A647-9D13-D9FD7A413C50}" type="presParOf" srcId="{759ACFCB-CCA2-3649-8D84-BE1131253667}" destId="{FA95C48F-213D-B340-80AC-8F10D7B761D1}" srcOrd="0" destOrd="0" presId="urn:microsoft.com/office/officeart/2005/8/layout/chevron1"/>
    <dgm:cxn modelId="{72879B7D-924F-4A4A-87F1-C3784D0CFB4A}" type="presParOf" srcId="{759ACFCB-CCA2-3649-8D84-BE1131253667}" destId="{55AB111D-D294-3641-BED5-846EBB5CB62A}" srcOrd="1" destOrd="0" presId="urn:microsoft.com/office/officeart/2005/8/layout/chevron1"/>
    <dgm:cxn modelId="{83DF2D29-CADC-0D48-980F-C5F45B5678CC}" type="presParOf" srcId="{759ACFCB-CCA2-3649-8D84-BE1131253667}" destId="{92FE32C0-4EFD-6442-8394-EBBE7C69692B}" srcOrd="2" destOrd="0" presId="urn:microsoft.com/office/officeart/2005/8/layout/chevron1"/>
    <dgm:cxn modelId="{82693907-045C-6344-BF97-2C6061C31A68}" type="presParOf" srcId="{759ACFCB-CCA2-3649-8D84-BE1131253667}" destId="{10B80B9E-5FAE-FA4E-9FA4-D7A2FC89B8CB}" srcOrd="3" destOrd="0" presId="urn:microsoft.com/office/officeart/2005/8/layout/chevron1"/>
    <dgm:cxn modelId="{69D5B247-C425-BD40-B71C-1F70FBED61D0}" type="presParOf" srcId="{759ACFCB-CCA2-3649-8D84-BE1131253667}" destId="{8CA6F9C3-72CB-FB4F-A7F7-AF037C496DE3}" srcOrd="4" destOrd="0" presId="urn:microsoft.com/office/officeart/2005/8/layout/chevron1"/>
    <dgm:cxn modelId="{BBC9A836-E7D9-3249-BF75-5446907900AE}" type="presParOf" srcId="{759ACFCB-CCA2-3649-8D84-BE1131253667}" destId="{1157C595-351B-5A4C-9161-337B07DB21E7}" srcOrd="5" destOrd="0" presId="urn:microsoft.com/office/officeart/2005/8/layout/chevron1"/>
    <dgm:cxn modelId="{5107653A-062F-8241-9FFB-7AF2C49604DB}" type="presParOf" srcId="{759ACFCB-CCA2-3649-8D84-BE1131253667}" destId="{70FC1AB4-68C3-8649-BF9D-0F1A333AE1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EDCE0-E715-7B4B-AD39-CE73F5C47D9C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18AA75DA-B709-2041-823C-05237A9B508E}">
      <dgm:prSet phldrT="[Text]" custT="1"/>
      <dgm:spPr>
        <a:solidFill>
          <a:srgbClr val="500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gm:t>
    </dgm:pt>
    <dgm:pt modelId="{CDD20792-B3B8-734C-8970-F3D60334AC9C}" type="parTrans" cxnId="{312E6834-A361-7346-BA11-26782755B10C}">
      <dgm:prSet/>
      <dgm:spPr/>
      <dgm:t>
        <a:bodyPr/>
        <a:lstStyle/>
        <a:p>
          <a:endParaRPr lang="en-US"/>
        </a:p>
      </dgm:t>
    </dgm:pt>
    <dgm:pt modelId="{DAD46195-791A-334E-9104-D1991A63950A}" type="sibTrans" cxnId="{312E6834-A361-7346-BA11-26782755B10C}">
      <dgm:prSet/>
      <dgm:spPr/>
      <dgm:t>
        <a:bodyPr/>
        <a:lstStyle/>
        <a:p>
          <a:endParaRPr lang="en-US"/>
        </a:p>
      </dgm:t>
    </dgm:pt>
    <dgm:pt modelId="{521B7C11-ADC0-2A47-818E-D60F385BA3EC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gm:t>
    </dgm:pt>
    <dgm:pt modelId="{71877399-9C72-8944-A6FC-12C30549E05C}" type="parTrans" cxnId="{73D37749-1EF8-F24F-A44D-C1B52DC13E94}">
      <dgm:prSet/>
      <dgm:spPr/>
      <dgm:t>
        <a:bodyPr/>
        <a:lstStyle/>
        <a:p>
          <a:endParaRPr lang="en-US"/>
        </a:p>
      </dgm:t>
    </dgm:pt>
    <dgm:pt modelId="{7956A0C1-F459-074E-8A8C-66A81A90DBA9}" type="sibTrans" cxnId="{73D37749-1EF8-F24F-A44D-C1B52DC13E94}">
      <dgm:prSet/>
      <dgm:spPr/>
      <dgm:t>
        <a:bodyPr/>
        <a:lstStyle/>
        <a:p>
          <a:endParaRPr lang="en-US"/>
        </a:p>
      </dgm:t>
    </dgm:pt>
    <dgm:pt modelId="{4AD86F94-1A86-D045-B433-729E78E130A8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gm:t>
    </dgm:pt>
    <dgm:pt modelId="{1CCEB144-03D5-2848-AAAE-9C81B9547555}" type="parTrans" cxnId="{0FBA5C2F-C2E4-A94B-B1B0-8F6F68728444}">
      <dgm:prSet/>
      <dgm:spPr/>
      <dgm:t>
        <a:bodyPr/>
        <a:lstStyle/>
        <a:p>
          <a:endParaRPr lang="en-US"/>
        </a:p>
      </dgm:t>
    </dgm:pt>
    <dgm:pt modelId="{06818E61-EA62-A14E-8366-78870F5975DF}" type="sibTrans" cxnId="{0FBA5C2F-C2E4-A94B-B1B0-8F6F68728444}">
      <dgm:prSet/>
      <dgm:spPr/>
      <dgm:t>
        <a:bodyPr/>
        <a:lstStyle/>
        <a:p>
          <a:endParaRPr lang="en-US"/>
        </a:p>
      </dgm:t>
    </dgm:pt>
    <dgm:pt modelId="{5D799239-A638-1847-9274-2D11F4B1A188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gm:t>
    </dgm:pt>
    <dgm:pt modelId="{1DEB256B-467F-404A-8BA4-CBF014E42ACC}" type="parTrans" cxnId="{D46B3620-A2E1-524F-8ABA-412C197DC325}">
      <dgm:prSet/>
      <dgm:spPr/>
      <dgm:t>
        <a:bodyPr/>
        <a:lstStyle/>
        <a:p>
          <a:endParaRPr lang="en-US"/>
        </a:p>
      </dgm:t>
    </dgm:pt>
    <dgm:pt modelId="{1E7831A3-B9CB-1241-A653-DDE18EC760AB}" type="sibTrans" cxnId="{D46B3620-A2E1-524F-8ABA-412C197DC325}">
      <dgm:prSet/>
      <dgm:spPr/>
      <dgm:t>
        <a:bodyPr/>
        <a:lstStyle/>
        <a:p>
          <a:endParaRPr lang="en-US"/>
        </a:p>
      </dgm:t>
    </dgm:pt>
    <dgm:pt modelId="{759ACFCB-CCA2-3649-8D84-BE1131253667}" type="pres">
      <dgm:prSet presAssocID="{1EAEDCE0-E715-7B4B-AD39-CE73F5C47D9C}" presName="Name0" presStyleCnt="0">
        <dgm:presLayoutVars>
          <dgm:dir/>
          <dgm:animLvl val="lvl"/>
          <dgm:resizeHandles val="exact"/>
        </dgm:presLayoutVars>
      </dgm:prSet>
      <dgm:spPr/>
    </dgm:pt>
    <dgm:pt modelId="{FA95C48F-213D-B340-80AC-8F10D7B761D1}" type="pres">
      <dgm:prSet presAssocID="{18AA75DA-B709-2041-823C-05237A9B508E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1140" y="207945"/>
          <a:ext cx="663976" cy="265590"/>
        </a:xfrm>
        <a:prstGeom prst="chevron">
          <a:avLst/>
        </a:prstGeom>
      </dgm:spPr>
    </dgm:pt>
    <dgm:pt modelId="{55AB111D-D294-3641-BED5-846EBB5CB62A}" type="pres">
      <dgm:prSet presAssocID="{DAD46195-791A-334E-9104-D1991A63950A}" presName="parTxOnlySpace" presStyleCnt="0"/>
      <dgm:spPr/>
    </dgm:pt>
    <dgm:pt modelId="{92FE32C0-4EFD-6442-8394-EBBE7C69692B}" type="pres">
      <dgm:prSet presAssocID="{521B7C11-ADC0-2A47-818E-D60F385BA3EC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598719" y="207945"/>
          <a:ext cx="663976" cy="265590"/>
        </a:xfrm>
        <a:prstGeom prst="chevron">
          <a:avLst/>
        </a:prstGeom>
      </dgm:spPr>
    </dgm:pt>
    <dgm:pt modelId="{10B80B9E-5FAE-FA4E-9FA4-D7A2FC89B8CB}" type="pres">
      <dgm:prSet presAssocID="{7956A0C1-F459-074E-8A8C-66A81A90DBA9}" presName="parTxOnlySpace" presStyleCnt="0"/>
      <dgm:spPr/>
    </dgm:pt>
    <dgm:pt modelId="{8CA6F9C3-72CB-FB4F-A7F7-AF037C496DE3}" type="pres">
      <dgm:prSet presAssocID="{4AD86F94-1A86-D045-B433-729E78E130A8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1196299" y="207945"/>
          <a:ext cx="663976" cy="265590"/>
        </a:xfrm>
        <a:prstGeom prst="chevron">
          <a:avLst/>
        </a:prstGeom>
      </dgm:spPr>
    </dgm:pt>
    <dgm:pt modelId="{1157C595-351B-5A4C-9161-337B07DB21E7}" type="pres">
      <dgm:prSet presAssocID="{06818E61-EA62-A14E-8366-78870F5975DF}" presName="parTxOnlySpace" presStyleCnt="0"/>
      <dgm:spPr/>
    </dgm:pt>
    <dgm:pt modelId="{70FC1AB4-68C3-8649-BF9D-0F1A333AE110}" type="pres">
      <dgm:prSet presAssocID="{5D799239-A638-1847-9274-2D11F4B1A18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793878" y="207945"/>
          <a:ext cx="663976" cy="265590"/>
        </a:xfrm>
        <a:prstGeom prst="chevron">
          <a:avLst/>
        </a:prstGeom>
      </dgm:spPr>
    </dgm:pt>
  </dgm:ptLst>
  <dgm:cxnLst>
    <dgm:cxn modelId="{9F9D0802-4EE1-E545-A44B-30B110CEEEE8}" type="presOf" srcId="{4AD86F94-1A86-D045-B433-729E78E130A8}" destId="{8CA6F9C3-72CB-FB4F-A7F7-AF037C496DE3}" srcOrd="0" destOrd="0" presId="urn:microsoft.com/office/officeart/2005/8/layout/chevron1"/>
    <dgm:cxn modelId="{3C7C750F-A9B2-694F-B661-E79AE198144C}" type="presOf" srcId="{1EAEDCE0-E715-7B4B-AD39-CE73F5C47D9C}" destId="{759ACFCB-CCA2-3649-8D84-BE1131253667}" srcOrd="0" destOrd="0" presId="urn:microsoft.com/office/officeart/2005/8/layout/chevron1"/>
    <dgm:cxn modelId="{D46B3620-A2E1-524F-8ABA-412C197DC325}" srcId="{1EAEDCE0-E715-7B4B-AD39-CE73F5C47D9C}" destId="{5D799239-A638-1847-9274-2D11F4B1A188}" srcOrd="3" destOrd="0" parTransId="{1DEB256B-467F-404A-8BA4-CBF014E42ACC}" sibTransId="{1E7831A3-B9CB-1241-A653-DDE18EC760AB}"/>
    <dgm:cxn modelId="{0FBA5C2F-C2E4-A94B-B1B0-8F6F68728444}" srcId="{1EAEDCE0-E715-7B4B-AD39-CE73F5C47D9C}" destId="{4AD86F94-1A86-D045-B433-729E78E130A8}" srcOrd="2" destOrd="0" parTransId="{1CCEB144-03D5-2848-AAAE-9C81B9547555}" sibTransId="{06818E61-EA62-A14E-8366-78870F5975DF}"/>
    <dgm:cxn modelId="{312E6834-A361-7346-BA11-26782755B10C}" srcId="{1EAEDCE0-E715-7B4B-AD39-CE73F5C47D9C}" destId="{18AA75DA-B709-2041-823C-05237A9B508E}" srcOrd="0" destOrd="0" parTransId="{CDD20792-B3B8-734C-8970-F3D60334AC9C}" sibTransId="{DAD46195-791A-334E-9104-D1991A63950A}"/>
    <dgm:cxn modelId="{73D37749-1EF8-F24F-A44D-C1B52DC13E94}" srcId="{1EAEDCE0-E715-7B4B-AD39-CE73F5C47D9C}" destId="{521B7C11-ADC0-2A47-818E-D60F385BA3EC}" srcOrd="1" destOrd="0" parTransId="{71877399-9C72-8944-A6FC-12C30549E05C}" sibTransId="{7956A0C1-F459-074E-8A8C-66A81A90DBA9}"/>
    <dgm:cxn modelId="{E166C57E-6722-704F-9D6B-97DF7751568F}" type="presOf" srcId="{5D799239-A638-1847-9274-2D11F4B1A188}" destId="{70FC1AB4-68C3-8649-BF9D-0F1A333AE110}" srcOrd="0" destOrd="0" presId="urn:microsoft.com/office/officeart/2005/8/layout/chevron1"/>
    <dgm:cxn modelId="{4AD73CB4-2432-9049-A056-468B5B3AC34A}" type="presOf" srcId="{521B7C11-ADC0-2A47-818E-D60F385BA3EC}" destId="{92FE32C0-4EFD-6442-8394-EBBE7C69692B}" srcOrd="0" destOrd="0" presId="urn:microsoft.com/office/officeart/2005/8/layout/chevron1"/>
    <dgm:cxn modelId="{75B2AFCD-E07A-0A42-B45F-AF05DFB185CB}" type="presOf" srcId="{18AA75DA-B709-2041-823C-05237A9B508E}" destId="{FA95C48F-213D-B340-80AC-8F10D7B761D1}" srcOrd="0" destOrd="0" presId="urn:microsoft.com/office/officeart/2005/8/layout/chevron1"/>
    <dgm:cxn modelId="{B979569E-832B-A647-9D13-D9FD7A413C50}" type="presParOf" srcId="{759ACFCB-CCA2-3649-8D84-BE1131253667}" destId="{FA95C48F-213D-B340-80AC-8F10D7B761D1}" srcOrd="0" destOrd="0" presId="urn:microsoft.com/office/officeart/2005/8/layout/chevron1"/>
    <dgm:cxn modelId="{72879B7D-924F-4A4A-87F1-C3784D0CFB4A}" type="presParOf" srcId="{759ACFCB-CCA2-3649-8D84-BE1131253667}" destId="{55AB111D-D294-3641-BED5-846EBB5CB62A}" srcOrd="1" destOrd="0" presId="urn:microsoft.com/office/officeart/2005/8/layout/chevron1"/>
    <dgm:cxn modelId="{83DF2D29-CADC-0D48-980F-C5F45B5678CC}" type="presParOf" srcId="{759ACFCB-CCA2-3649-8D84-BE1131253667}" destId="{92FE32C0-4EFD-6442-8394-EBBE7C69692B}" srcOrd="2" destOrd="0" presId="urn:microsoft.com/office/officeart/2005/8/layout/chevron1"/>
    <dgm:cxn modelId="{82693907-045C-6344-BF97-2C6061C31A68}" type="presParOf" srcId="{759ACFCB-CCA2-3649-8D84-BE1131253667}" destId="{10B80B9E-5FAE-FA4E-9FA4-D7A2FC89B8CB}" srcOrd="3" destOrd="0" presId="urn:microsoft.com/office/officeart/2005/8/layout/chevron1"/>
    <dgm:cxn modelId="{69D5B247-C425-BD40-B71C-1F70FBED61D0}" type="presParOf" srcId="{759ACFCB-CCA2-3649-8D84-BE1131253667}" destId="{8CA6F9C3-72CB-FB4F-A7F7-AF037C496DE3}" srcOrd="4" destOrd="0" presId="urn:microsoft.com/office/officeart/2005/8/layout/chevron1"/>
    <dgm:cxn modelId="{BBC9A836-E7D9-3249-BF75-5446907900AE}" type="presParOf" srcId="{759ACFCB-CCA2-3649-8D84-BE1131253667}" destId="{1157C595-351B-5A4C-9161-337B07DB21E7}" srcOrd="5" destOrd="0" presId="urn:microsoft.com/office/officeart/2005/8/layout/chevron1"/>
    <dgm:cxn modelId="{5107653A-062F-8241-9FFB-7AF2C49604DB}" type="presParOf" srcId="{759ACFCB-CCA2-3649-8D84-BE1131253667}" destId="{70FC1AB4-68C3-8649-BF9D-0F1A333AE1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AEDCE0-E715-7B4B-AD39-CE73F5C47D9C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18AA75DA-B709-2041-823C-05237A9B508E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gm:t>
    </dgm:pt>
    <dgm:pt modelId="{CDD20792-B3B8-734C-8970-F3D60334AC9C}" type="parTrans" cxnId="{312E6834-A361-7346-BA11-26782755B10C}">
      <dgm:prSet/>
      <dgm:spPr/>
      <dgm:t>
        <a:bodyPr/>
        <a:lstStyle/>
        <a:p>
          <a:endParaRPr lang="en-US"/>
        </a:p>
      </dgm:t>
    </dgm:pt>
    <dgm:pt modelId="{DAD46195-791A-334E-9104-D1991A63950A}" type="sibTrans" cxnId="{312E6834-A361-7346-BA11-26782755B10C}">
      <dgm:prSet/>
      <dgm:spPr/>
      <dgm:t>
        <a:bodyPr/>
        <a:lstStyle/>
        <a:p>
          <a:endParaRPr lang="en-US"/>
        </a:p>
      </dgm:t>
    </dgm:pt>
    <dgm:pt modelId="{521B7C11-ADC0-2A47-818E-D60F385BA3EC}">
      <dgm:prSet phldrT="[Text]" custT="1"/>
      <dgm:spPr>
        <a:solidFill>
          <a:srgbClr val="500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gm:t>
    </dgm:pt>
    <dgm:pt modelId="{71877399-9C72-8944-A6FC-12C30549E05C}" type="parTrans" cxnId="{73D37749-1EF8-F24F-A44D-C1B52DC13E94}">
      <dgm:prSet/>
      <dgm:spPr/>
      <dgm:t>
        <a:bodyPr/>
        <a:lstStyle/>
        <a:p>
          <a:endParaRPr lang="en-US"/>
        </a:p>
      </dgm:t>
    </dgm:pt>
    <dgm:pt modelId="{7956A0C1-F459-074E-8A8C-66A81A90DBA9}" type="sibTrans" cxnId="{73D37749-1EF8-F24F-A44D-C1B52DC13E94}">
      <dgm:prSet/>
      <dgm:spPr/>
      <dgm:t>
        <a:bodyPr/>
        <a:lstStyle/>
        <a:p>
          <a:endParaRPr lang="en-US"/>
        </a:p>
      </dgm:t>
    </dgm:pt>
    <dgm:pt modelId="{4AD86F94-1A86-D045-B433-729E78E130A8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gm:t>
    </dgm:pt>
    <dgm:pt modelId="{1CCEB144-03D5-2848-AAAE-9C81B9547555}" type="parTrans" cxnId="{0FBA5C2F-C2E4-A94B-B1B0-8F6F68728444}">
      <dgm:prSet/>
      <dgm:spPr/>
      <dgm:t>
        <a:bodyPr/>
        <a:lstStyle/>
        <a:p>
          <a:endParaRPr lang="en-US"/>
        </a:p>
      </dgm:t>
    </dgm:pt>
    <dgm:pt modelId="{06818E61-EA62-A14E-8366-78870F5975DF}" type="sibTrans" cxnId="{0FBA5C2F-C2E4-A94B-B1B0-8F6F68728444}">
      <dgm:prSet/>
      <dgm:spPr/>
      <dgm:t>
        <a:bodyPr/>
        <a:lstStyle/>
        <a:p>
          <a:endParaRPr lang="en-US"/>
        </a:p>
      </dgm:t>
    </dgm:pt>
    <dgm:pt modelId="{5D799239-A638-1847-9274-2D11F4B1A188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gm:t>
    </dgm:pt>
    <dgm:pt modelId="{1DEB256B-467F-404A-8BA4-CBF014E42ACC}" type="parTrans" cxnId="{D46B3620-A2E1-524F-8ABA-412C197DC325}">
      <dgm:prSet/>
      <dgm:spPr/>
      <dgm:t>
        <a:bodyPr/>
        <a:lstStyle/>
        <a:p>
          <a:endParaRPr lang="en-US"/>
        </a:p>
      </dgm:t>
    </dgm:pt>
    <dgm:pt modelId="{1E7831A3-B9CB-1241-A653-DDE18EC760AB}" type="sibTrans" cxnId="{D46B3620-A2E1-524F-8ABA-412C197DC325}">
      <dgm:prSet/>
      <dgm:spPr/>
      <dgm:t>
        <a:bodyPr/>
        <a:lstStyle/>
        <a:p>
          <a:endParaRPr lang="en-US"/>
        </a:p>
      </dgm:t>
    </dgm:pt>
    <dgm:pt modelId="{759ACFCB-CCA2-3649-8D84-BE1131253667}" type="pres">
      <dgm:prSet presAssocID="{1EAEDCE0-E715-7B4B-AD39-CE73F5C47D9C}" presName="Name0" presStyleCnt="0">
        <dgm:presLayoutVars>
          <dgm:dir/>
          <dgm:animLvl val="lvl"/>
          <dgm:resizeHandles val="exact"/>
        </dgm:presLayoutVars>
      </dgm:prSet>
      <dgm:spPr/>
    </dgm:pt>
    <dgm:pt modelId="{FA95C48F-213D-B340-80AC-8F10D7B761D1}" type="pres">
      <dgm:prSet presAssocID="{18AA75DA-B709-2041-823C-05237A9B508E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1140" y="207945"/>
          <a:ext cx="663976" cy="265590"/>
        </a:xfrm>
        <a:prstGeom prst="chevron">
          <a:avLst/>
        </a:prstGeom>
      </dgm:spPr>
    </dgm:pt>
    <dgm:pt modelId="{55AB111D-D294-3641-BED5-846EBB5CB62A}" type="pres">
      <dgm:prSet presAssocID="{DAD46195-791A-334E-9104-D1991A63950A}" presName="parTxOnlySpace" presStyleCnt="0"/>
      <dgm:spPr/>
    </dgm:pt>
    <dgm:pt modelId="{92FE32C0-4EFD-6442-8394-EBBE7C69692B}" type="pres">
      <dgm:prSet presAssocID="{521B7C11-ADC0-2A47-818E-D60F385BA3EC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598719" y="207945"/>
          <a:ext cx="663976" cy="265590"/>
        </a:xfrm>
        <a:prstGeom prst="chevron">
          <a:avLst/>
        </a:prstGeom>
      </dgm:spPr>
    </dgm:pt>
    <dgm:pt modelId="{10B80B9E-5FAE-FA4E-9FA4-D7A2FC89B8CB}" type="pres">
      <dgm:prSet presAssocID="{7956A0C1-F459-074E-8A8C-66A81A90DBA9}" presName="parTxOnlySpace" presStyleCnt="0"/>
      <dgm:spPr/>
    </dgm:pt>
    <dgm:pt modelId="{8CA6F9C3-72CB-FB4F-A7F7-AF037C496DE3}" type="pres">
      <dgm:prSet presAssocID="{4AD86F94-1A86-D045-B433-729E78E130A8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1196299" y="207945"/>
          <a:ext cx="663976" cy="265590"/>
        </a:xfrm>
        <a:prstGeom prst="chevron">
          <a:avLst/>
        </a:prstGeom>
      </dgm:spPr>
    </dgm:pt>
    <dgm:pt modelId="{1157C595-351B-5A4C-9161-337B07DB21E7}" type="pres">
      <dgm:prSet presAssocID="{06818E61-EA62-A14E-8366-78870F5975DF}" presName="parTxOnlySpace" presStyleCnt="0"/>
      <dgm:spPr/>
    </dgm:pt>
    <dgm:pt modelId="{70FC1AB4-68C3-8649-BF9D-0F1A333AE110}" type="pres">
      <dgm:prSet presAssocID="{5D799239-A638-1847-9274-2D11F4B1A18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793878" y="207945"/>
          <a:ext cx="663976" cy="265590"/>
        </a:xfrm>
        <a:prstGeom prst="chevron">
          <a:avLst/>
        </a:prstGeom>
      </dgm:spPr>
    </dgm:pt>
  </dgm:ptLst>
  <dgm:cxnLst>
    <dgm:cxn modelId="{9F9D0802-4EE1-E545-A44B-30B110CEEEE8}" type="presOf" srcId="{4AD86F94-1A86-D045-B433-729E78E130A8}" destId="{8CA6F9C3-72CB-FB4F-A7F7-AF037C496DE3}" srcOrd="0" destOrd="0" presId="urn:microsoft.com/office/officeart/2005/8/layout/chevron1"/>
    <dgm:cxn modelId="{3C7C750F-A9B2-694F-B661-E79AE198144C}" type="presOf" srcId="{1EAEDCE0-E715-7B4B-AD39-CE73F5C47D9C}" destId="{759ACFCB-CCA2-3649-8D84-BE1131253667}" srcOrd="0" destOrd="0" presId="urn:microsoft.com/office/officeart/2005/8/layout/chevron1"/>
    <dgm:cxn modelId="{D46B3620-A2E1-524F-8ABA-412C197DC325}" srcId="{1EAEDCE0-E715-7B4B-AD39-CE73F5C47D9C}" destId="{5D799239-A638-1847-9274-2D11F4B1A188}" srcOrd="3" destOrd="0" parTransId="{1DEB256B-467F-404A-8BA4-CBF014E42ACC}" sibTransId="{1E7831A3-B9CB-1241-A653-DDE18EC760AB}"/>
    <dgm:cxn modelId="{0FBA5C2F-C2E4-A94B-B1B0-8F6F68728444}" srcId="{1EAEDCE0-E715-7B4B-AD39-CE73F5C47D9C}" destId="{4AD86F94-1A86-D045-B433-729E78E130A8}" srcOrd="2" destOrd="0" parTransId="{1CCEB144-03D5-2848-AAAE-9C81B9547555}" sibTransId="{06818E61-EA62-A14E-8366-78870F5975DF}"/>
    <dgm:cxn modelId="{312E6834-A361-7346-BA11-26782755B10C}" srcId="{1EAEDCE0-E715-7B4B-AD39-CE73F5C47D9C}" destId="{18AA75DA-B709-2041-823C-05237A9B508E}" srcOrd="0" destOrd="0" parTransId="{CDD20792-B3B8-734C-8970-F3D60334AC9C}" sibTransId="{DAD46195-791A-334E-9104-D1991A63950A}"/>
    <dgm:cxn modelId="{73D37749-1EF8-F24F-A44D-C1B52DC13E94}" srcId="{1EAEDCE0-E715-7B4B-AD39-CE73F5C47D9C}" destId="{521B7C11-ADC0-2A47-818E-D60F385BA3EC}" srcOrd="1" destOrd="0" parTransId="{71877399-9C72-8944-A6FC-12C30549E05C}" sibTransId="{7956A0C1-F459-074E-8A8C-66A81A90DBA9}"/>
    <dgm:cxn modelId="{E166C57E-6722-704F-9D6B-97DF7751568F}" type="presOf" srcId="{5D799239-A638-1847-9274-2D11F4B1A188}" destId="{70FC1AB4-68C3-8649-BF9D-0F1A333AE110}" srcOrd="0" destOrd="0" presId="urn:microsoft.com/office/officeart/2005/8/layout/chevron1"/>
    <dgm:cxn modelId="{4AD73CB4-2432-9049-A056-468B5B3AC34A}" type="presOf" srcId="{521B7C11-ADC0-2A47-818E-D60F385BA3EC}" destId="{92FE32C0-4EFD-6442-8394-EBBE7C69692B}" srcOrd="0" destOrd="0" presId="urn:microsoft.com/office/officeart/2005/8/layout/chevron1"/>
    <dgm:cxn modelId="{75B2AFCD-E07A-0A42-B45F-AF05DFB185CB}" type="presOf" srcId="{18AA75DA-B709-2041-823C-05237A9B508E}" destId="{FA95C48F-213D-B340-80AC-8F10D7B761D1}" srcOrd="0" destOrd="0" presId="urn:microsoft.com/office/officeart/2005/8/layout/chevron1"/>
    <dgm:cxn modelId="{B979569E-832B-A647-9D13-D9FD7A413C50}" type="presParOf" srcId="{759ACFCB-CCA2-3649-8D84-BE1131253667}" destId="{FA95C48F-213D-B340-80AC-8F10D7B761D1}" srcOrd="0" destOrd="0" presId="urn:microsoft.com/office/officeart/2005/8/layout/chevron1"/>
    <dgm:cxn modelId="{72879B7D-924F-4A4A-87F1-C3784D0CFB4A}" type="presParOf" srcId="{759ACFCB-CCA2-3649-8D84-BE1131253667}" destId="{55AB111D-D294-3641-BED5-846EBB5CB62A}" srcOrd="1" destOrd="0" presId="urn:microsoft.com/office/officeart/2005/8/layout/chevron1"/>
    <dgm:cxn modelId="{83DF2D29-CADC-0D48-980F-C5F45B5678CC}" type="presParOf" srcId="{759ACFCB-CCA2-3649-8D84-BE1131253667}" destId="{92FE32C0-4EFD-6442-8394-EBBE7C69692B}" srcOrd="2" destOrd="0" presId="urn:microsoft.com/office/officeart/2005/8/layout/chevron1"/>
    <dgm:cxn modelId="{82693907-045C-6344-BF97-2C6061C31A68}" type="presParOf" srcId="{759ACFCB-CCA2-3649-8D84-BE1131253667}" destId="{10B80B9E-5FAE-FA4E-9FA4-D7A2FC89B8CB}" srcOrd="3" destOrd="0" presId="urn:microsoft.com/office/officeart/2005/8/layout/chevron1"/>
    <dgm:cxn modelId="{69D5B247-C425-BD40-B71C-1F70FBED61D0}" type="presParOf" srcId="{759ACFCB-CCA2-3649-8D84-BE1131253667}" destId="{8CA6F9C3-72CB-FB4F-A7F7-AF037C496DE3}" srcOrd="4" destOrd="0" presId="urn:microsoft.com/office/officeart/2005/8/layout/chevron1"/>
    <dgm:cxn modelId="{BBC9A836-E7D9-3249-BF75-5446907900AE}" type="presParOf" srcId="{759ACFCB-CCA2-3649-8D84-BE1131253667}" destId="{1157C595-351B-5A4C-9161-337B07DB21E7}" srcOrd="5" destOrd="0" presId="urn:microsoft.com/office/officeart/2005/8/layout/chevron1"/>
    <dgm:cxn modelId="{5107653A-062F-8241-9FFB-7AF2C49604DB}" type="presParOf" srcId="{759ACFCB-CCA2-3649-8D84-BE1131253667}" destId="{70FC1AB4-68C3-8649-BF9D-0F1A333AE1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AEDCE0-E715-7B4B-AD39-CE73F5C47D9C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18AA75DA-B709-2041-823C-05237A9B508E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gm:t>
    </dgm:pt>
    <dgm:pt modelId="{CDD20792-B3B8-734C-8970-F3D60334AC9C}" type="parTrans" cxnId="{312E6834-A361-7346-BA11-26782755B10C}">
      <dgm:prSet/>
      <dgm:spPr/>
      <dgm:t>
        <a:bodyPr/>
        <a:lstStyle/>
        <a:p>
          <a:endParaRPr lang="en-US"/>
        </a:p>
      </dgm:t>
    </dgm:pt>
    <dgm:pt modelId="{DAD46195-791A-334E-9104-D1991A63950A}" type="sibTrans" cxnId="{312E6834-A361-7346-BA11-26782755B10C}">
      <dgm:prSet/>
      <dgm:spPr/>
      <dgm:t>
        <a:bodyPr/>
        <a:lstStyle/>
        <a:p>
          <a:endParaRPr lang="en-US"/>
        </a:p>
      </dgm:t>
    </dgm:pt>
    <dgm:pt modelId="{521B7C11-ADC0-2A47-818E-D60F385BA3EC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gm:t>
    </dgm:pt>
    <dgm:pt modelId="{71877399-9C72-8944-A6FC-12C30549E05C}" type="parTrans" cxnId="{73D37749-1EF8-F24F-A44D-C1B52DC13E94}">
      <dgm:prSet/>
      <dgm:spPr/>
      <dgm:t>
        <a:bodyPr/>
        <a:lstStyle/>
        <a:p>
          <a:endParaRPr lang="en-US"/>
        </a:p>
      </dgm:t>
    </dgm:pt>
    <dgm:pt modelId="{7956A0C1-F459-074E-8A8C-66A81A90DBA9}" type="sibTrans" cxnId="{73D37749-1EF8-F24F-A44D-C1B52DC13E94}">
      <dgm:prSet/>
      <dgm:spPr/>
      <dgm:t>
        <a:bodyPr/>
        <a:lstStyle/>
        <a:p>
          <a:endParaRPr lang="en-US"/>
        </a:p>
      </dgm:t>
    </dgm:pt>
    <dgm:pt modelId="{4AD86F94-1A86-D045-B433-729E78E130A8}">
      <dgm:prSet phldrT="[Text]" custT="1"/>
      <dgm:spPr>
        <a:solidFill>
          <a:srgbClr val="500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gm:t>
    </dgm:pt>
    <dgm:pt modelId="{1CCEB144-03D5-2848-AAAE-9C81B9547555}" type="parTrans" cxnId="{0FBA5C2F-C2E4-A94B-B1B0-8F6F68728444}">
      <dgm:prSet/>
      <dgm:spPr/>
      <dgm:t>
        <a:bodyPr/>
        <a:lstStyle/>
        <a:p>
          <a:endParaRPr lang="en-US"/>
        </a:p>
      </dgm:t>
    </dgm:pt>
    <dgm:pt modelId="{06818E61-EA62-A14E-8366-78870F5975DF}" type="sibTrans" cxnId="{0FBA5C2F-C2E4-A94B-B1B0-8F6F68728444}">
      <dgm:prSet/>
      <dgm:spPr/>
      <dgm:t>
        <a:bodyPr/>
        <a:lstStyle/>
        <a:p>
          <a:endParaRPr lang="en-US"/>
        </a:p>
      </dgm:t>
    </dgm:pt>
    <dgm:pt modelId="{5D799239-A638-1847-9274-2D11F4B1A188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gm:t>
    </dgm:pt>
    <dgm:pt modelId="{1DEB256B-467F-404A-8BA4-CBF014E42ACC}" type="parTrans" cxnId="{D46B3620-A2E1-524F-8ABA-412C197DC325}">
      <dgm:prSet/>
      <dgm:spPr/>
      <dgm:t>
        <a:bodyPr/>
        <a:lstStyle/>
        <a:p>
          <a:endParaRPr lang="en-US"/>
        </a:p>
      </dgm:t>
    </dgm:pt>
    <dgm:pt modelId="{1E7831A3-B9CB-1241-A653-DDE18EC760AB}" type="sibTrans" cxnId="{D46B3620-A2E1-524F-8ABA-412C197DC325}">
      <dgm:prSet/>
      <dgm:spPr/>
      <dgm:t>
        <a:bodyPr/>
        <a:lstStyle/>
        <a:p>
          <a:endParaRPr lang="en-US"/>
        </a:p>
      </dgm:t>
    </dgm:pt>
    <dgm:pt modelId="{759ACFCB-CCA2-3649-8D84-BE1131253667}" type="pres">
      <dgm:prSet presAssocID="{1EAEDCE0-E715-7B4B-AD39-CE73F5C47D9C}" presName="Name0" presStyleCnt="0">
        <dgm:presLayoutVars>
          <dgm:dir/>
          <dgm:animLvl val="lvl"/>
          <dgm:resizeHandles val="exact"/>
        </dgm:presLayoutVars>
      </dgm:prSet>
      <dgm:spPr/>
    </dgm:pt>
    <dgm:pt modelId="{FA95C48F-213D-B340-80AC-8F10D7B761D1}" type="pres">
      <dgm:prSet presAssocID="{18AA75DA-B709-2041-823C-05237A9B508E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1140" y="207945"/>
          <a:ext cx="663976" cy="265590"/>
        </a:xfrm>
        <a:prstGeom prst="chevron">
          <a:avLst/>
        </a:prstGeom>
      </dgm:spPr>
    </dgm:pt>
    <dgm:pt modelId="{55AB111D-D294-3641-BED5-846EBB5CB62A}" type="pres">
      <dgm:prSet presAssocID="{DAD46195-791A-334E-9104-D1991A63950A}" presName="parTxOnlySpace" presStyleCnt="0"/>
      <dgm:spPr/>
    </dgm:pt>
    <dgm:pt modelId="{92FE32C0-4EFD-6442-8394-EBBE7C69692B}" type="pres">
      <dgm:prSet presAssocID="{521B7C11-ADC0-2A47-818E-D60F385BA3EC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598719" y="207945"/>
          <a:ext cx="663976" cy="265590"/>
        </a:xfrm>
        <a:prstGeom prst="chevron">
          <a:avLst/>
        </a:prstGeom>
      </dgm:spPr>
    </dgm:pt>
    <dgm:pt modelId="{10B80B9E-5FAE-FA4E-9FA4-D7A2FC89B8CB}" type="pres">
      <dgm:prSet presAssocID="{7956A0C1-F459-074E-8A8C-66A81A90DBA9}" presName="parTxOnlySpace" presStyleCnt="0"/>
      <dgm:spPr/>
    </dgm:pt>
    <dgm:pt modelId="{8CA6F9C3-72CB-FB4F-A7F7-AF037C496DE3}" type="pres">
      <dgm:prSet presAssocID="{4AD86F94-1A86-D045-B433-729E78E130A8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1196299" y="207945"/>
          <a:ext cx="663976" cy="265590"/>
        </a:xfrm>
        <a:prstGeom prst="chevron">
          <a:avLst/>
        </a:prstGeom>
      </dgm:spPr>
    </dgm:pt>
    <dgm:pt modelId="{1157C595-351B-5A4C-9161-337B07DB21E7}" type="pres">
      <dgm:prSet presAssocID="{06818E61-EA62-A14E-8366-78870F5975DF}" presName="parTxOnlySpace" presStyleCnt="0"/>
      <dgm:spPr/>
    </dgm:pt>
    <dgm:pt modelId="{70FC1AB4-68C3-8649-BF9D-0F1A333AE110}" type="pres">
      <dgm:prSet presAssocID="{5D799239-A638-1847-9274-2D11F4B1A18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793878" y="207945"/>
          <a:ext cx="663976" cy="265590"/>
        </a:xfrm>
        <a:prstGeom prst="chevron">
          <a:avLst/>
        </a:prstGeom>
      </dgm:spPr>
    </dgm:pt>
  </dgm:ptLst>
  <dgm:cxnLst>
    <dgm:cxn modelId="{9F9D0802-4EE1-E545-A44B-30B110CEEEE8}" type="presOf" srcId="{4AD86F94-1A86-D045-B433-729E78E130A8}" destId="{8CA6F9C3-72CB-FB4F-A7F7-AF037C496DE3}" srcOrd="0" destOrd="0" presId="urn:microsoft.com/office/officeart/2005/8/layout/chevron1"/>
    <dgm:cxn modelId="{3C7C750F-A9B2-694F-B661-E79AE198144C}" type="presOf" srcId="{1EAEDCE0-E715-7B4B-AD39-CE73F5C47D9C}" destId="{759ACFCB-CCA2-3649-8D84-BE1131253667}" srcOrd="0" destOrd="0" presId="urn:microsoft.com/office/officeart/2005/8/layout/chevron1"/>
    <dgm:cxn modelId="{D46B3620-A2E1-524F-8ABA-412C197DC325}" srcId="{1EAEDCE0-E715-7B4B-AD39-CE73F5C47D9C}" destId="{5D799239-A638-1847-9274-2D11F4B1A188}" srcOrd="3" destOrd="0" parTransId="{1DEB256B-467F-404A-8BA4-CBF014E42ACC}" sibTransId="{1E7831A3-B9CB-1241-A653-DDE18EC760AB}"/>
    <dgm:cxn modelId="{0FBA5C2F-C2E4-A94B-B1B0-8F6F68728444}" srcId="{1EAEDCE0-E715-7B4B-AD39-CE73F5C47D9C}" destId="{4AD86F94-1A86-D045-B433-729E78E130A8}" srcOrd="2" destOrd="0" parTransId="{1CCEB144-03D5-2848-AAAE-9C81B9547555}" sibTransId="{06818E61-EA62-A14E-8366-78870F5975DF}"/>
    <dgm:cxn modelId="{312E6834-A361-7346-BA11-26782755B10C}" srcId="{1EAEDCE0-E715-7B4B-AD39-CE73F5C47D9C}" destId="{18AA75DA-B709-2041-823C-05237A9B508E}" srcOrd="0" destOrd="0" parTransId="{CDD20792-B3B8-734C-8970-F3D60334AC9C}" sibTransId="{DAD46195-791A-334E-9104-D1991A63950A}"/>
    <dgm:cxn modelId="{73D37749-1EF8-F24F-A44D-C1B52DC13E94}" srcId="{1EAEDCE0-E715-7B4B-AD39-CE73F5C47D9C}" destId="{521B7C11-ADC0-2A47-818E-D60F385BA3EC}" srcOrd="1" destOrd="0" parTransId="{71877399-9C72-8944-A6FC-12C30549E05C}" sibTransId="{7956A0C1-F459-074E-8A8C-66A81A90DBA9}"/>
    <dgm:cxn modelId="{E166C57E-6722-704F-9D6B-97DF7751568F}" type="presOf" srcId="{5D799239-A638-1847-9274-2D11F4B1A188}" destId="{70FC1AB4-68C3-8649-BF9D-0F1A333AE110}" srcOrd="0" destOrd="0" presId="urn:microsoft.com/office/officeart/2005/8/layout/chevron1"/>
    <dgm:cxn modelId="{4AD73CB4-2432-9049-A056-468B5B3AC34A}" type="presOf" srcId="{521B7C11-ADC0-2A47-818E-D60F385BA3EC}" destId="{92FE32C0-4EFD-6442-8394-EBBE7C69692B}" srcOrd="0" destOrd="0" presId="urn:microsoft.com/office/officeart/2005/8/layout/chevron1"/>
    <dgm:cxn modelId="{75B2AFCD-E07A-0A42-B45F-AF05DFB185CB}" type="presOf" srcId="{18AA75DA-B709-2041-823C-05237A9B508E}" destId="{FA95C48F-213D-B340-80AC-8F10D7B761D1}" srcOrd="0" destOrd="0" presId="urn:microsoft.com/office/officeart/2005/8/layout/chevron1"/>
    <dgm:cxn modelId="{B979569E-832B-A647-9D13-D9FD7A413C50}" type="presParOf" srcId="{759ACFCB-CCA2-3649-8D84-BE1131253667}" destId="{FA95C48F-213D-B340-80AC-8F10D7B761D1}" srcOrd="0" destOrd="0" presId="urn:microsoft.com/office/officeart/2005/8/layout/chevron1"/>
    <dgm:cxn modelId="{72879B7D-924F-4A4A-87F1-C3784D0CFB4A}" type="presParOf" srcId="{759ACFCB-CCA2-3649-8D84-BE1131253667}" destId="{55AB111D-D294-3641-BED5-846EBB5CB62A}" srcOrd="1" destOrd="0" presId="urn:microsoft.com/office/officeart/2005/8/layout/chevron1"/>
    <dgm:cxn modelId="{83DF2D29-CADC-0D48-980F-C5F45B5678CC}" type="presParOf" srcId="{759ACFCB-CCA2-3649-8D84-BE1131253667}" destId="{92FE32C0-4EFD-6442-8394-EBBE7C69692B}" srcOrd="2" destOrd="0" presId="urn:microsoft.com/office/officeart/2005/8/layout/chevron1"/>
    <dgm:cxn modelId="{82693907-045C-6344-BF97-2C6061C31A68}" type="presParOf" srcId="{759ACFCB-CCA2-3649-8D84-BE1131253667}" destId="{10B80B9E-5FAE-FA4E-9FA4-D7A2FC89B8CB}" srcOrd="3" destOrd="0" presId="urn:microsoft.com/office/officeart/2005/8/layout/chevron1"/>
    <dgm:cxn modelId="{69D5B247-C425-BD40-B71C-1F70FBED61D0}" type="presParOf" srcId="{759ACFCB-CCA2-3649-8D84-BE1131253667}" destId="{8CA6F9C3-72CB-FB4F-A7F7-AF037C496DE3}" srcOrd="4" destOrd="0" presId="urn:microsoft.com/office/officeart/2005/8/layout/chevron1"/>
    <dgm:cxn modelId="{BBC9A836-E7D9-3249-BF75-5446907900AE}" type="presParOf" srcId="{759ACFCB-CCA2-3649-8D84-BE1131253667}" destId="{1157C595-351B-5A4C-9161-337B07DB21E7}" srcOrd="5" destOrd="0" presId="urn:microsoft.com/office/officeart/2005/8/layout/chevron1"/>
    <dgm:cxn modelId="{5107653A-062F-8241-9FFB-7AF2C49604DB}" type="presParOf" srcId="{759ACFCB-CCA2-3649-8D84-BE1131253667}" destId="{70FC1AB4-68C3-8649-BF9D-0F1A333AE1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AEDCE0-E715-7B4B-AD39-CE73F5C47D9C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18AA75DA-B709-2041-823C-05237A9B508E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gm:t>
    </dgm:pt>
    <dgm:pt modelId="{CDD20792-B3B8-734C-8970-F3D60334AC9C}" type="parTrans" cxnId="{312E6834-A361-7346-BA11-26782755B10C}">
      <dgm:prSet/>
      <dgm:spPr/>
      <dgm:t>
        <a:bodyPr/>
        <a:lstStyle/>
        <a:p>
          <a:endParaRPr lang="en-US"/>
        </a:p>
      </dgm:t>
    </dgm:pt>
    <dgm:pt modelId="{DAD46195-791A-334E-9104-D1991A63950A}" type="sibTrans" cxnId="{312E6834-A361-7346-BA11-26782755B10C}">
      <dgm:prSet/>
      <dgm:spPr/>
      <dgm:t>
        <a:bodyPr/>
        <a:lstStyle/>
        <a:p>
          <a:endParaRPr lang="en-US"/>
        </a:p>
      </dgm:t>
    </dgm:pt>
    <dgm:pt modelId="{521B7C11-ADC0-2A47-818E-D60F385BA3EC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gm:t>
    </dgm:pt>
    <dgm:pt modelId="{71877399-9C72-8944-A6FC-12C30549E05C}" type="parTrans" cxnId="{73D37749-1EF8-F24F-A44D-C1B52DC13E94}">
      <dgm:prSet/>
      <dgm:spPr/>
      <dgm:t>
        <a:bodyPr/>
        <a:lstStyle/>
        <a:p>
          <a:endParaRPr lang="en-US"/>
        </a:p>
      </dgm:t>
    </dgm:pt>
    <dgm:pt modelId="{7956A0C1-F459-074E-8A8C-66A81A90DBA9}" type="sibTrans" cxnId="{73D37749-1EF8-F24F-A44D-C1B52DC13E94}">
      <dgm:prSet/>
      <dgm:spPr/>
      <dgm:t>
        <a:bodyPr/>
        <a:lstStyle/>
        <a:p>
          <a:endParaRPr lang="en-US"/>
        </a:p>
      </dgm:t>
    </dgm:pt>
    <dgm:pt modelId="{4AD86F94-1A86-D045-B433-729E78E130A8}">
      <dgm:prSet phldrT="[Text]" custT="1"/>
      <dgm:spPr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gm:t>
    </dgm:pt>
    <dgm:pt modelId="{1CCEB144-03D5-2848-AAAE-9C81B9547555}" type="parTrans" cxnId="{0FBA5C2F-C2E4-A94B-B1B0-8F6F68728444}">
      <dgm:prSet/>
      <dgm:spPr/>
      <dgm:t>
        <a:bodyPr/>
        <a:lstStyle/>
        <a:p>
          <a:endParaRPr lang="en-US"/>
        </a:p>
      </dgm:t>
    </dgm:pt>
    <dgm:pt modelId="{06818E61-EA62-A14E-8366-78870F5975DF}" type="sibTrans" cxnId="{0FBA5C2F-C2E4-A94B-B1B0-8F6F68728444}">
      <dgm:prSet/>
      <dgm:spPr/>
      <dgm:t>
        <a:bodyPr/>
        <a:lstStyle/>
        <a:p>
          <a:endParaRPr lang="en-US"/>
        </a:p>
      </dgm:t>
    </dgm:pt>
    <dgm:pt modelId="{5D799239-A638-1847-9274-2D11F4B1A188}">
      <dgm:prSet phldrT="[Text]" custT="1"/>
      <dgm:spPr>
        <a:solidFill>
          <a:srgbClr val="500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gm:t>
    </dgm:pt>
    <dgm:pt modelId="{1DEB256B-467F-404A-8BA4-CBF014E42ACC}" type="parTrans" cxnId="{D46B3620-A2E1-524F-8ABA-412C197DC325}">
      <dgm:prSet/>
      <dgm:spPr/>
      <dgm:t>
        <a:bodyPr/>
        <a:lstStyle/>
        <a:p>
          <a:endParaRPr lang="en-US"/>
        </a:p>
      </dgm:t>
    </dgm:pt>
    <dgm:pt modelId="{1E7831A3-B9CB-1241-A653-DDE18EC760AB}" type="sibTrans" cxnId="{D46B3620-A2E1-524F-8ABA-412C197DC325}">
      <dgm:prSet/>
      <dgm:spPr/>
      <dgm:t>
        <a:bodyPr/>
        <a:lstStyle/>
        <a:p>
          <a:endParaRPr lang="en-US"/>
        </a:p>
      </dgm:t>
    </dgm:pt>
    <dgm:pt modelId="{759ACFCB-CCA2-3649-8D84-BE1131253667}" type="pres">
      <dgm:prSet presAssocID="{1EAEDCE0-E715-7B4B-AD39-CE73F5C47D9C}" presName="Name0" presStyleCnt="0">
        <dgm:presLayoutVars>
          <dgm:dir/>
          <dgm:animLvl val="lvl"/>
          <dgm:resizeHandles val="exact"/>
        </dgm:presLayoutVars>
      </dgm:prSet>
      <dgm:spPr/>
    </dgm:pt>
    <dgm:pt modelId="{FA95C48F-213D-B340-80AC-8F10D7B761D1}" type="pres">
      <dgm:prSet presAssocID="{18AA75DA-B709-2041-823C-05237A9B508E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1140" y="207945"/>
          <a:ext cx="663976" cy="265590"/>
        </a:xfrm>
        <a:prstGeom prst="chevron">
          <a:avLst/>
        </a:prstGeom>
      </dgm:spPr>
    </dgm:pt>
    <dgm:pt modelId="{55AB111D-D294-3641-BED5-846EBB5CB62A}" type="pres">
      <dgm:prSet presAssocID="{DAD46195-791A-334E-9104-D1991A63950A}" presName="parTxOnlySpace" presStyleCnt="0"/>
      <dgm:spPr/>
    </dgm:pt>
    <dgm:pt modelId="{92FE32C0-4EFD-6442-8394-EBBE7C69692B}" type="pres">
      <dgm:prSet presAssocID="{521B7C11-ADC0-2A47-818E-D60F385BA3EC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598719" y="207945"/>
          <a:ext cx="663976" cy="265590"/>
        </a:xfrm>
        <a:prstGeom prst="chevron">
          <a:avLst/>
        </a:prstGeom>
      </dgm:spPr>
    </dgm:pt>
    <dgm:pt modelId="{10B80B9E-5FAE-FA4E-9FA4-D7A2FC89B8CB}" type="pres">
      <dgm:prSet presAssocID="{7956A0C1-F459-074E-8A8C-66A81A90DBA9}" presName="parTxOnlySpace" presStyleCnt="0"/>
      <dgm:spPr/>
    </dgm:pt>
    <dgm:pt modelId="{8CA6F9C3-72CB-FB4F-A7F7-AF037C496DE3}" type="pres">
      <dgm:prSet presAssocID="{4AD86F94-1A86-D045-B433-729E78E130A8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1196299" y="207945"/>
          <a:ext cx="663976" cy="265590"/>
        </a:xfrm>
        <a:prstGeom prst="chevron">
          <a:avLst/>
        </a:prstGeom>
      </dgm:spPr>
    </dgm:pt>
    <dgm:pt modelId="{1157C595-351B-5A4C-9161-337B07DB21E7}" type="pres">
      <dgm:prSet presAssocID="{06818E61-EA62-A14E-8366-78870F5975DF}" presName="parTxOnlySpace" presStyleCnt="0"/>
      <dgm:spPr/>
    </dgm:pt>
    <dgm:pt modelId="{70FC1AB4-68C3-8649-BF9D-0F1A333AE110}" type="pres">
      <dgm:prSet presAssocID="{5D799239-A638-1847-9274-2D11F4B1A188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1793878" y="207945"/>
          <a:ext cx="663976" cy="265590"/>
        </a:xfrm>
        <a:prstGeom prst="chevron">
          <a:avLst/>
        </a:prstGeom>
      </dgm:spPr>
    </dgm:pt>
  </dgm:ptLst>
  <dgm:cxnLst>
    <dgm:cxn modelId="{9F9D0802-4EE1-E545-A44B-30B110CEEEE8}" type="presOf" srcId="{4AD86F94-1A86-D045-B433-729E78E130A8}" destId="{8CA6F9C3-72CB-FB4F-A7F7-AF037C496DE3}" srcOrd="0" destOrd="0" presId="urn:microsoft.com/office/officeart/2005/8/layout/chevron1"/>
    <dgm:cxn modelId="{3C7C750F-A9B2-694F-B661-E79AE198144C}" type="presOf" srcId="{1EAEDCE0-E715-7B4B-AD39-CE73F5C47D9C}" destId="{759ACFCB-CCA2-3649-8D84-BE1131253667}" srcOrd="0" destOrd="0" presId="urn:microsoft.com/office/officeart/2005/8/layout/chevron1"/>
    <dgm:cxn modelId="{D46B3620-A2E1-524F-8ABA-412C197DC325}" srcId="{1EAEDCE0-E715-7B4B-AD39-CE73F5C47D9C}" destId="{5D799239-A638-1847-9274-2D11F4B1A188}" srcOrd="3" destOrd="0" parTransId="{1DEB256B-467F-404A-8BA4-CBF014E42ACC}" sibTransId="{1E7831A3-B9CB-1241-A653-DDE18EC760AB}"/>
    <dgm:cxn modelId="{0FBA5C2F-C2E4-A94B-B1B0-8F6F68728444}" srcId="{1EAEDCE0-E715-7B4B-AD39-CE73F5C47D9C}" destId="{4AD86F94-1A86-D045-B433-729E78E130A8}" srcOrd="2" destOrd="0" parTransId="{1CCEB144-03D5-2848-AAAE-9C81B9547555}" sibTransId="{06818E61-EA62-A14E-8366-78870F5975DF}"/>
    <dgm:cxn modelId="{312E6834-A361-7346-BA11-26782755B10C}" srcId="{1EAEDCE0-E715-7B4B-AD39-CE73F5C47D9C}" destId="{18AA75DA-B709-2041-823C-05237A9B508E}" srcOrd="0" destOrd="0" parTransId="{CDD20792-B3B8-734C-8970-F3D60334AC9C}" sibTransId="{DAD46195-791A-334E-9104-D1991A63950A}"/>
    <dgm:cxn modelId="{73D37749-1EF8-F24F-A44D-C1B52DC13E94}" srcId="{1EAEDCE0-E715-7B4B-AD39-CE73F5C47D9C}" destId="{521B7C11-ADC0-2A47-818E-D60F385BA3EC}" srcOrd="1" destOrd="0" parTransId="{71877399-9C72-8944-A6FC-12C30549E05C}" sibTransId="{7956A0C1-F459-074E-8A8C-66A81A90DBA9}"/>
    <dgm:cxn modelId="{E166C57E-6722-704F-9D6B-97DF7751568F}" type="presOf" srcId="{5D799239-A638-1847-9274-2D11F4B1A188}" destId="{70FC1AB4-68C3-8649-BF9D-0F1A333AE110}" srcOrd="0" destOrd="0" presId="urn:microsoft.com/office/officeart/2005/8/layout/chevron1"/>
    <dgm:cxn modelId="{4AD73CB4-2432-9049-A056-468B5B3AC34A}" type="presOf" srcId="{521B7C11-ADC0-2A47-818E-D60F385BA3EC}" destId="{92FE32C0-4EFD-6442-8394-EBBE7C69692B}" srcOrd="0" destOrd="0" presId="urn:microsoft.com/office/officeart/2005/8/layout/chevron1"/>
    <dgm:cxn modelId="{75B2AFCD-E07A-0A42-B45F-AF05DFB185CB}" type="presOf" srcId="{18AA75DA-B709-2041-823C-05237A9B508E}" destId="{FA95C48F-213D-B340-80AC-8F10D7B761D1}" srcOrd="0" destOrd="0" presId="urn:microsoft.com/office/officeart/2005/8/layout/chevron1"/>
    <dgm:cxn modelId="{B979569E-832B-A647-9D13-D9FD7A413C50}" type="presParOf" srcId="{759ACFCB-CCA2-3649-8D84-BE1131253667}" destId="{FA95C48F-213D-B340-80AC-8F10D7B761D1}" srcOrd="0" destOrd="0" presId="urn:microsoft.com/office/officeart/2005/8/layout/chevron1"/>
    <dgm:cxn modelId="{72879B7D-924F-4A4A-87F1-C3784D0CFB4A}" type="presParOf" srcId="{759ACFCB-CCA2-3649-8D84-BE1131253667}" destId="{55AB111D-D294-3641-BED5-846EBB5CB62A}" srcOrd="1" destOrd="0" presId="urn:microsoft.com/office/officeart/2005/8/layout/chevron1"/>
    <dgm:cxn modelId="{83DF2D29-CADC-0D48-980F-C5F45B5678CC}" type="presParOf" srcId="{759ACFCB-CCA2-3649-8D84-BE1131253667}" destId="{92FE32C0-4EFD-6442-8394-EBBE7C69692B}" srcOrd="2" destOrd="0" presId="urn:microsoft.com/office/officeart/2005/8/layout/chevron1"/>
    <dgm:cxn modelId="{82693907-045C-6344-BF97-2C6061C31A68}" type="presParOf" srcId="{759ACFCB-CCA2-3649-8D84-BE1131253667}" destId="{10B80B9E-5FAE-FA4E-9FA4-D7A2FC89B8CB}" srcOrd="3" destOrd="0" presId="urn:microsoft.com/office/officeart/2005/8/layout/chevron1"/>
    <dgm:cxn modelId="{69D5B247-C425-BD40-B71C-1F70FBED61D0}" type="presParOf" srcId="{759ACFCB-CCA2-3649-8D84-BE1131253667}" destId="{8CA6F9C3-72CB-FB4F-A7F7-AF037C496DE3}" srcOrd="4" destOrd="0" presId="urn:microsoft.com/office/officeart/2005/8/layout/chevron1"/>
    <dgm:cxn modelId="{BBC9A836-E7D9-3249-BF75-5446907900AE}" type="presParOf" srcId="{759ACFCB-CCA2-3649-8D84-BE1131253667}" destId="{1157C595-351B-5A4C-9161-337B07DB21E7}" srcOrd="5" destOrd="0" presId="urn:microsoft.com/office/officeart/2005/8/layout/chevron1"/>
    <dgm:cxn modelId="{5107653A-062F-8241-9FFB-7AF2C49604DB}" type="presParOf" srcId="{759ACFCB-CCA2-3649-8D84-BE1131253667}" destId="{70FC1AB4-68C3-8649-BF9D-0F1A333AE1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5C48F-213D-B340-80AC-8F10D7B761D1}">
      <dsp:nvSpPr>
        <dsp:cNvPr id="0" name=""/>
        <dsp:cNvSpPr/>
      </dsp:nvSpPr>
      <dsp:spPr>
        <a:xfrm>
          <a:off x="1140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sp:txBody>
      <dsp:txXfrm>
        <a:off x="133935" y="207945"/>
        <a:ext cx="398386" cy="265590"/>
      </dsp:txXfrm>
    </dsp:sp>
    <dsp:sp modelId="{92FE32C0-4EFD-6442-8394-EBBE7C69692B}">
      <dsp:nvSpPr>
        <dsp:cNvPr id="0" name=""/>
        <dsp:cNvSpPr/>
      </dsp:nvSpPr>
      <dsp:spPr>
        <a:xfrm>
          <a:off x="598719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sp:txBody>
      <dsp:txXfrm>
        <a:off x="731514" y="207945"/>
        <a:ext cx="398386" cy="265590"/>
      </dsp:txXfrm>
    </dsp:sp>
    <dsp:sp modelId="{8CA6F9C3-72CB-FB4F-A7F7-AF037C496DE3}">
      <dsp:nvSpPr>
        <dsp:cNvPr id="0" name=""/>
        <dsp:cNvSpPr/>
      </dsp:nvSpPr>
      <dsp:spPr>
        <a:xfrm>
          <a:off x="1196299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sp:txBody>
      <dsp:txXfrm>
        <a:off x="1329094" y="207945"/>
        <a:ext cx="398386" cy="265590"/>
      </dsp:txXfrm>
    </dsp:sp>
    <dsp:sp modelId="{70FC1AB4-68C3-8649-BF9D-0F1A333AE110}">
      <dsp:nvSpPr>
        <dsp:cNvPr id="0" name=""/>
        <dsp:cNvSpPr/>
      </dsp:nvSpPr>
      <dsp:spPr>
        <a:xfrm>
          <a:off x="1793878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sp:txBody>
      <dsp:txXfrm>
        <a:off x="1926673" y="207945"/>
        <a:ext cx="398386" cy="265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5C48F-213D-B340-80AC-8F10D7B761D1}">
      <dsp:nvSpPr>
        <dsp:cNvPr id="0" name=""/>
        <dsp:cNvSpPr/>
      </dsp:nvSpPr>
      <dsp:spPr>
        <a:xfrm>
          <a:off x="1140" y="207945"/>
          <a:ext cx="663976" cy="265590"/>
        </a:xfrm>
        <a:prstGeom prst="chevron">
          <a:avLst/>
        </a:prstGeom>
        <a:solidFill>
          <a:srgbClr val="500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sp:txBody>
      <dsp:txXfrm>
        <a:off x="133935" y="207945"/>
        <a:ext cx="398386" cy="265590"/>
      </dsp:txXfrm>
    </dsp:sp>
    <dsp:sp modelId="{92FE32C0-4EFD-6442-8394-EBBE7C69692B}">
      <dsp:nvSpPr>
        <dsp:cNvPr id="0" name=""/>
        <dsp:cNvSpPr/>
      </dsp:nvSpPr>
      <dsp:spPr>
        <a:xfrm>
          <a:off x="598719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sp:txBody>
      <dsp:txXfrm>
        <a:off x="731514" y="207945"/>
        <a:ext cx="398386" cy="265590"/>
      </dsp:txXfrm>
    </dsp:sp>
    <dsp:sp modelId="{8CA6F9C3-72CB-FB4F-A7F7-AF037C496DE3}">
      <dsp:nvSpPr>
        <dsp:cNvPr id="0" name=""/>
        <dsp:cNvSpPr/>
      </dsp:nvSpPr>
      <dsp:spPr>
        <a:xfrm>
          <a:off x="1196299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sp:txBody>
      <dsp:txXfrm>
        <a:off x="1329094" y="207945"/>
        <a:ext cx="398386" cy="265590"/>
      </dsp:txXfrm>
    </dsp:sp>
    <dsp:sp modelId="{70FC1AB4-68C3-8649-BF9D-0F1A333AE110}">
      <dsp:nvSpPr>
        <dsp:cNvPr id="0" name=""/>
        <dsp:cNvSpPr/>
      </dsp:nvSpPr>
      <dsp:spPr>
        <a:xfrm>
          <a:off x="1793878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sp:txBody>
      <dsp:txXfrm>
        <a:off x="1926673" y="207945"/>
        <a:ext cx="398386" cy="265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5C48F-213D-B340-80AC-8F10D7B761D1}">
      <dsp:nvSpPr>
        <dsp:cNvPr id="0" name=""/>
        <dsp:cNvSpPr/>
      </dsp:nvSpPr>
      <dsp:spPr>
        <a:xfrm>
          <a:off x="1140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sp:txBody>
      <dsp:txXfrm>
        <a:off x="133935" y="207945"/>
        <a:ext cx="398386" cy="265590"/>
      </dsp:txXfrm>
    </dsp:sp>
    <dsp:sp modelId="{92FE32C0-4EFD-6442-8394-EBBE7C69692B}">
      <dsp:nvSpPr>
        <dsp:cNvPr id="0" name=""/>
        <dsp:cNvSpPr/>
      </dsp:nvSpPr>
      <dsp:spPr>
        <a:xfrm>
          <a:off x="598719" y="207945"/>
          <a:ext cx="663976" cy="265590"/>
        </a:xfrm>
        <a:prstGeom prst="chevron">
          <a:avLst/>
        </a:prstGeom>
        <a:solidFill>
          <a:srgbClr val="500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sp:txBody>
      <dsp:txXfrm>
        <a:off x="731514" y="207945"/>
        <a:ext cx="398386" cy="265590"/>
      </dsp:txXfrm>
    </dsp:sp>
    <dsp:sp modelId="{8CA6F9C3-72CB-FB4F-A7F7-AF037C496DE3}">
      <dsp:nvSpPr>
        <dsp:cNvPr id="0" name=""/>
        <dsp:cNvSpPr/>
      </dsp:nvSpPr>
      <dsp:spPr>
        <a:xfrm>
          <a:off x="1196299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sp:txBody>
      <dsp:txXfrm>
        <a:off x="1329094" y="207945"/>
        <a:ext cx="398386" cy="265590"/>
      </dsp:txXfrm>
    </dsp:sp>
    <dsp:sp modelId="{70FC1AB4-68C3-8649-BF9D-0F1A333AE110}">
      <dsp:nvSpPr>
        <dsp:cNvPr id="0" name=""/>
        <dsp:cNvSpPr/>
      </dsp:nvSpPr>
      <dsp:spPr>
        <a:xfrm>
          <a:off x="1793878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sp:txBody>
      <dsp:txXfrm>
        <a:off x="1926673" y="207945"/>
        <a:ext cx="398386" cy="265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5C48F-213D-B340-80AC-8F10D7B761D1}">
      <dsp:nvSpPr>
        <dsp:cNvPr id="0" name=""/>
        <dsp:cNvSpPr/>
      </dsp:nvSpPr>
      <dsp:spPr>
        <a:xfrm>
          <a:off x="1140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sp:txBody>
      <dsp:txXfrm>
        <a:off x="133935" y="207945"/>
        <a:ext cx="398386" cy="265590"/>
      </dsp:txXfrm>
    </dsp:sp>
    <dsp:sp modelId="{92FE32C0-4EFD-6442-8394-EBBE7C69692B}">
      <dsp:nvSpPr>
        <dsp:cNvPr id="0" name=""/>
        <dsp:cNvSpPr/>
      </dsp:nvSpPr>
      <dsp:spPr>
        <a:xfrm>
          <a:off x="598719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sp:txBody>
      <dsp:txXfrm>
        <a:off x="731514" y="207945"/>
        <a:ext cx="398386" cy="265590"/>
      </dsp:txXfrm>
    </dsp:sp>
    <dsp:sp modelId="{8CA6F9C3-72CB-FB4F-A7F7-AF037C496DE3}">
      <dsp:nvSpPr>
        <dsp:cNvPr id="0" name=""/>
        <dsp:cNvSpPr/>
      </dsp:nvSpPr>
      <dsp:spPr>
        <a:xfrm>
          <a:off x="1196299" y="207945"/>
          <a:ext cx="663976" cy="265590"/>
        </a:xfrm>
        <a:prstGeom prst="chevron">
          <a:avLst/>
        </a:prstGeom>
        <a:solidFill>
          <a:srgbClr val="500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sp:txBody>
      <dsp:txXfrm>
        <a:off x="1329094" y="207945"/>
        <a:ext cx="398386" cy="265590"/>
      </dsp:txXfrm>
    </dsp:sp>
    <dsp:sp modelId="{70FC1AB4-68C3-8649-BF9D-0F1A333AE110}">
      <dsp:nvSpPr>
        <dsp:cNvPr id="0" name=""/>
        <dsp:cNvSpPr/>
      </dsp:nvSpPr>
      <dsp:spPr>
        <a:xfrm>
          <a:off x="1793878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sp:txBody>
      <dsp:txXfrm>
        <a:off x="1926673" y="207945"/>
        <a:ext cx="398386" cy="265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5C48F-213D-B340-80AC-8F10D7B761D1}">
      <dsp:nvSpPr>
        <dsp:cNvPr id="0" name=""/>
        <dsp:cNvSpPr/>
      </dsp:nvSpPr>
      <dsp:spPr>
        <a:xfrm>
          <a:off x="1140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1</a:t>
          </a:r>
        </a:p>
      </dsp:txBody>
      <dsp:txXfrm>
        <a:off x="133935" y="207945"/>
        <a:ext cx="398386" cy="265590"/>
      </dsp:txXfrm>
    </dsp:sp>
    <dsp:sp modelId="{92FE32C0-4EFD-6442-8394-EBBE7C69692B}">
      <dsp:nvSpPr>
        <dsp:cNvPr id="0" name=""/>
        <dsp:cNvSpPr/>
      </dsp:nvSpPr>
      <dsp:spPr>
        <a:xfrm>
          <a:off x="598719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2</a:t>
          </a:r>
        </a:p>
      </dsp:txBody>
      <dsp:txXfrm>
        <a:off x="731514" y="207945"/>
        <a:ext cx="398386" cy="265590"/>
      </dsp:txXfrm>
    </dsp:sp>
    <dsp:sp modelId="{8CA6F9C3-72CB-FB4F-A7F7-AF037C496DE3}">
      <dsp:nvSpPr>
        <dsp:cNvPr id="0" name=""/>
        <dsp:cNvSpPr/>
      </dsp:nvSpPr>
      <dsp:spPr>
        <a:xfrm>
          <a:off x="1196299" y="207945"/>
          <a:ext cx="663976" cy="265590"/>
        </a:xfrm>
        <a:prstGeom prst="chevron">
          <a:avLst/>
        </a:prstGeom>
        <a:solidFill>
          <a:srgbClr val="003C71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3</a:t>
          </a:r>
        </a:p>
      </dsp:txBody>
      <dsp:txXfrm>
        <a:off x="1329094" y="207945"/>
        <a:ext cx="398386" cy="265590"/>
      </dsp:txXfrm>
    </dsp:sp>
    <dsp:sp modelId="{70FC1AB4-68C3-8649-BF9D-0F1A333AE110}">
      <dsp:nvSpPr>
        <dsp:cNvPr id="0" name=""/>
        <dsp:cNvSpPr/>
      </dsp:nvSpPr>
      <dsp:spPr>
        <a:xfrm>
          <a:off x="1793878" y="207945"/>
          <a:ext cx="663976" cy="265590"/>
        </a:xfrm>
        <a:prstGeom prst="chevron">
          <a:avLst/>
        </a:prstGeom>
        <a:solidFill>
          <a:srgbClr val="50000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4</a:t>
          </a:r>
        </a:p>
      </dsp:txBody>
      <dsp:txXfrm>
        <a:off x="1926673" y="207945"/>
        <a:ext cx="398386" cy="265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54157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288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4667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5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tamu.edu/" TargetMode="External"/><Relationship Id="rId2" Type="http://schemas.openxmlformats.org/officeDocument/2006/relationships/hyperlink" Target="https://brandguide.tamu.edu/col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andguide@tam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Lex - Chat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 Ishan Vasandani</a:t>
            </a:r>
          </a:p>
          <a:p>
            <a:r>
              <a:rPr lang="en-US" dirty="0"/>
              <a:t>ISEN 210 Spring 2019</a:t>
            </a:r>
          </a:p>
        </p:txBody>
      </p:sp>
    </p:spTree>
    <p:extLst>
      <p:ext uri="{BB962C8B-B14F-4D97-AF65-F5344CB8AC3E}">
        <p14:creationId xmlns:p14="http://schemas.microsoft.com/office/powerpoint/2010/main" val="115465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Amazon Lex?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for building conversational interfaces using voice and text</a:t>
            </a:r>
          </a:p>
          <a:p>
            <a:r>
              <a:rPr lang="en-US" dirty="0"/>
              <a:t>Provides high quality speech recognition and language understanding capabilities</a:t>
            </a:r>
          </a:p>
          <a:p>
            <a:r>
              <a:rPr lang="en-US" dirty="0"/>
              <a:t>Native integration with AWS Lambda</a:t>
            </a:r>
          </a:p>
          <a:p>
            <a:pPr lvl="1"/>
            <a:r>
              <a:rPr lang="en-US" dirty="0"/>
              <a:t>Easy integration with other 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F3F9-AA86-964E-8C46-426E007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Chat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6CC9-E343-BD42-A291-59FBB615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actions that will be performed (Intents)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Sample Utterances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Slots for the Utterances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Fulfillment of actions or business logic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89212B-FD06-0E47-BA19-05764BD97F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108426"/>
              </p:ext>
            </p:extLst>
          </p:nvPr>
        </p:nvGraphicFramePr>
        <p:xfrm>
          <a:off x="6376085" y="164657"/>
          <a:ext cx="2458996" cy="68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8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4A7-6DD8-CC42-9FCD-DBA21A27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7FEC-2820-3444-8F66-445AEFA0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of Actions</a:t>
            </a:r>
          </a:p>
          <a:p>
            <a:r>
              <a:rPr lang="en-US" dirty="0"/>
              <a:t>Custom defined by the Developer</a:t>
            </a:r>
          </a:p>
          <a:p>
            <a:r>
              <a:rPr lang="en-US" i="1" dirty="0"/>
              <a:t>Case</a:t>
            </a:r>
            <a:r>
              <a:rPr lang="en-US" dirty="0"/>
              <a:t>-</a:t>
            </a:r>
            <a:r>
              <a:rPr lang="en-US" i="1" dirty="0"/>
              <a:t>insensitive alphabetical characters</a:t>
            </a:r>
          </a:p>
          <a:p>
            <a:pPr lvl="1"/>
            <a:r>
              <a:rPr lang="en-US" i="1" dirty="0"/>
              <a:t>No Numbers</a:t>
            </a:r>
          </a:p>
          <a:p>
            <a:pPr lvl="1"/>
            <a:r>
              <a:rPr lang="en-US" i="1" dirty="0"/>
              <a:t>No Spaces</a:t>
            </a:r>
          </a:p>
          <a:p>
            <a:pPr lvl="1"/>
            <a:r>
              <a:rPr lang="en-US" i="1" dirty="0"/>
              <a:t>No Special Characters</a:t>
            </a:r>
          </a:p>
          <a:p>
            <a:r>
              <a:rPr lang="en-US" dirty="0"/>
              <a:t>Built-in Intents can be used</a:t>
            </a:r>
          </a:p>
          <a:p>
            <a:r>
              <a:rPr lang="en-US" dirty="0"/>
              <a:t>Ex. </a:t>
            </a:r>
            <a:r>
              <a:rPr lang="en-US" dirty="0" err="1"/>
              <a:t>GetCharging</a:t>
            </a:r>
            <a:r>
              <a:rPr lang="en-US" dirty="0"/>
              <a:t>, </a:t>
            </a:r>
            <a:r>
              <a:rPr lang="en-US" dirty="0" err="1"/>
              <a:t>FlashLights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8F1427-2C3B-6E44-A1E7-680C9BCF2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292111"/>
              </p:ext>
            </p:extLst>
          </p:nvPr>
        </p:nvGraphicFramePr>
        <p:xfrm>
          <a:off x="6376085" y="164657"/>
          <a:ext cx="2458996" cy="68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46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1FB1-634E-A94E-A107-BD9359C0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Utterance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5A17-793E-6242-B539-B2247E5A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phrase that will invoke an intent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“What is the charging status of my car”</a:t>
            </a:r>
          </a:p>
          <a:p>
            <a:pPr lvl="1"/>
            <a:r>
              <a:rPr lang="en-US" dirty="0"/>
              <a:t>“How many miles are on my car”</a:t>
            </a:r>
          </a:p>
          <a:p>
            <a:pPr lvl="1"/>
            <a:r>
              <a:rPr lang="en-US" dirty="0"/>
              <a:t>“Unlock my car”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F7FAA96-1325-B440-8DB9-C0E8C763F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352904"/>
              </p:ext>
            </p:extLst>
          </p:nvPr>
        </p:nvGraphicFramePr>
        <p:xfrm>
          <a:off x="6376085" y="164657"/>
          <a:ext cx="2458996" cy="68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35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FCB8-0ED0-8940-A80C-31B591B9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91D8-DF35-7041-BCFC-49724999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provided by the User to fulfill an Intent</a:t>
            </a:r>
          </a:p>
          <a:p>
            <a:r>
              <a:rPr lang="en-US" dirty="0"/>
              <a:t>Ex. “turn {power} {conditioning}”</a:t>
            </a:r>
          </a:p>
          <a:p>
            <a:pPr lvl="1"/>
            <a:r>
              <a:rPr lang="en-US" dirty="0"/>
              <a:t>{power) – on</a:t>
            </a:r>
          </a:p>
          <a:p>
            <a:pPr lvl="1"/>
            <a:r>
              <a:rPr lang="en-US" dirty="0"/>
              <a:t>{power} – off </a:t>
            </a:r>
          </a:p>
          <a:p>
            <a:pPr lvl="1"/>
            <a:r>
              <a:rPr lang="en-US" dirty="0"/>
              <a:t>{conditioning} – cooling</a:t>
            </a:r>
          </a:p>
          <a:p>
            <a:pPr lvl="1"/>
            <a:r>
              <a:rPr lang="en-US" dirty="0"/>
              <a:t>{conditioning} – heating 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3C17B5E-B5F1-1541-938F-3FFB667C4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117812"/>
              </p:ext>
            </p:extLst>
          </p:nvPr>
        </p:nvGraphicFramePr>
        <p:xfrm>
          <a:off x="6376085" y="164657"/>
          <a:ext cx="2458996" cy="68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B534-0D58-C447-A4CF-F5EC7677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Fulfillment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38C6-ABEB-D44E-9723-0478B89D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is matched to sample utterance</a:t>
            </a:r>
          </a:p>
          <a:p>
            <a:r>
              <a:rPr lang="en-US" dirty="0"/>
              <a:t>Sample Utterance matched to intent</a:t>
            </a:r>
          </a:p>
          <a:p>
            <a:r>
              <a:rPr lang="en-US" dirty="0"/>
              <a:t>Intent and other key information is then passed to the AWS Lambda service</a:t>
            </a:r>
          </a:p>
          <a:p>
            <a:r>
              <a:rPr lang="en-US" dirty="0"/>
              <a:t>Data format is in JSON</a:t>
            </a:r>
          </a:p>
          <a:p>
            <a:r>
              <a:rPr lang="en-US" dirty="0"/>
              <a:t>Perform action and pass back response in JSON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4FA11F-CB98-9741-AD8D-3F189E862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265084"/>
              </p:ext>
            </p:extLst>
          </p:nvPr>
        </p:nvGraphicFramePr>
        <p:xfrm>
          <a:off x="6376085" y="164657"/>
          <a:ext cx="2458996" cy="68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1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your credits here</a:t>
            </a:r>
          </a:p>
        </p:txBody>
      </p:sp>
    </p:spTree>
    <p:extLst>
      <p:ext uri="{BB962C8B-B14F-4D97-AF65-F5344CB8AC3E}">
        <p14:creationId xmlns:p14="http://schemas.microsoft.com/office/powerpoint/2010/main" val="103274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Header Text, 50pt, 1pt spacing dark gray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This is the “LEATHER” PowerPoint Template</a:t>
            </a:r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If you add color, reference the TAMU web color palette at  </a:t>
            </a:r>
            <a:r>
              <a:rPr lang="en-US" sz="1600" u="sng" dirty="0">
                <a:solidFill>
                  <a:schemeClr val="accent5"/>
                </a:solidFill>
                <a:hlinkClick r:id="rId2"/>
              </a:rPr>
              <a:t>https://brandguide.tamu.edu/colors.html</a:t>
            </a:r>
            <a:r>
              <a:rPr lang="en-US" sz="1600" dirty="0">
                <a:solidFill>
                  <a:schemeClr val="accent5"/>
                </a:solidFill>
              </a:rPr>
              <a:t> (scroll down)</a:t>
            </a:r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To add photos to your presentation, browse </a:t>
            </a:r>
            <a:r>
              <a:rPr lang="en-US" sz="1600" u="sng" dirty="0">
                <a:solidFill>
                  <a:schemeClr val="accent5"/>
                </a:solidFill>
                <a:hlinkClick r:id="rId3"/>
              </a:rPr>
              <a:t>http://photo.tamu.edu/</a:t>
            </a:r>
            <a:endParaRPr lang="en-US" sz="1600" u="sng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Questions? Contact Marketing &amp; Communications at: </a:t>
            </a:r>
            <a:r>
              <a:rPr lang="en-US" sz="1600" dirty="0">
                <a:solidFill>
                  <a:schemeClr val="accent5"/>
                </a:solidFill>
                <a:hlinkClick r:id="rId4"/>
              </a:rPr>
              <a:t>brandguide@tamu.edu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sz="1600" b="1" i="1" dirty="0">
                <a:solidFill>
                  <a:schemeClr val="accent5"/>
                </a:solidFill>
              </a:rPr>
              <a:t>Remember to delete this slide!</a:t>
            </a:r>
          </a:p>
        </p:txBody>
      </p:sp>
    </p:spTree>
    <p:extLst>
      <p:ext uri="{BB962C8B-B14F-4D97-AF65-F5344CB8AC3E}">
        <p14:creationId xmlns:p14="http://schemas.microsoft.com/office/powerpoint/2010/main" val="24056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322</Words>
  <Application>Microsoft Macintosh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Georgia</vt:lpstr>
      <vt:lpstr>Tungsten Medium</vt:lpstr>
      <vt:lpstr>Office Theme</vt:lpstr>
      <vt:lpstr>Amazon Lex - Chat Bot</vt:lpstr>
      <vt:lpstr>What is Amazon Lex?</vt:lpstr>
      <vt:lpstr>Creating a Chat Bot</vt:lpstr>
      <vt:lpstr>Intents</vt:lpstr>
      <vt:lpstr>Sample Utterance</vt:lpstr>
      <vt:lpstr>Slots</vt:lpstr>
      <vt:lpstr>Fulfillment</vt:lpstr>
      <vt:lpstr>Credits</vt:lpstr>
      <vt:lpstr>Header Text, 50pt, 1pt spacing dark gray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Ishan Vasandani</cp:lastModifiedBy>
  <cp:revision>30</cp:revision>
  <dcterms:created xsi:type="dcterms:W3CDTF">2013-01-30T18:40:09Z</dcterms:created>
  <dcterms:modified xsi:type="dcterms:W3CDTF">2019-02-02T21:30:35Z</dcterms:modified>
</cp:coreProperties>
</file>