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98" r:id="rId9"/>
    <p:sldId id="307" r:id="rId10"/>
    <p:sldId id="310" r:id="rId11"/>
    <p:sldId id="309" r:id="rId12"/>
    <p:sldId id="317" r:id="rId13"/>
    <p:sldId id="312" r:id="rId14"/>
    <p:sldId id="313" r:id="rId15"/>
    <p:sldId id="315" r:id="rId16"/>
    <p:sldId id="316" r:id="rId17"/>
    <p:sldId id="325" r:id="rId18"/>
    <p:sldId id="321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8" y="115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8658" y="1613118"/>
            <a:ext cx="12192000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FFFF00"/>
                </a:solidFill>
                <a:highlight>
                  <a:srgbClr val="000080"/>
                </a:highlight>
                <a:cs typeface="Arial" pitchFamily="34" charset="0"/>
              </a:rPr>
              <a:t>PIZZA  Sales Data Analysis using SQL</a:t>
            </a:r>
            <a:endParaRPr lang="ko-KR" altLang="en-US" sz="11500" b="1" dirty="0">
              <a:solidFill>
                <a:srgbClr val="FFFF00"/>
              </a:solidFill>
              <a:highlight>
                <a:srgbClr val="00008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B09076A-2CC9-47E1-B95B-843A4F3C9B90}"/>
              </a:ext>
            </a:extLst>
          </p:cNvPr>
          <p:cNvSpPr txBox="1"/>
          <p:nvPr/>
        </p:nvSpPr>
        <p:spPr>
          <a:xfrm>
            <a:off x="336176" y="123031"/>
            <a:ext cx="1112071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Join relevant tables to find the category wise distribution of pizzas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897B-3BB2-38DD-8343-D2DB9A1B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1504681"/>
            <a:ext cx="742101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1364" y="272274"/>
            <a:ext cx="10810636" cy="17985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/>
              <a:t>Group the orders  by date and calculate the average number of pizzas ordered per day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884A03E-AF13-B0BD-CDB9-80E0A261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25" y="2450447"/>
            <a:ext cx="717332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874" y="621897"/>
            <a:ext cx="11573197" cy="724247"/>
          </a:xfrm>
        </p:spPr>
        <p:txBody>
          <a:bodyPr/>
          <a:lstStyle/>
          <a:p>
            <a:pPr algn="l"/>
            <a:r>
              <a:rPr lang="en-US" sz="4400" b="1" dirty="0"/>
              <a:t>Group the orders  by date and calculate the average number of pizzas ordered per day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D04040-2BCD-16C2-6315-F0F75426D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95" y="1879518"/>
            <a:ext cx="7149010" cy="45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1752" y="403512"/>
            <a:ext cx="11573197" cy="724247"/>
          </a:xfrm>
        </p:spPr>
        <p:txBody>
          <a:bodyPr/>
          <a:lstStyle/>
          <a:p>
            <a:r>
              <a:rPr lang="en-US" b="1" dirty="0"/>
              <a:t>Determine the most ordered pizzas types based on revenue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9C14FD-8D71-7333-BC5B-F4B7944A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14" y="2026798"/>
            <a:ext cx="6246636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1412" y="272274"/>
            <a:ext cx="11573197" cy="724247"/>
          </a:xfrm>
        </p:spPr>
        <p:txBody>
          <a:bodyPr/>
          <a:lstStyle/>
          <a:p>
            <a:pPr algn="l"/>
            <a:r>
              <a:rPr lang="en-US" sz="4000" b="1" dirty="0"/>
              <a:t>Calculate the percentage </a:t>
            </a:r>
            <a:r>
              <a:rPr lang="en-US" sz="4000" b="1" dirty="0" err="1"/>
              <a:t>contrubution</a:t>
            </a:r>
            <a:r>
              <a:rPr lang="en-US" sz="4000" b="1" dirty="0"/>
              <a:t> of each pizza type to total revenue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2FAAC8-9A70-76E6-B559-1B3290DD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7" y="1245195"/>
            <a:ext cx="7027987" cy="53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99" y="554661"/>
            <a:ext cx="11573197" cy="724247"/>
          </a:xfrm>
        </p:spPr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the cumulative revenue generated over time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2A7763-B56C-E5EE-151F-FD40918A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9" y="2694055"/>
            <a:ext cx="914527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516" y="810157"/>
            <a:ext cx="11573197" cy="724247"/>
          </a:xfrm>
        </p:spPr>
        <p:txBody>
          <a:bodyPr/>
          <a:lstStyle/>
          <a:p>
            <a:r>
              <a:rPr lang="en-US" b="1" dirty="0"/>
              <a:t>Determine the top  3 most ordered pizza types based on revenue for each pizza category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B9451-FEC9-100A-34D0-8F0E4A5D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1" y="2576282"/>
            <a:ext cx="9026066" cy="35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596914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7B948-CD2A-5DFF-0D96-571AAFF052C5}"/>
              </a:ext>
            </a:extLst>
          </p:cNvPr>
          <p:cNvSpPr txBox="1"/>
          <p:nvPr/>
        </p:nvSpPr>
        <p:spPr>
          <a:xfrm>
            <a:off x="7540463" y="474345"/>
            <a:ext cx="4415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Queries in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</a:rPr>
              <a:t>SQL</a:t>
            </a:r>
            <a:r>
              <a:rPr lang="en-US" sz="5400" b="1" dirty="0">
                <a:solidFill>
                  <a:schemeClr val="bg1"/>
                </a:solidFill>
              </a:rPr>
              <a:t> for  data analysis of pizza sales</a:t>
            </a: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D5A907F-DA1C-C61F-97D7-C371B81BAAC2}"/>
              </a:ext>
            </a:extLst>
          </p:cNvPr>
          <p:cNvSpPr txBox="1"/>
          <p:nvPr/>
        </p:nvSpPr>
        <p:spPr>
          <a:xfrm>
            <a:off x="3102430" y="174243"/>
            <a:ext cx="98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3200" b="1" dirty="0">
                <a:solidFill>
                  <a:schemeClr val="bg1"/>
                </a:solidFill>
              </a:rPr>
              <a:t> the total numbers of orders placed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F5852D-1CEE-F87A-3985-10C81BCF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97" y="2164818"/>
            <a:ext cx="9424872" cy="17377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F3BB14-1D96-5BA1-8053-8E943635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8" y="4238160"/>
            <a:ext cx="3054714" cy="17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389" y="296008"/>
            <a:ext cx="11573197" cy="162405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Calculate the total revenue from pizza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495DA-B7A4-C481-F81C-058411C8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71" y="2196749"/>
            <a:ext cx="8173692" cy="30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   Identify the highest priced pizza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8315-1D06-B25E-7197-4289F8180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72" y="2038155"/>
            <a:ext cx="8579318" cy="30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4" y="272274"/>
            <a:ext cx="11506761" cy="1495866"/>
          </a:xfrm>
        </p:spPr>
        <p:txBody>
          <a:bodyPr/>
          <a:lstStyle/>
          <a:p>
            <a:r>
              <a:rPr lang="en-US" b="1" dirty="0"/>
              <a:t> Identify the most common size pizza ordered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8ACF7-D56D-BD41-FE70-3C6F8C3A9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980998"/>
            <a:ext cx="690658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388" y="0"/>
            <a:ext cx="11573197" cy="1664103"/>
          </a:xfrm>
        </p:spPr>
        <p:txBody>
          <a:bodyPr/>
          <a:lstStyle/>
          <a:p>
            <a:r>
              <a:rPr lang="en-US" b="1" dirty="0"/>
              <a:t>List  the top 5 most  ordered pizza types along with their quantities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691C2E-8195-CC6E-B8F0-DAF85E4AE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4" y="1906959"/>
            <a:ext cx="684943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1411" y="258827"/>
            <a:ext cx="11573197" cy="201372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Join the necessary tables to find the total quantity of each pizza category ordered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C0899-80E9-4EFA-36E5-B47B2AC6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40" y="2689708"/>
            <a:ext cx="697327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388" y="312615"/>
            <a:ext cx="11573197" cy="1274138"/>
          </a:xfrm>
        </p:spPr>
        <p:txBody>
          <a:bodyPr/>
          <a:lstStyle/>
          <a:p>
            <a:r>
              <a:rPr lang="en-US" b="1" dirty="0"/>
              <a:t> Determine the distribution of orders by hour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CD6C3-BAC9-4488-3311-857474342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01" y="2390630"/>
            <a:ext cx="441069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166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ISHAN SINGH</cp:lastModifiedBy>
  <cp:revision>55</cp:revision>
  <dcterms:created xsi:type="dcterms:W3CDTF">2020-01-20T05:08:25Z</dcterms:created>
  <dcterms:modified xsi:type="dcterms:W3CDTF">2024-07-29T18:09:22Z</dcterms:modified>
</cp:coreProperties>
</file>