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2">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7/29/2022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7/29/2022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7/29/2022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7/29/2022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7/29/2022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7/29/2022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7/29/2022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7/29/2022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7/29/2022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7/29/2022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7/29/2022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7/29/2022</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7/29/2022</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17B04-911C-4B72-9317-7AE9118DE35B}"/>
              </a:ext>
            </a:extLst>
          </p:cNvPr>
          <p:cNvSpPr>
            <a:spLocks noGrp="1"/>
          </p:cNvSpPr>
          <p:nvPr>
            <p:ph type="ctrTitle"/>
          </p:nvPr>
        </p:nvSpPr>
        <p:spPr/>
        <p:txBody>
          <a:bodyPr/>
          <a:lstStyle/>
          <a:p>
            <a:r>
              <a:rPr lang="en-IN" dirty="0"/>
              <a:t>Internship in Java Development</a:t>
            </a:r>
          </a:p>
        </p:txBody>
      </p:sp>
      <p:sp>
        <p:nvSpPr>
          <p:cNvPr id="3" name="Subtitle 2">
            <a:extLst>
              <a:ext uri="{FF2B5EF4-FFF2-40B4-BE49-F238E27FC236}">
                <a16:creationId xmlns:a16="http://schemas.microsoft.com/office/drawing/2014/main" id="{24376295-5F5C-FDB8-D427-D129B240A6C9}"/>
              </a:ext>
            </a:extLst>
          </p:cNvPr>
          <p:cNvSpPr>
            <a:spLocks noGrp="1"/>
          </p:cNvSpPr>
          <p:nvPr>
            <p:ph type="subTitle" idx="1"/>
          </p:nvPr>
        </p:nvSpPr>
        <p:spPr/>
        <p:txBody>
          <a:bodyPr/>
          <a:lstStyle/>
          <a:p>
            <a:r>
              <a:rPr lang="en-IN" dirty="0"/>
              <a:t>By: Ishan Kansara (D21IT176)</a:t>
            </a:r>
          </a:p>
        </p:txBody>
      </p:sp>
    </p:spTree>
    <p:extLst>
      <p:ext uri="{BB962C8B-B14F-4D97-AF65-F5344CB8AC3E}">
        <p14:creationId xmlns:p14="http://schemas.microsoft.com/office/powerpoint/2010/main" val="2304703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AC998-7644-3434-5115-59959B16952E}"/>
              </a:ext>
            </a:extLst>
          </p:cNvPr>
          <p:cNvSpPr>
            <a:spLocks noGrp="1"/>
          </p:cNvSpPr>
          <p:nvPr>
            <p:ph type="title"/>
          </p:nvPr>
        </p:nvSpPr>
        <p:spPr>
          <a:xfrm>
            <a:off x="567954" y="420295"/>
            <a:ext cx="10571998" cy="4205494"/>
          </a:xfrm>
        </p:spPr>
        <p:txBody>
          <a:bodyPr/>
          <a:lstStyle/>
          <a:p>
            <a:r>
              <a:rPr lang="en-IN" dirty="0"/>
              <a:t>                          </a:t>
            </a:r>
            <a:r>
              <a:rPr lang="en-IN" sz="5400" dirty="0" err="1"/>
              <a:t>ThankYou</a:t>
            </a:r>
            <a:endParaRPr lang="en-IN" sz="5400" dirty="0"/>
          </a:p>
        </p:txBody>
      </p:sp>
    </p:spTree>
    <p:extLst>
      <p:ext uri="{BB962C8B-B14F-4D97-AF65-F5344CB8AC3E}">
        <p14:creationId xmlns:p14="http://schemas.microsoft.com/office/powerpoint/2010/main" val="3587755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E5356-DCDC-3C45-5688-0B624C00297E}"/>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6E62E915-84A4-CDDD-6DFA-035A9B329E9C}"/>
              </a:ext>
            </a:extLst>
          </p:cNvPr>
          <p:cNvSpPr>
            <a:spLocks noGrp="1"/>
          </p:cNvSpPr>
          <p:nvPr>
            <p:ph idx="1"/>
          </p:nvPr>
        </p:nvSpPr>
        <p:spPr/>
        <p:txBody>
          <a:bodyPr/>
          <a:lstStyle/>
          <a:p>
            <a:pPr marL="0" indent="0">
              <a:buNone/>
            </a:pPr>
            <a:r>
              <a:rPr lang="en-US" sz="2400" dirty="0">
                <a:effectLst/>
                <a:latin typeface="Times New Roman" panose="02020603050405020304" pitchFamily="18" charset="0"/>
                <a:ea typeface="Times New Roman" panose="02020603050405020304" pitchFamily="18" charset="0"/>
              </a:rPr>
              <a:t>In this Report, we present design and implementation of the project “Employee registration Page”. Employee registration page is commonly use in every company, so it is basic requirement for every company to have this page in their website. We have implemented this with frontend as well as backend. Objective of this project is to give real-time registration experience to people on computer devices.</a:t>
            </a:r>
            <a:endParaRPr lang="en-IN" sz="24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750721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F0422-89A5-6E7D-026E-2EF474E6B9E9}"/>
              </a:ext>
            </a:extLst>
          </p:cNvPr>
          <p:cNvSpPr>
            <a:spLocks noGrp="1"/>
          </p:cNvSpPr>
          <p:nvPr>
            <p:ph type="title"/>
          </p:nvPr>
        </p:nvSpPr>
        <p:spPr/>
        <p:txBody>
          <a:bodyPr/>
          <a:lstStyle/>
          <a:p>
            <a:br>
              <a:rPr lang="en-IN" b="1" i="0" dirty="0">
                <a:solidFill>
                  <a:srgbClr val="111111"/>
                </a:solidFill>
                <a:effectLst/>
                <a:latin typeface="OracleSansVF"/>
              </a:rPr>
            </a:br>
            <a:r>
              <a:rPr lang="en-IN" sz="3600" b="1" i="0" dirty="0">
                <a:solidFill>
                  <a:schemeClr val="tx1"/>
                </a:solidFill>
                <a:effectLst/>
                <a:latin typeface="OracleSansVF"/>
              </a:rPr>
              <a:t>What is Java Development?</a:t>
            </a:r>
            <a:endParaRPr lang="en-IN" sz="3600" dirty="0">
              <a:solidFill>
                <a:schemeClr val="tx1"/>
              </a:solidFill>
            </a:endParaRPr>
          </a:p>
        </p:txBody>
      </p:sp>
      <p:sp>
        <p:nvSpPr>
          <p:cNvPr id="3" name="Content Placeholder 2">
            <a:extLst>
              <a:ext uri="{FF2B5EF4-FFF2-40B4-BE49-F238E27FC236}">
                <a16:creationId xmlns:a16="http://schemas.microsoft.com/office/drawing/2014/main" id="{C662C9DD-2F8C-F860-E0E7-B62206D8CEE0}"/>
              </a:ext>
            </a:extLst>
          </p:cNvPr>
          <p:cNvSpPr>
            <a:spLocks noGrp="1"/>
          </p:cNvSpPr>
          <p:nvPr>
            <p:ph idx="1"/>
          </p:nvPr>
        </p:nvSpPr>
        <p:spPr/>
        <p:txBody>
          <a:bodyPr>
            <a:normAutofit/>
          </a:bodyPr>
          <a:lstStyle/>
          <a:p>
            <a:pPr>
              <a:buFont typeface="Arial" panose="020B0604020202020204" pitchFamily="34" charset="0"/>
              <a:buChar char="•"/>
            </a:pPr>
            <a:r>
              <a:rPr lang="en-IN" b="1" i="0" dirty="0">
                <a:effectLst/>
                <a:latin typeface="Source Sans Pro" panose="020B0503030403020204" pitchFamily="34" charset="0"/>
              </a:rPr>
              <a:t>Java</a:t>
            </a:r>
            <a:r>
              <a:rPr lang="en-IN" b="0" i="0" dirty="0">
                <a:effectLst/>
                <a:latin typeface="Source Sans Pro" panose="020B0503030403020204" pitchFamily="34" charset="0"/>
              </a:rPr>
              <a:t> is a general-purpose, class-based, object-oriented programming language designed for having lesser implementation dependencies. It is a computing platform for application development. Java is fast, secure, and reliable, therefore. It is widely used for developing Java applications</a:t>
            </a:r>
            <a:endParaRPr lang="en-IN" b="0" i="0" dirty="0">
              <a:effectLst/>
              <a:latin typeface="inter-regular"/>
            </a:endParaRPr>
          </a:p>
          <a:p>
            <a:pPr>
              <a:buFont typeface="Arial" panose="020B0604020202020204" pitchFamily="34" charset="0"/>
              <a:buChar char="•"/>
            </a:pPr>
            <a:r>
              <a:rPr lang="en-IN" b="0" i="0" dirty="0">
                <a:effectLst/>
                <a:latin typeface="inter-regular"/>
              </a:rPr>
              <a:t>Java was developed by </a:t>
            </a:r>
            <a:r>
              <a:rPr lang="en-IN" b="0" i="1" dirty="0">
                <a:effectLst/>
                <a:latin typeface="inter-regular"/>
              </a:rPr>
              <a:t>Sun Microsystems</a:t>
            </a:r>
            <a:r>
              <a:rPr lang="en-IN" b="0" i="0" dirty="0">
                <a:effectLst/>
                <a:latin typeface="inter-regular"/>
              </a:rPr>
              <a:t> (which is now the subsidiary of Oracle) in the year 1995. </a:t>
            </a:r>
            <a:r>
              <a:rPr lang="en-IN" b="0" i="1" dirty="0">
                <a:effectLst/>
                <a:latin typeface="inter-regular"/>
              </a:rPr>
              <a:t>James Gosling</a:t>
            </a:r>
            <a:r>
              <a:rPr lang="en-IN" b="0" i="0" dirty="0">
                <a:effectLst/>
                <a:latin typeface="inter-regular"/>
              </a:rPr>
              <a:t> is known as the father of Java. Before Java, its name was </a:t>
            </a:r>
            <a:r>
              <a:rPr lang="en-IN" b="0" i="1" dirty="0">
                <a:effectLst/>
                <a:latin typeface="inter-regular"/>
              </a:rPr>
              <a:t>Oak</a:t>
            </a:r>
            <a:r>
              <a:rPr lang="en-IN" b="0" i="0" dirty="0">
                <a:effectLst/>
                <a:latin typeface="inter-regular"/>
              </a:rPr>
              <a:t>. Since Oak was already a registered company, so James Gosling and his team changed the name from Oak to Java.</a:t>
            </a:r>
          </a:p>
          <a:p>
            <a:pPr algn="just">
              <a:buFont typeface="+mj-lt"/>
              <a:buAutoNum type="arabicPeriod"/>
            </a:pPr>
            <a:r>
              <a:rPr lang="en-IN" b="0" i="0" dirty="0">
                <a:effectLst/>
                <a:latin typeface="inter-regular"/>
              </a:rPr>
              <a:t>Desktop Applications such as acrobat reader, media player, antivirus, etc.</a:t>
            </a:r>
          </a:p>
          <a:p>
            <a:pPr algn="just">
              <a:buFont typeface="+mj-lt"/>
              <a:buAutoNum type="arabicPeriod"/>
            </a:pPr>
            <a:r>
              <a:rPr lang="en-IN" b="0" i="0" dirty="0">
                <a:effectLst/>
                <a:latin typeface="inter-regular"/>
              </a:rPr>
              <a:t>Web Applications such as irctc.co.in, javatpoint.com, etc.</a:t>
            </a:r>
          </a:p>
          <a:p>
            <a:pPr algn="just">
              <a:buFont typeface="+mj-lt"/>
              <a:buAutoNum type="arabicPeriod"/>
            </a:pPr>
            <a:r>
              <a:rPr lang="en-IN" b="0" i="0" dirty="0">
                <a:effectLst/>
                <a:latin typeface="inter-regular"/>
              </a:rPr>
              <a:t>Enterprise Applications such as banking applications.</a:t>
            </a:r>
          </a:p>
          <a:p>
            <a:pPr marL="0" indent="0">
              <a:buNone/>
            </a:pPr>
            <a:endParaRPr lang="en-IN" dirty="0"/>
          </a:p>
        </p:txBody>
      </p:sp>
    </p:spTree>
    <p:extLst>
      <p:ext uri="{BB962C8B-B14F-4D97-AF65-F5344CB8AC3E}">
        <p14:creationId xmlns:p14="http://schemas.microsoft.com/office/powerpoint/2010/main" val="1228320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51FF4-610C-1562-8C45-3CA71B0BD02C}"/>
              </a:ext>
            </a:extLst>
          </p:cNvPr>
          <p:cNvSpPr>
            <a:spLocks noGrp="1"/>
          </p:cNvSpPr>
          <p:nvPr>
            <p:ph type="title"/>
          </p:nvPr>
        </p:nvSpPr>
        <p:spPr/>
        <p:txBody>
          <a:bodyPr/>
          <a:lstStyle/>
          <a:p>
            <a:r>
              <a:rPr lang="en-IN" dirty="0"/>
              <a:t>Tools used during my Internship Program</a:t>
            </a:r>
          </a:p>
        </p:txBody>
      </p:sp>
      <p:sp>
        <p:nvSpPr>
          <p:cNvPr id="3" name="Content Placeholder 2">
            <a:extLst>
              <a:ext uri="{FF2B5EF4-FFF2-40B4-BE49-F238E27FC236}">
                <a16:creationId xmlns:a16="http://schemas.microsoft.com/office/drawing/2014/main" id="{22324384-C357-6510-BAA5-B454E1F179D5}"/>
              </a:ext>
            </a:extLst>
          </p:cNvPr>
          <p:cNvSpPr>
            <a:spLocks noGrp="1"/>
          </p:cNvSpPr>
          <p:nvPr>
            <p:ph idx="1"/>
          </p:nvPr>
        </p:nvSpPr>
        <p:spPr>
          <a:xfrm>
            <a:off x="818712" y="2222287"/>
            <a:ext cx="4999382" cy="3636511"/>
          </a:xfrm>
        </p:spPr>
        <p:txBody>
          <a:bodyPr>
            <a:normAutofit/>
          </a:bodyPr>
          <a:lstStyle/>
          <a:p>
            <a:pPr algn="l"/>
            <a:r>
              <a:rPr lang="en-IN" sz="2800" b="0" i="0" dirty="0">
                <a:effectLst/>
                <a:latin typeface="charter"/>
              </a:rPr>
              <a:t>Apache NetBeans IDE</a:t>
            </a:r>
          </a:p>
          <a:p>
            <a:pPr algn="l"/>
            <a:r>
              <a:rPr lang="en-IN" sz="2800" b="0" i="0" dirty="0">
                <a:effectLst/>
                <a:latin typeface="charter"/>
              </a:rPr>
              <a:t>JDK (Java Development Kit) 17</a:t>
            </a:r>
          </a:p>
          <a:p>
            <a:pPr algn="l"/>
            <a:r>
              <a:rPr lang="en-IN" sz="2800" b="0" i="0" dirty="0">
                <a:effectLst/>
                <a:latin typeface="charter"/>
              </a:rPr>
              <a:t>My </a:t>
            </a:r>
            <a:r>
              <a:rPr lang="en-IN" sz="2800" b="0" i="0" dirty="0" err="1">
                <a:effectLst/>
                <a:latin typeface="charter"/>
              </a:rPr>
              <a:t>Sql</a:t>
            </a:r>
            <a:r>
              <a:rPr lang="en-IN" sz="2800" b="0" i="0" dirty="0">
                <a:effectLst/>
                <a:latin typeface="charter"/>
              </a:rPr>
              <a:t> 8</a:t>
            </a:r>
          </a:p>
          <a:p>
            <a:pPr algn="l"/>
            <a:r>
              <a:rPr lang="en-IN" sz="2800" b="0" i="0" dirty="0">
                <a:effectLst/>
                <a:latin typeface="charter"/>
              </a:rPr>
              <a:t>Apache Tomcat Server</a:t>
            </a:r>
          </a:p>
          <a:p>
            <a:endParaRPr lang="en-IN" dirty="0"/>
          </a:p>
        </p:txBody>
      </p:sp>
    </p:spTree>
    <p:extLst>
      <p:ext uri="{BB962C8B-B14F-4D97-AF65-F5344CB8AC3E}">
        <p14:creationId xmlns:p14="http://schemas.microsoft.com/office/powerpoint/2010/main" val="1552931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2F636-4BAC-C2D6-5117-16037DA4BCFE}"/>
              </a:ext>
            </a:extLst>
          </p:cNvPr>
          <p:cNvSpPr>
            <a:spLocks noGrp="1"/>
          </p:cNvSpPr>
          <p:nvPr>
            <p:ph type="title"/>
          </p:nvPr>
        </p:nvSpPr>
        <p:spPr/>
        <p:txBody>
          <a:bodyPr/>
          <a:lstStyle/>
          <a:p>
            <a:r>
              <a:rPr lang="en-IN" dirty="0"/>
              <a:t>Technologies Used:</a:t>
            </a:r>
          </a:p>
        </p:txBody>
      </p:sp>
      <p:sp>
        <p:nvSpPr>
          <p:cNvPr id="3" name="Content Placeholder 2">
            <a:extLst>
              <a:ext uri="{FF2B5EF4-FFF2-40B4-BE49-F238E27FC236}">
                <a16:creationId xmlns:a16="http://schemas.microsoft.com/office/drawing/2014/main" id="{561CF848-21F5-82C8-078D-CFE5F7E57973}"/>
              </a:ext>
            </a:extLst>
          </p:cNvPr>
          <p:cNvSpPr>
            <a:spLocks noGrp="1"/>
          </p:cNvSpPr>
          <p:nvPr>
            <p:ph idx="1"/>
          </p:nvPr>
        </p:nvSpPr>
        <p:spPr>
          <a:xfrm>
            <a:off x="818712" y="2222287"/>
            <a:ext cx="5017312" cy="3636511"/>
          </a:xfrm>
        </p:spPr>
        <p:txBody>
          <a:bodyPr/>
          <a:lstStyle/>
          <a:p>
            <a:pPr algn="l"/>
            <a:r>
              <a:rPr lang="en-IN" sz="2800" b="0" i="0" dirty="0">
                <a:effectLst/>
                <a:latin typeface="charter"/>
              </a:rPr>
              <a:t>HTML and CSS</a:t>
            </a:r>
          </a:p>
          <a:p>
            <a:pPr algn="l"/>
            <a:r>
              <a:rPr lang="en-IN" sz="2800" b="0" i="0" dirty="0">
                <a:effectLst/>
                <a:latin typeface="charter"/>
              </a:rPr>
              <a:t>Bootstrap</a:t>
            </a:r>
          </a:p>
          <a:p>
            <a:pPr algn="l"/>
            <a:r>
              <a:rPr lang="en-IN" sz="2800" b="0" i="0" dirty="0" err="1">
                <a:effectLst/>
                <a:latin typeface="charter"/>
              </a:rPr>
              <a:t>Javascript</a:t>
            </a:r>
            <a:endParaRPr lang="en-IN" sz="2800" b="0" i="0" dirty="0">
              <a:effectLst/>
              <a:latin typeface="charter"/>
            </a:endParaRPr>
          </a:p>
          <a:p>
            <a:pPr algn="l"/>
            <a:r>
              <a:rPr lang="en-IN" sz="2800" b="0" i="0" dirty="0">
                <a:effectLst/>
                <a:latin typeface="charter"/>
              </a:rPr>
              <a:t>Java Server Pages</a:t>
            </a:r>
          </a:p>
          <a:p>
            <a:endParaRPr lang="en-IN" dirty="0"/>
          </a:p>
        </p:txBody>
      </p:sp>
    </p:spTree>
    <p:extLst>
      <p:ext uri="{BB962C8B-B14F-4D97-AF65-F5344CB8AC3E}">
        <p14:creationId xmlns:p14="http://schemas.microsoft.com/office/powerpoint/2010/main" val="2422199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E8B68-233F-2182-0DDB-B2A9C79DB032}"/>
              </a:ext>
            </a:extLst>
          </p:cNvPr>
          <p:cNvSpPr>
            <a:spLocks noGrp="1"/>
          </p:cNvSpPr>
          <p:nvPr>
            <p:ph type="title"/>
          </p:nvPr>
        </p:nvSpPr>
        <p:spPr/>
        <p:txBody>
          <a:bodyPr/>
          <a:lstStyle/>
          <a:p>
            <a:r>
              <a:rPr lang="en-IN" dirty="0"/>
              <a:t>Servlets in Java</a:t>
            </a:r>
          </a:p>
        </p:txBody>
      </p:sp>
      <p:sp>
        <p:nvSpPr>
          <p:cNvPr id="3" name="Content Placeholder 2">
            <a:extLst>
              <a:ext uri="{FF2B5EF4-FFF2-40B4-BE49-F238E27FC236}">
                <a16:creationId xmlns:a16="http://schemas.microsoft.com/office/drawing/2014/main" id="{88BBB344-F2A1-1A7D-3C48-78DB0C98A7C0}"/>
              </a:ext>
            </a:extLst>
          </p:cNvPr>
          <p:cNvSpPr>
            <a:spLocks noGrp="1"/>
          </p:cNvSpPr>
          <p:nvPr>
            <p:ph idx="1"/>
          </p:nvPr>
        </p:nvSpPr>
        <p:spPr/>
        <p:txBody>
          <a:bodyPr/>
          <a:lstStyle/>
          <a:p>
            <a:r>
              <a:rPr lang="en-IN" dirty="0"/>
              <a:t>Servlet is a Java Program which has web server properties that runs on a server and capable of handling request and generating dynamic response.</a:t>
            </a:r>
          </a:p>
          <a:p>
            <a:r>
              <a:rPr lang="en-IN" dirty="0"/>
              <a:t>Servlet technology is used to create web applications servlets has capability of web server and responses to the requests.</a:t>
            </a:r>
          </a:p>
          <a:p>
            <a:r>
              <a:rPr lang="en-IN" dirty="0"/>
              <a:t>Servlets Types:</a:t>
            </a:r>
          </a:p>
          <a:p>
            <a:pPr marL="0" indent="0">
              <a:buNone/>
            </a:pPr>
            <a:r>
              <a:rPr lang="en-IN" dirty="0"/>
              <a:t>There are Two types of Servlet</a:t>
            </a:r>
          </a:p>
          <a:p>
            <a:pPr marL="0" indent="0">
              <a:buNone/>
            </a:pPr>
            <a:r>
              <a:rPr lang="en-IN" dirty="0"/>
              <a:t>Generic Servlet and HTTP Servlet.</a:t>
            </a:r>
          </a:p>
          <a:p>
            <a:endParaRPr lang="en-IN" dirty="0"/>
          </a:p>
        </p:txBody>
      </p:sp>
    </p:spTree>
    <p:extLst>
      <p:ext uri="{BB962C8B-B14F-4D97-AF65-F5344CB8AC3E}">
        <p14:creationId xmlns:p14="http://schemas.microsoft.com/office/powerpoint/2010/main" val="738936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17535-8B20-0E47-EE10-F220FAC4D37A}"/>
              </a:ext>
            </a:extLst>
          </p:cNvPr>
          <p:cNvSpPr>
            <a:spLocks noGrp="1"/>
          </p:cNvSpPr>
          <p:nvPr>
            <p:ph type="title"/>
          </p:nvPr>
        </p:nvSpPr>
        <p:spPr/>
        <p:txBody>
          <a:bodyPr/>
          <a:lstStyle/>
          <a:p>
            <a:r>
              <a:rPr lang="en-IN" dirty="0"/>
              <a:t>Java Database Connectivity (JDBC)</a:t>
            </a:r>
          </a:p>
        </p:txBody>
      </p:sp>
      <p:sp>
        <p:nvSpPr>
          <p:cNvPr id="3" name="Content Placeholder 2">
            <a:extLst>
              <a:ext uri="{FF2B5EF4-FFF2-40B4-BE49-F238E27FC236}">
                <a16:creationId xmlns:a16="http://schemas.microsoft.com/office/drawing/2014/main" id="{1BD75E85-6870-BDEB-2C72-F7A08C84759E}"/>
              </a:ext>
            </a:extLst>
          </p:cNvPr>
          <p:cNvSpPr>
            <a:spLocks noGrp="1"/>
          </p:cNvSpPr>
          <p:nvPr>
            <p:ph idx="1"/>
          </p:nvPr>
        </p:nvSpPr>
        <p:spPr/>
        <p:txBody>
          <a:bodyPr>
            <a:normAutofit/>
          </a:bodyPr>
          <a:lstStyle/>
          <a:p>
            <a:r>
              <a:rPr lang="en-IN" i="0" dirty="0">
                <a:effectLst/>
              </a:rPr>
              <a:t>Java™ database connectivity (JDBC) is the </a:t>
            </a:r>
            <a:r>
              <a:rPr lang="en-IN" i="0" dirty="0" err="1">
                <a:effectLst/>
              </a:rPr>
              <a:t>JavaSoft</a:t>
            </a:r>
            <a:r>
              <a:rPr lang="en-IN" i="0" dirty="0">
                <a:effectLst/>
              </a:rPr>
              <a:t> specification of a standard application programming interface (API) that allows Java programs to access database management systems. </a:t>
            </a:r>
            <a:r>
              <a:rPr lang="en-IN" dirty="0"/>
              <a:t> It is a Standard API provided by Oracle for Java Application to interact with different set of databases. </a:t>
            </a:r>
          </a:p>
          <a:p>
            <a:r>
              <a:rPr lang="en-IN" dirty="0"/>
              <a:t>Prerequisites:</a:t>
            </a:r>
          </a:p>
          <a:p>
            <a:pPr marL="0" indent="0">
              <a:buNone/>
            </a:pPr>
            <a:r>
              <a:rPr lang="en-IN" dirty="0"/>
              <a:t>    Java JDK</a:t>
            </a:r>
          </a:p>
          <a:p>
            <a:pPr marL="0" indent="0">
              <a:buNone/>
            </a:pPr>
            <a:r>
              <a:rPr lang="en-IN" dirty="0"/>
              <a:t>    Database: </a:t>
            </a:r>
            <a:r>
              <a:rPr lang="en-IN" dirty="0" err="1"/>
              <a:t>Oracle,Mysql</a:t>
            </a:r>
            <a:r>
              <a:rPr lang="en-IN" dirty="0"/>
              <a:t> etc…</a:t>
            </a:r>
          </a:p>
          <a:p>
            <a:pPr marL="0" indent="0">
              <a:buNone/>
            </a:pPr>
            <a:r>
              <a:rPr lang="en-IN" dirty="0"/>
              <a:t>   JDBC- Connector</a:t>
            </a:r>
          </a:p>
        </p:txBody>
      </p:sp>
    </p:spTree>
    <p:extLst>
      <p:ext uri="{BB962C8B-B14F-4D97-AF65-F5344CB8AC3E}">
        <p14:creationId xmlns:p14="http://schemas.microsoft.com/office/powerpoint/2010/main" val="1175407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6F938-5ABB-9662-0209-C133C76E4731}"/>
              </a:ext>
            </a:extLst>
          </p:cNvPr>
          <p:cNvSpPr>
            <a:spLocks noGrp="1"/>
          </p:cNvSpPr>
          <p:nvPr>
            <p:ph type="title"/>
          </p:nvPr>
        </p:nvSpPr>
        <p:spPr/>
        <p:txBody>
          <a:bodyPr/>
          <a:lstStyle/>
          <a:p>
            <a:r>
              <a:rPr lang="en-IN" dirty="0"/>
              <a:t>Creating a Connection</a:t>
            </a:r>
          </a:p>
        </p:txBody>
      </p:sp>
      <p:pic>
        <p:nvPicPr>
          <p:cNvPr id="5" name="Content Placeholder 4">
            <a:extLst>
              <a:ext uri="{FF2B5EF4-FFF2-40B4-BE49-F238E27FC236}">
                <a16:creationId xmlns:a16="http://schemas.microsoft.com/office/drawing/2014/main" id="{A724E091-9514-59BB-EDA9-B6BACD40BBCD}"/>
              </a:ext>
            </a:extLst>
          </p:cNvPr>
          <p:cNvPicPr>
            <a:picLocks noGrp="1" noChangeAspect="1"/>
          </p:cNvPicPr>
          <p:nvPr>
            <p:ph idx="1"/>
          </p:nvPr>
        </p:nvPicPr>
        <p:blipFill>
          <a:blip r:embed="rId2"/>
          <a:stretch>
            <a:fillRect/>
          </a:stretch>
        </p:blipFill>
        <p:spPr>
          <a:xfrm>
            <a:off x="642402" y="2339041"/>
            <a:ext cx="5758397" cy="3855571"/>
          </a:xfrm>
        </p:spPr>
      </p:pic>
    </p:spTree>
    <p:extLst>
      <p:ext uri="{BB962C8B-B14F-4D97-AF65-F5344CB8AC3E}">
        <p14:creationId xmlns:p14="http://schemas.microsoft.com/office/powerpoint/2010/main" val="3776135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DAE62-8EF6-82D0-3F7F-73D3A9C6FF96}"/>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6210D908-01A5-9F13-B2D7-A27480DD81FB}"/>
              </a:ext>
            </a:extLst>
          </p:cNvPr>
          <p:cNvSpPr>
            <a:spLocks noGrp="1"/>
          </p:cNvSpPr>
          <p:nvPr>
            <p:ph idx="1"/>
          </p:nvPr>
        </p:nvSpPr>
        <p:spPr/>
        <p:txBody>
          <a:bodyPr/>
          <a:lstStyle/>
          <a:p>
            <a:r>
              <a:rPr lang="en-IN" sz="1800" spc="15" dirty="0">
                <a:effectLst/>
                <a:latin typeface="Times New Roman" panose="02020603050405020304" pitchFamily="18" charset="0"/>
                <a:ea typeface="Calibri" panose="020F0502020204030204" pitchFamily="34" charset="0"/>
                <a:cs typeface="Shruti" panose="020B0502040204020203" pitchFamily="34" charset="0"/>
              </a:rPr>
              <a:t>In a nutshell, this internship has been an excellent and rewarding experience. I can conclude that there have been a lot I’ve learnt from my work at </a:t>
            </a:r>
            <a:r>
              <a:rPr lang="en-IN" sz="1800" spc="15" dirty="0" err="1">
                <a:effectLst/>
                <a:latin typeface="Times New Roman" panose="02020603050405020304" pitchFamily="18" charset="0"/>
                <a:ea typeface="Calibri" panose="020F0502020204030204" pitchFamily="34" charset="0"/>
                <a:cs typeface="Shruti" panose="020B0502040204020203" pitchFamily="34" charset="0"/>
              </a:rPr>
              <a:t>Aark</a:t>
            </a:r>
            <a:r>
              <a:rPr lang="en-IN" sz="1800" spc="15" dirty="0">
                <a:effectLst/>
                <a:latin typeface="Times New Roman" panose="02020603050405020304" pitchFamily="18" charset="0"/>
                <a:ea typeface="Calibri" panose="020F0502020204030204" pitchFamily="34" charset="0"/>
                <a:cs typeface="Shruti" panose="020B0502040204020203" pitchFamily="34" charset="0"/>
              </a:rPr>
              <a:t> </a:t>
            </a:r>
            <a:r>
              <a:rPr lang="en-IN" sz="1800" spc="15" dirty="0" err="1">
                <a:effectLst/>
                <a:latin typeface="Times New Roman" panose="02020603050405020304" pitchFamily="18" charset="0"/>
                <a:ea typeface="Calibri" panose="020F0502020204030204" pitchFamily="34" charset="0"/>
                <a:cs typeface="Shruti" panose="020B0502040204020203" pitchFamily="34" charset="0"/>
              </a:rPr>
              <a:t>Infosoft</a:t>
            </a:r>
            <a:r>
              <a:rPr lang="en-IN" sz="1800" spc="15" dirty="0">
                <a:effectLst/>
                <a:latin typeface="Times New Roman" panose="02020603050405020304" pitchFamily="18" charset="0"/>
                <a:ea typeface="Calibri" panose="020F0502020204030204" pitchFamily="34" charset="0"/>
                <a:cs typeface="Shruti" panose="020B0502040204020203" pitchFamily="34" charset="0"/>
              </a:rPr>
              <a:t>. Needless to say, the technical aspects of the work I’ve done are not flawless and could be improved provided enough time. As someone with no prior experience with JDBC whatsoever I believe my time spent in research and discovering it was well worth it and contributed to finding an acceptable solution to build a fully functional web service. Two main things that I’ve learned the importance of are time-management skills and self-motivation.</a:t>
            </a:r>
            <a:endParaRPr lang="en-IN" sz="1800" dirty="0">
              <a:effectLst/>
              <a:latin typeface="Calibri" panose="020F0502020204030204" pitchFamily="34" charset="0"/>
              <a:ea typeface="Calibri" panose="020F0502020204030204" pitchFamily="34" charset="0"/>
              <a:cs typeface="Shruti" panose="020B0502040204020203" pitchFamily="34" charset="0"/>
            </a:endParaRPr>
          </a:p>
          <a:p>
            <a:pPr marL="0" indent="0">
              <a:buNone/>
            </a:pPr>
            <a:endParaRPr lang="en-IN" dirty="0"/>
          </a:p>
        </p:txBody>
      </p:sp>
    </p:spTree>
    <p:extLst>
      <p:ext uri="{BB962C8B-B14F-4D97-AF65-F5344CB8AC3E}">
        <p14:creationId xmlns:p14="http://schemas.microsoft.com/office/powerpoint/2010/main" val="40793551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92</TotalTime>
  <Words>513</Words>
  <Application>Microsoft Office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Calibri</vt:lpstr>
      <vt:lpstr>Century Gothic</vt:lpstr>
      <vt:lpstr>charter</vt:lpstr>
      <vt:lpstr>inter-regular</vt:lpstr>
      <vt:lpstr>OracleSansVF</vt:lpstr>
      <vt:lpstr>Source Sans Pro</vt:lpstr>
      <vt:lpstr>Times New Roman</vt:lpstr>
      <vt:lpstr>Wingdings 2</vt:lpstr>
      <vt:lpstr>Quotable</vt:lpstr>
      <vt:lpstr>Internship in Java Development</vt:lpstr>
      <vt:lpstr>Abstract:</vt:lpstr>
      <vt:lpstr> What is Java Development?</vt:lpstr>
      <vt:lpstr>Tools used during my Internship Program</vt:lpstr>
      <vt:lpstr>Technologies Used:</vt:lpstr>
      <vt:lpstr>Servlets in Java</vt:lpstr>
      <vt:lpstr>Java Database Connectivity (JDBC)</vt:lpstr>
      <vt:lpstr>Creating a Connection</vt:lpstr>
      <vt:lpstr>Conclusion:</vt:lpstr>
      <vt:lpstr>                          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in Java Development</dc:title>
  <dc:creator>Ishan Kansara</dc:creator>
  <cp:lastModifiedBy>Ishan Kansara</cp:lastModifiedBy>
  <cp:revision>2</cp:revision>
  <dcterms:created xsi:type="dcterms:W3CDTF">2022-07-29T16:16:30Z</dcterms:created>
  <dcterms:modified xsi:type="dcterms:W3CDTF">2022-07-29T17:53:04Z</dcterms:modified>
</cp:coreProperties>
</file>