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3AAB772-C975-4B04-BD33-EE5CAD6DE42C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F66E21A-B7DB-4E20-A6A0-7983EC46461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76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B772-C975-4B04-BD33-EE5CAD6DE42C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E21A-B7DB-4E20-A6A0-7983EC464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31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B772-C975-4B04-BD33-EE5CAD6DE42C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E21A-B7DB-4E20-A6A0-7983EC46461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551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B772-C975-4B04-BD33-EE5CAD6DE42C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E21A-B7DB-4E20-A6A0-7983EC46461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343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B772-C975-4B04-BD33-EE5CAD6DE42C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E21A-B7DB-4E20-A6A0-7983EC464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63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B772-C975-4B04-BD33-EE5CAD6DE42C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E21A-B7DB-4E20-A6A0-7983EC46461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570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B772-C975-4B04-BD33-EE5CAD6DE42C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E21A-B7DB-4E20-A6A0-7983EC46461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200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B772-C975-4B04-BD33-EE5CAD6DE42C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E21A-B7DB-4E20-A6A0-7983EC46461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218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B772-C975-4B04-BD33-EE5CAD6DE42C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E21A-B7DB-4E20-A6A0-7983EC46461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37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B772-C975-4B04-BD33-EE5CAD6DE42C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E21A-B7DB-4E20-A6A0-7983EC464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9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B772-C975-4B04-BD33-EE5CAD6DE42C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E21A-B7DB-4E20-A6A0-7983EC46461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00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B772-C975-4B04-BD33-EE5CAD6DE42C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E21A-B7DB-4E20-A6A0-7983EC464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06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B772-C975-4B04-BD33-EE5CAD6DE42C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E21A-B7DB-4E20-A6A0-7983EC464612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73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B772-C975-4B04-BD33-EE5CAD6DE42C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E21A-B7DB-4E20-A6A0-7983EC46461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75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B772-C975-4B04-BD33-EE5CAD6DE42C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E21A-B7DB-4E20-A6A0-7983EC464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13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B772-C975-4B04-BD33-EE5CAD6DE42C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E21A-B7DB-4E20-A6A0-7983EC46461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28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B772-C975-4B04-BD33-EE5CAD6DE42C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E21A-B7DB-4E20-A6A0-7983EC464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99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AAB772-C975-4B04-BD33-EE5CAD6DE42C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66E21A-B7DB-4E20-A6A0-7983EC464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72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47FB0-683B-4008-9B84-ACF68ECB12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 Threading in Java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52F91-37A8-4145-AFF3-CF2927F1F6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7888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213F-11B0-42EF-907A-F5E77F9C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Thread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DF0DD-70CF-4F35-8A86-EAEED6AE6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ways to create thread.</a:t>
            </a:r>
          </a:p>
          <a:p>
            <a:pPr marL="457200" indent="-457200">
              <a:buAutoNum type="arabicParenR"/>
            </a:pPr>
            <a:r>
              <a:rPr lang="en-US" dirty="0"/>
              <a:t>By extending Thread class.</a:t>
            </a:r>
          </a:p>
          <a:p>
            <a:pPr marL="457200" indent="-457200">
              <a:buAutoNum type="arabicParenR"/>
            </a:pPr>
            <a:r>
              <a:rPr lang="en-US" dirty="0"/>
              <a:t>By implementing Runnable Interface.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484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5970E-C0DC-49C9-BAF9-DA8CEFA7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18F80-EBAA-43C4-8D22-20CB331BA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pPr algn="just"/>
            <a:r>
              <a:rPr lang="en-US" dirty="0"/>
              <a:t>One of the exciting features of Windows operating system is that- it allows the user to handle multiple tasks together. This facility in Windows operating System is called </a:t>
            </a:r>
            <a:r>
              <a:rPr lang="en-US" b="1" dirty="0"/>
              <a:t>Multitasking.</a:t>
            </a:r>
          </a:p>
          <a:p>
            <a:pPr algn="just"/>
            <a:r>
              <a:rPr lang="en-US" dirty="0"/>
              <a:t>In Java we can write the programs that perform multitasking using the Multithreading concept.</a:t>
            </a:r>
          </a:p>
          <a:p>
            <a:pPr algn="just"/>
            <a:r>
              <a:rPr lang="en-US" b="1" dirty="0"/>
              <a:t>Multithreading in java</a:t>
            </a:r>
            <a:r>
              <a:rPr lang="en-US" dirty="0"/>
              <a:t> is a process of executing multiple threads simultaneously.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179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6F84-5D09-45BD-BF68-1C901F694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BFA2B-3B43-454F-AA38-42C8FE465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</a:t>
            </a:r>
            <a:r>
              <a:rPr lang="en-US" b="1" dirty="0"/>
              <a:t>thread</a:t>
            </a:r>
            <a:r>
              <a:rPr lang="en-US" dirty="0"/>
              <a:t> is a lightweight sub-process, the smallest unit of processing. Multiprocessing and multithreading, both are used to achieve multitasking.</a:t>
            </a:r>
          </a:p>
          <a:p>
            <a:pPr algn="just"/>
            <a:r>
              <a:rPr lang="en-US" dirty="0"/>
              <a:t>Java Multithreading is mostly used in games, animation, etc.</a:t>
            </a:r>
          </a:p>
          <a:p>
            <a:pPr algn="just"/>
            <a:r>
              <a:rPr lang="en-US" dirty="0"/>
              <a:t>Thread is a tiny program running continuously. It is sometimes called as </a:t>
            </a:r>
            <a:r>
              <a:rPr lang="en-US" b="1" dirty="0"/>
              <a:t>light weight process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Threads are </a:t>
            </a:r>
            <a:r>
              <a:rPr lang="en-US" b="1" dirty="0"/>
              <a:t>independent</a:t>
            </a:r>
            <a:r>
              <a:rPr lang="en-US" dirty="0"/>
              <a:t>. If there occurs exception in one thread, it doesn't affect other threads. It uses a shared memory area.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536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82A57F-2E3C-45E9-B675-5A6F19F21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76" y="763479"/>
            <a:ext cx="10635448" cy="5237825"/>
          </a:xfrm>
        </p:spPr>
      </p:pic>
    </p:spTree>
    <p:extLst>
      <p:ext uri="{BB962C8B-B14F-4D97-AF65-F5344CB8AC3E}">
        <p14:creationId xmlns:p14="http://schemas.microsoft.com/office/powerpoint/2010/main" val="46566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3015-062A-419A-AECD-66068246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Thread and Process	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6D2C1A2-B1BC-4C84-8130-DC0052D2EE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858780"/>
              </p:ext>
            </p:extLst>
          </p:nvPr>
        </p:nvGraphicFramePr>
        <p:xfrm>
          <a:off x="1295402" y="2802585"/>
          <a:ext cx="9601200" cy="1716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25320944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774867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865838"/>
                  </a:ext>
                </a:extLst>
              </a:tr>
              <a:tr h="436334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Thread is a light-weight process.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Process is a heavy weight process.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348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Thread do not require separate address space for its execution. It runs in the address space of the process to which it belongs to.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Each process requires separate address space to execute.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389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762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2535-98C1-4D0A-9565-9E30C55F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DD647-28B1-482D-883D-A4C4AEFB5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Thread always exists in any one of following states.</a:t>
            </a:r>
          </a:p>
          <a:p>
            <a:pPr marL="457200" indent="-457200">
              <a:buAutoNum type="arabicParenR"/>
            </a:pPr>
            <a:r>
              <a:rPr lang="en-US" dirty="0"/>
              <a:t>New or Create State.</a:t>
            </a:r>
          </a:p>
          <a:p>
            <a:pPr marL="457200" indent="-457200">
              <a:buAutoNum type="arabicParenR"/>
            </a:pPr>
            <a:r>
              <a:rPr lang="en-US" dirty="0"/>
              <a:t>Runnable State.</a:t>
            </a:r>
          </a:p>
          <a:p>
            <a:pPr marL="457200" indent="-457200">
              <a:buAutoNum type="arabicParenR"/>
            </a:pPr>
            <a:r>
              <a:rPr lang="en-US" dirty="0"/>
              <a:t>Waiting State.</a:t>
            </a:r>
          </a:p>
          <a:p>
            <a:pPr marL="457200" indent="-457200">
              <a:buAutoNum type="arabicParenR"/>
            </a:pPr>
            <a:r>
              <a:rPr lang="en-US" dirty="0"/>
              <a:t>Timed Waiting State.</a:t>
            </a:r>
          </a:p>
          <a:p>
            <a:pPr marL="457200" indent="-457200">
              <a:buAutoNum type="arabicParenR"/>
            </a:pPr>
            <a:r>
              <a:rPr lang="en-US" dirty="0"/>
              <a:t>Blocked State.</a:t>
            </a:r>
          </a:p>
          <a:p>
            <a:pPr marL="457200" indent="-457200">
              <a:buAutoNum type="arabicParenR"/>
            </a:pPr>
            <a:r>
              <a:rPr lang="en-US" dirty="0"/>
              <a:t>Terminated State.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289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2DDCD-BCF1-4CB9-BC01-0598F151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of Thread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A885-224F-4B94-8E3E-F1C81343C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Thread is life cycle specifies how a thread gets processed in java program. By executing various method. Following figure represent how a particular thread can be in one of state at any time.</a:t>
            </a:r>
          </a:p>
          <a:p>
            <a:pPr marL="457200" indent="-457200" algn="just">
              <a:buAutoNum type="arabicParenR"/>
            </a:pPr>
            <a:r>
              <a:rPr lang="en-US" b="1" dirty="0"/>
              <a:t>New State:</a:t>
            </a:r>
            <a:r>
              <a:rPr lang="en-US" dirty="0"/>
              <a:t> when a thread starts its life cycle it enters in the new state or a create state.</a:t>
            </a:r>
          </a:p>
          <a:p>
            <a:pPr marL="457200" indent="-457200" algn="just">
              <a:buAutoNum type="arabicParenR"/>
            </a:pPr>
            <a:r>
              <a:rPr lang="en-US" b="1" dirty="0"/>
              <a:t>Runnable State:</a:t>
            </a:r>
            <a:r>
              <a:rPr lang="en-US" dirty="0"/>
              <a:t> This is a state in which a thread starts executing.</a:t>
            </a:r>
          </a:p>
          <a:p>
            <a:pPr marL="457200" indent="-457200" algn="just">
              <a:buAutoNum type="arabicParenR"/>
            </a:pPr>
            <a:r>
              <a:rPr lang="en-US" b="1" dirty="0"/>
              <a:t>Waiting State:</a:t>
            </a:r>
            <a:r>
              <a:rPr lang="en-US" dirty="0"/>
              <a:t> Sometimes one thread has to undergo in waiting state because another thread starts executing.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2979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7EA7-1683-44DB-B38F-200F4B8D4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DCF7AD8-B2E3-4777-8284-377772C8E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5724" y="621436"/>
            <a:ext cx="10644326" cy="561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37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50C7-8AAD-4462-9F3D-7358A646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30A89-D4BB-4BC5-92E4-69FDF1760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b="1" dirty="0"/>
              <a:t>4) Times Waiting State:</a:t>
            </a:r>
            <a:r>
              <a:rPr lang="en-US" dirty="0"/>
              <a:t> There is a provision to keep a particular threading waiting for some interval . This allows to execute high prioritized threads first. After the timing gets over, the thread in waiting state enters in runnable state.</a:t>
            </a:r>
          </a:p>
          <a:p>
            <a:pPr marL="0" indent="0" algn="just">
              <a:buNone/>
            </a:pPr>
            <a:r>
              <a:rPr lang="en-US" b="1" dirty="0"/>
              <a:t>5) Blocked State</a:t>
            </a:r>
            <a:r>
              <a:rPr lang="en-US" dirty="0"/>
              <a:t>: When a particular thread issues an Input / Output request then operating system sends it in blocked state until the I/O operation gets completed. After the I/O completion the thread is sent back to the runnable state.</a:t>
            </a:r>
          </a:p>
          <a:p>
            <a:pPr marL="0" indent="0" algn="just">
              <a:buNone/>
            </a:pPr>
            <a:r>
              <a:rPr lang="en-US" b="1" dirty="0"/>
              <a:t>6) Terminated State: </a:t>
            </a:r>
            <a:r>
              <a:rPr lang="en-US" dirty="0"/>
              <a:t>After successful completion of the execution the thread in runnable state enters the terminated state.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039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66</TotalTime>
  <Words>449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Multi Threading in Java</vt:lpstr>
      <vt:lpstr>Introduction  </vt:lpstr>
      <vt:lpstr>PowerPoint Presentation</vt:lpstr>
      <vt:lpstr>PowerPoint Presentation</vt:lpstr>
      <vt:lpstr>Difference between Thread and Process </vt:lpstr>
      <vt:lpstr>Thread States </vt:lpstr>
      <vt:lpstr>Life Cycle of Thread </vt:lpstr>
      <vt:lpstr>PowerPoint Presentation</vt:lpstr>
      <vt:lpstr>PowerPoint Presentation</vt:lpstr>
      <vt:lpstr>How to create Thread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Threading in Java</dc:title>
  <dc:creator>nagar</dc:creator>
  <cp:lastModifiedBy>nagar</cp:lastModifiedBy>
  <cp:revision>9</cp:revision>
  <dcterms:created xsi:type="dcterms:W3CDTF">2019-09-29T15:00:59Z</dcterms:created>
  <dcterms:modified xsi:type="dcterms:W3CDTF">2019-09-29T16:07:51Z</dcterms:modified>
</cp:coreProperties>
</file>