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3"/>
    <p:sldMasterId id="2147483663" r:id="rId4"/>
  </p:sldMasterIdLst>
  <p:notesMasterIdLst>
    <p:notesMasterId r:id="rId9"/>
  </p:notesMasterIdLst>
  <p:sldIdLst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9" autoAdjust="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4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E45638-6C34-4AAC-8ECE-4D448546AA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33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E6AD7D-C26C-4B4E-B528-C63A2A62E710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Before you begin:</a:t>
            </a:r>
            <a:endParaRPr lang="en-US"/>
          </a:p>
          <a:p>
            <a:r>
              <a:rPr lang="en-US"/>
              <a:t>If you’re not sure what a Personal Folders file is or what it means to store messages on your own computer, see the Outlook 2007 online training presentation titled “Manage your mailbox II: Understand your choices for storing.”</a:t>
            </a:r>
          </a:p>
          <a:p>
            <a:r>
              <a:rPr lang="en-US"/>
              <a:t>[</a:t>
            </a:r>
            <a:r>
              <a:rPr lang="en-US" b="1"/>
              <a:t>Note to trainer</a:t>
            </a:r>
            <a:r>
              <a:rPr lang="en-US"/>
              <a:t>: For detailed help in customizing this template, see the very last slide. Also, look for additional lesson text in the notes pane of some slides.]</a:t>
            </a:r>
          </a:p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5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CC969-6E20-4EE5-8A89-6A34ED67F8CA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D480B-0F8A-49E5-8E21-0290FCF741E2}" type="slidenum">
              <a:rPr lang="en-US"/>
              <a:pPr/>
              <a:t>3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CC415-AABF-411E-BBEB-613A7164F68B}" type="slidenum">
              <a:rPr lang="en-US"/>
              <a:pPr/>
              <a:t>4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6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Manage your mailbox III: Move or copy messages to Personal Folders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D298FC1-1C9F-4749-B0A9-51E95C0E11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Manage your mailbox III: Move or copy messages to Personal Folders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B19BC-FE43-42EB-93B8-B2EDC8EEE8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9880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Manage your mailbox III: Move or copy messages to Personal Folders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549DC-99E9-4DC3-8671-92961B692E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6348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345238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Manage your mailbox III: Move or copy messages to Personal Folders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ACB41F-C0A1-4A3E-861B-34F9AA2FE8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237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345238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Manage your mailbox III: Move or copy messages to Personal Folders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3A821A6-5F88-4A6C-9E01-DF18E62EEF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79939"/>
      </p:ext>
    </p:extLst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Manage your mailbox III: Move or copy messages to Personal Folders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8FC1-1C9F-4749-B0A9-51E95C0E1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644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Manage your mailbox III: Move or copy messages to Personal Folders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FDEE-CF26-4989-9ABD-F393E00CD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361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Manage your mailbox III: Move or copy messages to Personal Folders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9594-B45F-486C-BB7C-CE9D27F846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254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Manage your mailbox III: Move or copy messages to Personal Folders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63A8-884B-44BD-AC2D-93D7FBBD4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450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Manage your mailbox III: Move or copy messages to Personal Folders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FD29-44A2-4EC3-8407-76DE9E92B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6182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Manage your mailbox III: Move or copy messages to Personal Folders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2649-2E60-4DDA-859D-A095CED42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007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Manage your mailbox III: Move or copy messages to Personal Folders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6FDEE-CF26-4989-9ABD-F393E00CDA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63727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Manage your mailbox III: Move or copy messages to Personal Folders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57C0-BCED-44D7-9717-A2F50CD20E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0872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Manage your mailbox III: Move or copy messages to Personal Folders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CCC-9F0D-4BA4-85F1-DD16898307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961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Manage your mailbox III: Move or copy messages to Personal Folders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1118-AB76-47FF-88ED-91CF9E852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090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Manage your mailbox III: Move or copy messages to Personal Folders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19BC-FE43-42EB-93B8-B2EDC8EEE8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0677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Manage your mailbox III: Move or copy messages to Personal Folders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49DC-99E9-4DC3-8671-92961B692E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7296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345238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Manage your mailbox III: Move or copy messages to Personal Folders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ACB41F-C0A1-4A3E-861B-34F9AA2FE8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596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Manage your mailbox III: Move or copy messages to Personal Folders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D9594-B45F-486C-BB7C-CE9D27F846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17794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Manage your mailbox III: Move or copy messages to Personal Folders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363A8-884B-44BD-AC2D-93D7FBBD4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5399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Manage your mailbox III: Move or copy messages to Personal Folders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9FD29-44A2-4EC3-8407-76DE9E92B9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859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Manage your mailbox III: Move or copy messages to Personal Folders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B2649-2E60-4DDA-859D-A095CED421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46606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Manage your mailbox III: Move or copy messages to Personal Folders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857C0-BCED-44D7-9717-A2F50CD20E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8016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Manage your mailbox III: Move or copy messages to Personal Folders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4DCCC-9F0D-4BA4-85F1-DD16898307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3364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Manage your mailbox III: Move or copy messages to Personal Folders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1118-AB76-47FF-88ED-91CF9E8527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7212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 r="-1686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572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5AB4"/>
                </a:solidFill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345238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5AB4"/>
                </a:solidFill>
              </a:defRPr>
            </a:lvl1pPr>
          </a:lstStyle>
          <a:p>
            <a:r>
              <a:rPr lang="en-US"/>
              <a:t>Manage your mailbox III: Move or copy messages to Personal Folders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5AB4"/>
                </a:solidFill>
              </a:defRPr>
            </a:lvl1pPr>
          </a:lstStyle>
          <a:p>
            <a:fld id="{2C2B5299-8DA8-4A0E-8274-DA9C11C32642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>
    <p:wipe dir="d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Manage your mailbox III: Move or copy messages to Personal Folders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B5299-8DA8-4A0E-8274-DA9C11C32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9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wipe dir="d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2838" y="2219325"/>
            <a:ext cx="6919912" cy="1470025"/>
          </a:xfrm>
        </p:spPr>
        <p:txBody>
          <a:bodyPr/>
          <a:lstStyle/>
          <a:p>
            <a:r>
              <a:rPr lang="en-US" dirty="0"/>
              <a:t>Microsoft</a:t>
            </a:r>
            <a:r>
              <a:rPr lang="en-US" sz="2800" baseline="70000" dirty="0">
                <a:cs typeface="Tahoma" pitchFamily="34" charset="0"/>
              </a:rPr>
              <a:t>®</a:t>
            </a:r>
            <a:r>
              <a:rPr lang="en-US" dirty="0"/>
              <a:t> Office </a:t>
            </a:r>
            <a:br>
              <a:rPr lang="en-US" dirty="0"/>
            </a:br>
            <a:r>
              <a:rPr lang="en-US" dirty="0"/>
              <a:t>Outlook</a:t>
            </a:r>
            <a:r>
              <a:rPr lang="en-US" sz="2800" baseline="70000" dirty="0">
                <a:cs typeface="Tahoma" pitchFamily="34" charset="0"/>
              </a:rPr>
              <a:t>®</a:t>
            </a:r>
            <a:r>
              <a:rPr lang="en-US" dirty="0"/>
              <a:t> </a:t>
            </a:r>
            <a:r>
              <a:rPr lang="en-US" dirty="0">
                <a:cs typeface="Tahoma" pitchFamily="34" charset="0"/>
              </a:rPr>
              <a:t>2007 Training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2963" y="4291013"/>
            <a:ext cx="7458075" cy="1030287"/>
          </a:xfrm>
        </p:spPr>
        <p:txBody>
          <a:bodyPr/>
          <a:lstStyle/>
          <a:p>
            <a:r>
              <a:rPr lang="en-US" b="1"/>
              <a:t>Manage your mailbox III: Move or copy messages to Personal Folders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gray">
          <a:xfrm>
            <a:off x="2019300" y="1201738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[Your company name] presents: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build="p" autoUpdateAnimBg="0" advAuto="1000"/>
      <p:bldP spid="819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28675"/>
            <a:ext cx="8431213" cy="3443288"/>
          </a:xfrm>
          <a:noFill/>
        </p:spPr>
        <p:txBody>
          <a:bodyPr/>
          <a:lstStyle/>
          <a:p>
            <a:pPr marL="276225" indent="-276225">
              <a:spcAft>
                <a:spcPct val="75000"/>
              </a:spcAft>
              <a:buClr>
                <a:srgbClr val="FF9900"/>
              </a:buClr>
              <a:buFontTx/>
              <a:buChar char="•"/>
            </a:pPr>
            <a:r>
              <a:rPr lang="en-US" sz="2800"/>
              <a:t>Overview: Your electronic filing cabinet</a:t>
            </a:r>
          </a:p>
          <a:p>
            <a:pPr marL="276225" indent="-276225">
              <a:spcAft>
                <a:spcPct val="75000"/>
              </a:spcAft>
              <a:buClr>
                <a:srgbClr val="FF9900"/>
              </a:buClr>
              <a:buFontTx/>
              <a:buChar char="•"/>
            </a:pPr>
            <a:r>
              <a:rPr lang="en-US" sz="2800"/>
              <a:t>Lesson: Store your messages in Personal Folders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Manage your mailbox III: Move or copy messages to Personal Folders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4610100"/>
            <a:ext cx="82296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/>
          <a:p>
            <a:pPr>
              <a:spcBef>
                <a:spcPct val="20000"/>
              </a:spcBef>
            </a:pPr>
            <a:r>
              <a:rPr lang="en-US" sz="2400"/>
              <a:t>The lesson includes a list of suggested tasks and a set of test questions.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24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Overview: Your electronic filing cabinet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Manage your mailbox III: Move or copy messages to Personal Folders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852613" y="881063"/>
            <a:ext cx="5462587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spcAft>
                <a:spcPct val="75000"/>
              </a:spcAft>
            </a:pPr>
            <a:r>
              <a:rPr lang="en-US" sz="2400"/>
              <a:t>A Personal Folders file is similar to a filing cabinet. </a:t>
            </a:r>
          </a:p>
          <a:p>
            <a:pPr>
              <a:spcBef>
                <a:spcPct val="20000"/>
              </a:spcBef>
              <a:spcAft>
                <a:spcPct val="75000"/>
              </a:spcAft>
            </a:pPr>
            <a:r>
              <a:rPr lang="en-US" sz="2400"/>
              <a:t>How? It’s a place for you to store your messages for easy retrieval later.</a:t>
            </a:r>
          </a:p>
          <a:p>
            <a:pPr>
              <a:spcBef>
                <a:spcPct val="20000"/>
              </a:spcBef>
              <a:spcAft>
                <a:spcPct val="75000"/>
              </a:spcAft>
            </a:pPr>
            <a:r>
              <a:rPr lang="en-US" sz="2400"/>
              <a:t>In this course, you’ll see how to create a Personal Folders file that you can use to store e-mail messages on your own computer.</a:t>
            </a:r>
          </a:p>
        </p:txBody>
      </p:sp>
      <p:pic>
        <p:nvPicPr>
          <p:cNvPr id="14341" name="Picture 5" descr="Computer, box with folders, mess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2604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goals			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5188"/>
            <a:ext cx="8431213" cy="4659312"/>
          </a:xfrm>
        </p:spPr>
        <p:txBody>
          <a:bodyPr/>
          <a:lstStyle/>
          <a:p>
            <a:pPr marL="233363" indent="-233363">
              <a:spcAft>
                <a:spcPct val="75000"/>
              </a:spcAft>
              <a:buClr>
                <a:srgbClr val="FF9900"/>
              </a:buClr>
              <a:buFontTx/>
              <a:buChar char="•"/>
            </a:pPr>
            <a:r>
              <a:rPr lang="en-US" sz="2400"/>
              <a:t>Create a Personal Folders file that you can use to move your e-mail messages from the server to your own computer. </a:t>
            </a:r>
          </a:p>
          <a:p>
            <a:pPr marL="233363" indent="-233363">
              <a:spcAft>
                <a:spcPct val="75000"/>
              </a:spcAft>
              <a:buClr>
                <a:srgbClr val="FF9900"/>
              </a:buClr>
              <a:buFontTx/>
              <a:buChar char="•"/>
            </a:pPr>
            <a:r>
              <a:rPr lang="en-US" sz="2400"/>
              <a:t>Create subfolders inside the Personal Folders file for better organization. </a:t>
            </a:r>
          </a:p>
          <a:p>
            <a:pPr marL="233363" indent="-233363">
              <a:spcAft>
                <a:spcPct val="75000"/>
              </a:spcAft>
              <a:buClr>
                <a:srgbClr val="FF9900"/>
              </a:buClr>
              <a:buFontTx/>
              <a:buChar char="•"/>
            </a:pPr>
            <a:r>
              <a:rPr lang="en-US" sz="2400"/>
              <a:t>Export messages to a Personal Folders file to create backup copies of them.</a:t>
            </a:r>
          </a:p>
          <a:p>
            <a:pPr marL="233363" indent="-233363">
              <a:spcAft>
                <a:spcPct val="75000"/>
              </a:spcAft>
              <a:buClr>
                <a:srgbClr val="FF9900"/>
              </a:buClr>
              <a:buFontTx/>
              <a:buChar char="•"/>
            </a:pPr>
            <a:endParaRPr lang="en-US" sz="2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Manage your mailbox III: Move or copy messages to Personal Folders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3">
      <a:dk1>
        <a:srgbClr val="7B7A8E"/>
      </a:dk1>
      <a:lt1>
        <a:srgbClr val="FFFFFF"/>
      </a:lt1>
      <a:dk2>
        <a:srgbClr val="9B9AB3"/>
      </a:dk2>
      <a:lt2>
        <a:srgbClr val="FFFFFF"/>
      </a:lt2>
      <a:accent1>
        <a:srgbClr val="807EB0"/>
      </a:accent1>
      <a:accent2>
        <a:srgbClr val="333399"/>
      </a:accent2>
      <a:accent3>
        <a:srgbClr val="CBCAD6"/>
      </a:accent3>
      <a:accent4>
        <a:srgbClr val="DADADA"/>
      </a:accent4>
      <a:accent5>
        <a:srgbClr val="C0C0D4"/>
      </a:accent5>
      <a:accent6>
        <a:srgbClr val="2D2D8A"/>
      </a:accent6>
      <a:hlink>
        <a:srgbClr val="DEE8F9"/>
      </a:hlink>
      <a:folHlink>
        <a:srgbClr val="D1CFFB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5E9DFF-6623-473D-825B-B1820075DAF6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D8954C7A-76D2-41D1-8064-F0C8564927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 Outlook 2007—Manage your mailbox III Move or copy messages to Personal Folders</Template>
  <TotalTime>0</TotalTime>
  <Words>281</Words>
  <Application>Microsoft Office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1_Default Design</vt:lpstr>
      <vt:lpstr>Office Theme</vt:lpstr>
      <vt:lpstr>Microsoft® Office  Outlook® 2007 Training</vt:lpstr>
      <vt:lpstr>Course contents</vt:lpstr>
      <vt:lpstr>Overview: Your electronic filing cabinet</vt:lpstr>
      <vt:lpstr>Course goals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2014-11-19T21:30:54Z</dcterms:created>
  <dcterms:modified xsi:type="dcterms:W3CDTF">2014-11-19T21:33:17Z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TC028280619991</vt:lpwstr>
  </property>
</Properties>
</file>