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5"/>
  </p:notesMasterIdLst>
  <p:handoutMasterIdLst>
    <p:handoutMasterId r:id="rId6"/>
  </p:handoutMasterIdLst>
  <p:sldIdLst>
    <p:sldId id="302" r:id="rId2"/>
    <p:sldId id="261" r:id="rId3"/>
    <p:sldId id="301" r:id="rId4"/>
  </p:sldIdLst>
  <p:sldSz cx="9144000" cy="6858000" type="screen4x3"/>
  <p:notesSz cx="6858000" cy="9144000"/>
  <p:custDataLst>
    <p:tags r:id="rId7"/>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3888">
          <p15:clr>
            <a:srgbClr val="A4A3A4"/>
          </p15:clr>
        </p15:guide>
        <p15:guide id="3" orient="horz" pos="192">
          <p15:clr>
            <a:srgbClr val="A4A3A4"/>
          </p15:clr>
        </p15:guide>
        <p15:guide id="4" orient="horz" pos="768">
          <p15:clr>
            <a:srgbClr val="A4A3A4"/>
          </p15:clr>
        </p15:guide>
        <p15:guide id="5" pos="2882">
          <p15:clr>
            <a:srgbClr val="A4A3A4"/>
          </p15:clr>
        </p15:guide>
        <p15:guide id="6" pos="240">
          <p15:clr>
            <a:srgbClr val="A4A3A4"/>
          </p15:clr>
        </p15:guide>
        <p15:guide id="7" pos="5520">
          <p15:clr>
            <a:srgbClr val="A4A3A4"/>
          </p15:clr>
        </p15:guide>
      </p15:sldGuideLst>
    </p:ext>
    <p:ext uri="{2D200454-40CA-4A62-9FC3-DE9A4176ACB9}">
      <p15:notesGuideLst xmlns:p15="http://schemas.microsoft.com/office/powerpoint/2012/main">
        <p15:guide id="1" orient="horz" pos="2880">
          <p15:clr>
            <a:srgbClr val="A4A3A4"/>
          </p15:clr>
        </p15:guide>
        <p15:guide id="2" orient="horz" pos="179">
          <p15:clr>
            <a:srgbClr val="A4A3A4"/>
          </p15:clr>
        </p15:guide>
        <p15:guide id="3" pos="2160">
          <p15:clr>
            <a:srgbClr val="A4A3A4"/>
          </p15:clr>
        </p15:guide>
        <p15:guide id="4" pos="204">
          <p15:clr>
            <a:srgbClr val="A4A3A4"/>
          </p15:clr>
        </p15:guide>
        <p15:guide id="5" pos="4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7177" autoAdjust="0"/>
  </p:normalViewPr>
  <p:slideViewPr>
    <p:cSldViewPr>
      <p:cViewPr varScale="1">
        <p:scale>
          <a:sx n="101" d="100"/>
          <a:sy n="101" d="100"/>
        </p:scale>
        <p:origin x="2028" y="114"/>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11/19/2014</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extLst>
      <p:ext uri="{BB962C8B-B14F-4D97-AF65-F5344CB8AC3E}">
        <p14:creationId xmlns:p14="http://schemas.microsoft.com/office/powerpoint/2010/main" val="202165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2</a:t>
            </a:fld>
            <a:endParaRPr lang="en-US"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88975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3</a:t>
            </a:fld>
            <a:endParaRPr lang="en-US"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22192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p:txBody>
          <a:bodyPr/>
          <a:lstStyle/>
          <a:p>
            <a:r>
              <a:rPr lang="en-US" dirty="0" smtClean="0"/>
              <a:t>Sample Title Slide</a:t>
            </a:r>
            <a:br>
              <a:rPr lang="en-US" dirty="0" smtClean="0"/>
            </a:br>
            <a:r>
              <a:rPr lang="en-US" dirty="0" smtClean="0"/>
              <a:t>Symantec Corporate Template</a:t>
            </a:r>
            <a:endParaRPr lang="en-US" dirty="0"/>
          </a:p>
        </p:txBody>
      </p:sp>
      <p:sp>
        <p:nvSpPr>
          <p:cNvPr id="4" name="Subtitle 3"/>
          <p:cNvSpPr>
            <a:spLocks noGrp="1"/>
          </p:cNvSpPr>
          <p:nvPr>
            <p:ph type="subTitle" idx="1"/>
          </p:nvPr>
        </p:nvSpPr>
        <p:spPr/>
        <p:txBody>
          <a:bodyPr/>
          <a:lstStyle/>
          <a:p>
            <a:r>
              <a:rPr lang="en-US" dirty="0" smtClean="0"/>
              <a:t>Presenter’s Name Here</a:t>
            </a:r>
            <a:endParaRPr lang="en-US" dirty="0"/>
          </a:p>
        </p:txBody>
      </p:sp>
      <p:sp>
        <p:nvSpPr>
          <p:cNvPr id="5" name="Text Placeholder 4"/>
          <p:cNvSpPr>
            <a:spLocks noGrp="1"/>
          </p:cNvSpPr>
          <p:nvPr>
            <p:ph type="body" sz="quarter" idx="10"/>
          </p:nvPr>
        </p:nvSpPr>
        <p:spPr/>
        <p:txBody>
          <a:bodyPr/>
          <a:lstStyle/>
          <a:p>
            <a:r>
              <a:rPr lang="en-US" dirty="0" smtClean="0"/>
              <a:t>Presenter’s Title Here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Titles Are 28 Pt Calibri Bold (Title Case)</a:t>
            </a:r>
          </a:p>
        </p:txBody>
      </p:sp>
      <p:sp>
        <p:nvSpPr>
          <p:cNvPr id="16388" name="Rectangle 3"/>
          <p:cNvSpPr>
            <a:spLocks noGrp="1" noChangeArrowheads="1"/>
          </p:cNvSpPr>
          <p:nvPr>
            <p:ph idx="1"/>
          </p:nvPr>
        </p:nvSpPr>
        <p:spPr/>
        <p:txBody>
          <a:bodyPr/>
          <a:lstStyle/>
          <a:p>
            <a:r>
              <a:rPr lang="en-US" dirty="0" smtClean="0"/>
              <a:t>Primary bullets are 24-point</a:t>
            </a:r>
          </a:p>
          <a:p>
            <a:pPr lvl="1"/>
            <a:r>
              <a:rPr lang="en-US" dirty="0" smtClean="0"/>
              <a:t>Secondary bullets (press tab key) are 20-point</a:t>
            </a:r>
          </a:p>
          <a:p>
            <a:pPr lvl="2"/>
            <a:r>
              <a:rPr lang="en-US" dirty="0" smtClean="0"/>
              <a:t>Tertiary bullets (press tab key again) are 16-point</a:t>
            </a:r>
          </a:p>
          <a:p>
            <a:r>
              <a:rPr lang="en-US" dirty="0" smtClean="0"/>
              <a:t>All bulleted text is Calibri font, non-bold</a:t>
            </a:r>
          </a:p>
          <a:p>
            <a:r>
              <a:rPr lang="en-US" dirty="0" smtClean="0"/>
              <a:t>All bulleted text is sentence case (capitalize first letter of first word only)</a:t>
            </a:r>
          </a:p>
          <a:p>
            <a:r>
              <a:rPr lang="en-US" dirty="0" smtClean="0"/>
              <a:t>Use </a:t>
            </a:r>
            <a:r>
              <a:rPr lang="en-US" dirty="0" smtClean="0">
                <a:solidFill>
                  <a:schemeClr val="accent6"/>
                </a:solidFill>
              </a:rPr>
              <a:t>Symantec orange </a:t>
            </a:r>
            <a:r>
              <a:rPr lang="en-US" dirty="0" smtClean="0"/>
              <a:t>for highlight text</a:t>
            </a:r>
          </a:p>
        </p:txBody>
      </p:sp>
      <p:sp>
        <p:nvSpPr>
          <p:cNvPr id="8" name="Footer Placeholder 7"/>
          <p:cNvSpPr>
            <a:spLocks noGrp="1"/>
          </p:cNvSpPr>
          <p:nvPr>
            <p:ph type="ftr" sz="quarter" idx="10"/>
          </p:nvPr>
        </p:nvSpPr>
        <p:spPr/>
        <p:txBody>
          <a:bodyPr/>
          <a:lstStyle/>
          <a:p>
            <a:pPr>
              <a:defRPr/>
            </a:pPr>
            <a:r>
              <a:rPr lang="en-US" smtClean="0"/>
              <a:t>Presentation Identifier Goes Here</a:t>
            </a:r>
            <a:endParaRPr lang="en-US"/>
          </a:p>
        </p:txBody>
      </p:sp>
      <p:sp>
        <p:nvSpPr>
          <p:cNvPr id="7" name="Slide Number Placeholder 6"/>
          <p:cNvSpPr>
            <a:spLocks noGrp="1"/>
          </p:cNvSpPr>
          <p:nvPr>
            <p:ph type="sldNum" sz="quarter" idx="11"/>
          </p:nvPr>
        </p:nvSpPr>
        <p:spPr/>
        <p:txBody>
          <a:bodyPr/>
          <a:lstStyle/>
          <a:p>
            <a:pPr>
              <a:defRPr/>
            </a:pPr>
            <a:fld id="{446C9BED-6FD4-4BA4-B6B0-4A26058AC9EF}"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Titles Are 28 Pt Calibri Bold (Title Case)</a:t>
            </a:r>
            <a:br>
              <a:rPr lang="en-US" smtClean="0"/>
            </a:br>
            <a:r>
              <a:rPr lang="en-US" smtClean="0"/>
              <a:t>Space For Two-Line Titles</a:t>
            </a:r>
            <a:endParaRPr lang="en-US" dirty="0" smtClean="0"/>
          </a:p>
        </p:txBody>
      </p:sp>
      <p:sp>
        <p:nvSpPr>
          <p:cNvPr id="16388" name="Rectangle 3"/>
          <p:cNvSpPr>
            <a:spLocks noGrp="1" noChangeArrowheads="1"/>
          </p:cNvSpPr>
          <p:nvPr>
            <p:ph idx="1"/>
          </p:nvPr>
        </p:nvSpPr>
        <p:spPr/>
        <p:txBody>
          <a:bodyPr/>
          <a:lstStyle/>
          <a:p>
            <a:r>
              <a:rPr lang="en-US" dirty="0" smtClean="0"/>
              <a:t>Primary bullets are 24-point</a:t>
            </a:r>
          </a:p>
          <a:p>
            <a:pPr lvl="1"/>
            <a:r>
              <a:rPr lang="en-US" dirty="0" smtClean="0"/>
              <a:t>Secondary bullets (press tab key) are 20-point</a:t>
            </a:r>
          </a:p>
          <a:p>
            <a:pPr lvl="2"/>
            <a:r>
              <a:rPr lang="en-US" dirty="0" smtClean="0"/>
              <a:t>Tertiary bullets (press tab key again) are 16-point</a:t>
            </a:r>
          </a:p>
          <a:p>
            <a:r>
              <a:rPr lang="en-US" dirty="0" smtClean="0"/>
              <a:t>All bulleted text is Calibri font, non-bold</a:t>
            </a:r>
          </a:p>
          <a:p>
            <a:r>
              <a:rPr lang="en-US" dirty="0" smtClean="0"/>
              <a:t>All bulleted text is sentence case (capitalize first letter of first word only)</a:t>
            </a:r>
          </a:p>
          <a:p>
            <a:r>
              <a:rPr lang="en-US" dirty="0" smtClean="0"/>
              <a:t>Use </a:t>
            </a:r>
            <a:r>
              <a:rPr lang="en-US" dirty="0" smtClean="0">
                <a:solidFill>
                  <a:schemeClr val="accent6"/>
                </a:solidFill>
              </a:rPr>
              <a:t>Symantec orange</a:t>
            </a:r>
            <a:r>
              <a:rPr lang="en-US" dirty="0" smtClean="0">
                <a:solidFill>
                  <a:schemeClr val="accent4"/>
                </a:solidFill>
              </a:rPr>
              <a:t> </a:t>
            </a:r>
            <a:r>
              <a:rPr lang="en-US" dirty="0" smtClean="0"/>
              <a:t>for highlight text</a:t>
            </a:r>
          </a:p>
        </p:txBody>
      </p:sp>
      <p:sp>
        <p:nvSpPr>
          <p:cNvPr id="7" name="Footer Placeholder 6"/>
          <p:cNvSpPr>
            <a:spLocks noGrp="1"/>
          </p:cNvSpPr>
          <p:nvPr>
            <p:ph type="ftr" sz="quarter" idx="10"/>
          </p:nvPr>
        </p:nvSpPr>
        <p:spPr/>
        <p:txBody>
          <a:bodyPr/>
          <a:lstStyle/>
          <a:p>
            <a:r>
              <a:rPr lang="en-US" smtClean="0"/>
              <a:t>Presentation Identifier Goes Here</a:t>
            </a:r>
            <a:endParaRPr lang="en-US"/>
          </a:p>
        </p:txBody>
      </p:sp>
      <p:sp>
        <p:nvSpPr>
          <p:cNvPr id="6" name="Slide Number Placeholder 5"/>
          <p:cNvSpPr>
            <a:spLocks noGrp="1"/>
          </p:cNvSpPr>
          <p:nvPr>
            <p:ph type="sldNum" sz="quarter" idx="11"/>
          </p:nvPr>
        </p:nvSpPr>
        <p:spPr/>
        <p:txBody>
          <a:bodyPr/>
          <a:lstStyle/>
          <a:p>
            <a:fld id="{446C9BED-6FD4-4BA4-B6B0-4A26058AC9EF}" type="slidenum">
              <a:rPr lang="en-US" smtClean="0"/>
              <a:pPr/>
              <a:t>3</a:t>
            </a:fld>
            <a:endParaRPr lang="en-US" dirty="0"/>
          </a:p>
        </p:txBody>
      </p:sp>
      <p:sp>
        <p:nvSpPr>
          <p:cNvPr id="5" name="Text Placeholder 4"/>
          <p:cNvSpPr>
            <a:spLocks noGrp="1"/>
          </p:cNvSpPr>
          <p:nvPr>
            <p:ph type="body" sz="quarter" idx="12"/>
          </p:nvPr>
        </p:nvSpPr>
        <p:spPr/>
        <p:txBody>
          <a:bodyPr/>
          <a:lstStyle/>
          <a:p>
            <a:r>
              <a:rPr lang="en-US" dirty="0" smtClean="0"/>
              <a:t>Subtitle Here, Calibri Bold 24 </a:t>
            </a:r>
            <a:r>
              <a:rPr lang="en-US" dirty="0" err="1" smtClean="0"/>
              <a:t>pt</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158</Words>
  <Application>Microsoft Office PowerPoint</Application>
  <PresentationFormat>On-screen Show (4:3)</PresentationFormat>
  <Paragraphs>27</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Blank</vt:lpstr>
      <vt:lpstr>Sample Title Slide Symantec Corporate Template</vt:lpstr>
      <vt:lpstr>Titles Are 28 Pt Calibri Bold (Title Case)</vt:lpstr>
      <vt:lpstr>Titles Are 28 Pt Calibri Bold (Title Case) Space For Two-Line Titles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2012-11-07T19:25:34Z</dcterms:created>
  <dcterms:modified xsi:type="dcterms:W3CDTF">2014-11-19T21:29:50Z</dcterms:modified>
</cp:coreProperties>
</file>