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e6ff6ef9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e6ff6ef9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e6ff6ef9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e6ff6ef9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e6ff6ef9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e6ff6ef9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e6ff6ef9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e6ff6ef9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e6ff6ef9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e6ff6ef9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e6ff6ef9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e6ff6ef9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e6ff6ef9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e6ff6ef9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463750"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ELON MUSK</a:t>
            </a:r>
            <a:endParaRPr/>
          </a:p>
        </p:txBody>
      </p:sp>
      <p:sp>
        <p:nvSpPr>
          <p:cNvPr id="73" name="Google Shape;73;p13"/>
          <p:cNvSpPr txBox="1"/>
          <p:nvPr>
            <p:ph idx="1" type="subTitle"/>
          </p:nvPr>
        </p:nvSpPr>
        <p:spPr>
          <a:xfrm>
            <a:off x="2463742" y="33718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Real life Iron man</a:t>
            </a:r>
            <a:endParaRPr b="1" sz="2400"/>
          </a:p>
        </p:txBody>
      </p:sp>
      <p:pic>
        <p:nvPicPr>
          <p:cNvPr id="74" name="Google Shape;74;p13"/>
          <p:cNvPicPr preferRelativeResize="0"/>
          <p:nvPr/>
        </p:nvPicPr>
        <p:blipFill rotWithShape="1">
          <a:blip r:embed="rId3">
            <a:alphaModFix/>
          </a:blip>
          <a:srcRect b="11793" l="0" r="11793" t="0"/>
          <a:stretch/>
        </p:blipFill>
        <p:spPr>
          <a:xfrm>
            <a:off x="2592150" y="1579625"/>
            <a:ext cx="3543300" cy="1984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9" name="Shape 129"/>
        <p:cNvGrpSpPr/>
        <p:nvPr/>
      </p:nvGrpSpPr>
      <p:grpSpPr>
        <a:xfrm>
          <a:off x="0" y="0"/>
          <a:ext cx="0" cy="0"/>
          <a:chOff x="0" y="0"/>
          <a:chExt cx="0" cy="0"/>
        </a:xfrm>
      </p:grpSpPr>
      <p:pic>
        <p:nvPicPr>
          <p:cNvPr id="130" name="Google Shape;130;p22"/>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31" name="Google Shape;131;p22"/>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32" name="Google Shape;132;p22"/>
          <p:cNvSpPr txBox="1"/>
          <p:nvPr/>
        </p:nvSpPr>
        <p:spPr>
          <a:xfrm>
            <a:off x="2855550" y="20247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Thank u !</a:t>
            </a:r>
            <a:endParaRPr b="1" sz="3000">
              <a:solidFill>
                <a:schemeClr val="lt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2"/>
              </a:buClr>
              <a:buSzPts val="1100"/>
              <a:buFont typeface="Arial"/>
              <a:buNone/>
            </a:pPr>
            <a:r>
              <a:rPr lang="en" sz="1700">
                <a:latin typeface="Arial"/>
                <a:ea typeface="Arial"/>
                <a:cs typeface="Arial"/>
                <a:sym typeface="Arial"/>
              </a:rPr>
              <a:t>Who Is Elon Musk?</a:t>
            </a:r>
            <a:endParaRPr sz="1700">
              <a:latin typeface="Arial"/>
              <a:ea typeface="Arial"/>
              <a:cs typeface="Arial"/>
              <a:sym typeface="Arial"/>
            </a:endParaRPr>
          </a:p>
          <a:p>
            <a:pPr indent="0" lvl="0" marL="0" rtl="0" algn="l">
              <a:spcBef>
                <a:spcPts val="400"/>
              </a:spcBef>
              <a:spcAft>
                <a:spcPts val="1600"/>
              </a:spcAft>
              <a:buNone/>
            </a:pPr>
            <a:r>
              <a:t/>
            </a:r>
            <a:endParaRPr sz="2400"/>
          </a:p>
        </p:txBody>
      </p:sp>
      <p:sp>
        <p:nvSpPr>
          <p:cNvPr id="80" name="Google Shape;80;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b="0" lang="en" sz="1800">
                <a:latin typeface="Lato"/>
                <a:ea typeface="Lato"/>
                <a:cs typeface="Lato"/>
                <a:sym typeface="Lato"/>
              </a:rPr>
              <a:t>Elon Reeve Musk is a South African-born American entrepreneur and businessman who founded X.com in 1999 (which later became PayPal), SpaceX in 2002 and Tesla Motors in 2003. Musk became a multimillionaire in his late 20s when he sold his start-up company, Zip2, to a division of Compaq Computers.</a:t>
            </a:r>
            <a:endParaRPr b="0" sz="1800">
              <a:latin typeface="Lato"/>
              <a:ea typeface="Lato"/>
              <a:cs typeface="Lato"/>
              <a:sym typeface="Lato"/>
            </a:endParaRPr>
          </a:p>
          <a:p>
            <a:pPr indent="0" lvl="0" marL="0" rtl="0" algn="l">
              <a:lnSpc>
                <a:spcPct val="115000"/>
              </a:lnSpc>
              <a:spcBef>
                <a:spcPts val="1200"/>
              </a:spcBef>
              <a:spcAft>
                <a:spcPts val="1600"/>
              </a:spcAft>
              <a:buNone/>
            </a:pPr>
            <a:r>
              <a:t/>
            </a:r>
            <a:endParaRPr b="0" sz="1800">
              <a:latin typeface="Lato"/>
              <a:ea typeface="Lato"/>
              <a:cs typeface="Lato"/>
              <a:sym typeface="Lato"/>
            </a:endParaRPr>
          </a:p>
        </p:txBody>
      </p:sp>
      <p:pic>
        <p:nvPicPr>
          <p:cNvPr id="81" name="Google Shape;81;p14"/>
          <p:cNvPicPr preferRelativeResize="0"/>
          <p:nvPr/>
        </p:nvPicPr>
        <p:blipFill>
          <a:blip r:embed="rId3">
            <a:alphaModFix/>
          </a:blip>
          <a:stretch>
            <a:fillRect/>
          </a:stretch>
        </p:blipFill>
        <p:spPr>
          <a:xfrm>
            <a:off x="5885375" y="152400"/>
            <a:ext cx="2857500" cy="285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2662375" y="1042625"/>
            <a:ext cx="3123100" cy="3683175"/>
          </a:xfrm>
          <a:prstGeom prst="rect">
            <a:avLst/>
          </a:prstGeom>
          <a:noFill/>
          <a:ln>
            <a:noFill/>
          </a:ln>
        </p:spPr>
      </p:pic>
      <p:sp>
        <p:nvSpPr>
          <p:cNvPr id="87" name="Google Shape;87;p15"/>
          <p:cNvSpPr txBox="1"/>
          <p:nvPr/>
        </p:nvSpPr>
        <p:spPr>
          <a:xfrm>
            <a:off x="1797900" y="296750"/>
            <a:ext cx="7346100" cy="8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Blaster</a:t>
            </a:r>
            <a:endParaRPr b="1">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idx="4294967295" type="title"/>
          </p:nvPr>
        </p:nvSpPr>
        <p:spPr>
          <a:xfrm>
            <a:off x="1973400" y="283550"/>
            <a:ext cx="5197200" cy="768000"/>
          </a:xfrm>
          <a:prstGeom prst="rect">
            <a:avLst/>
          </a:prstGeom>
        </p:spPr>
        <p:txBody>
          <a:bodyPr anchorCtr="0" anchor="t" bIns="91425" lIns="91425" spcFirstLastPara="1" rIns="91425" wrap="square" tIns="91425">
            <a:noAutofit/>
          </a:bodyPr>
          <a:lstStyle/>
          <a:p>
            <a:pPr indent="0" lvl="0" marL="0" rtl="0" algn="just">
              <a:lnSpc>
                <a:spcPct val="115000"/>
              </a:lnSpc>
              <a:spcBef>
                <a:spcPts val="1800"/>
              </a:spcBef>
              <a:spcAft>
                <a:spcPts val="0"/>
              </a:spcAft>
              <a:buNone/>
            </a:pPr>
            <a:r>
              <a:rPr lang="en" sz="1700">
                <a:latin typeface="Arial"/>
                <a:ea typeface="Arial"/>
                <a:cs typeface="Arial"/>
                <a:sym typeface="Arial"/>
              </a:rPr>
              <a:t>Education	</a:t>
            </a:r>
            <a:endParaRPr sz="1700">
              <a:latin typeface="Arial"/>
              <a:ea typeface="Arial"/>
              <a:cs typeface="Arial"/>
              <a:sym typeface="Arial"/>
            </a:endParaRPr>
          </a:p>
          <a:p>
            <a:pPr indent="0" lvl="0" marL="0" rtl="0" algn="just">
              <a:lnSpc>
                <a:spcPct val="115000"/>
              </a:lnSpc>
              <a:spcBef>
                <a:spcPts val="1800"/>
              </a:spcBef>
              <a:spcAft>
                <a:spcPts val="0"/>
              </a:spcAft>
              <a:buNone/>
            </a:pPr>
            <a:r>
              <a:t/>
            </a:r>
            <a:endParaRPr sz="1700">
              <a:latin typeface="Arial"/>
              <a:ea typeface="Arial"/>
              <a:cs typeface="Arial"/>
              <a:sym typeface="Arial"/>
            </a:endParaRPr>
          </a:p>
          <a:p>
            <a:pPr indent="0" lvl="0" marL="0" rtl="0" algn="just">
              <a:spcBef>
                <a:spcPts val="400"/>
              </a:spcBef>
              <a:spcAft>
                <a:spcPts val="1600"/>
              </a:spcAft>
              <a:buNone/>
            </a:pPr>
            <a:r>
              <a:t/>
            </a:r>
            <a:endParaRPr sz="2400"/>
          </a:p>
        </p:txBody>
      </p:sp>
      <p:pic>
        <p:nvPicPr>
          <p:cNvPr id="93" name="Google Shape;93;p16"/>
          <p:cNvPicPr preferRelativeResize="0"/>
          <p:nvPr/>
        </p:nvPicPr>
        <p:blipFill>
          <a:blip r:embed="rId3">
            <a:alphaModFix/>
          </a:blip>
          <a:stretch>
            <a:fillRect/>
          </a:stretch>
        </p:blipFill>
        <p:spPr>
          <a:xfrm>
            <a:off x="2445625" y="1364775"/>
            <a:ext cx="3719975" cy="265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idx="4294967295" type="title"/>
          </p:nvPr>
        </p:nvSpPr>
        <p:spPr>
          <a:xfrm>
            <a:off x="2163175" y="554450"/>
            <a:ext cx="51972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1700">
                <a:latin typeface="Arial"/>
                <a:ea typeface="Arial"/>
                <a:cs typeface="Arial"/>
                <a:sym typeface="Arial"/>
              </a:rPr>
              <a:t>Companies</a:t>
            </a:r>
            <a:endParaRPr sz="1700">
              <a:latin typeface="Arial"/>
              <a:ea typeface="Arial"/>
              <a:cs typeface="Arial"/>
              <a:sym typeface="Arial"/>
            </a:endParaRPr>
          </a:p>
          <a:p>
            <a:pPr indent="0" lvl="0" marL="0" rtl="0" algn="l">
              <a:lnSpc>
                <a:spcPct val="115000"/>
              </a:lnSpc>
              <a:spcBef>
                <a:spcPts val="1800"/>
              </a:spcBef>
              <a:spcAft>
                <a:spcPts val="0"/>
              </a:spcAft>
              <a:buNone/>
            </a:pPr>
            <a:r>
              <a:t/>
            </a:r>
            <a:endParaRPr sz="1700">
              <a:latin typeface="Arial"/>
              <a:ea typeface="Arial"/>
              <a:cs typeface="Arial"/>
              <a:sym typeface="Arial"/>
            </a:endParaRPr>
          </a:p>
          <a:p>
            <a:pPr indent="0" lvl="0" marL="0" rtl="0" algn="l">
              <a:lnSpc>
                <a:spcPct val="115000"/>
              </a:lnSpc>
              <a:spcBef>
                <a:spcPts val="1800"/>
              </a:spcBef>
              <a:spcAft>
                <a:spcPts val="0"/>
              </a:spcAft>
              <a:buNone/>
            </a:pPr>
            <a:r>
              <a:t/>
            </a:r>
            <a:endParaRPr sz="1700">
              <a:latin typeface="Arial"/>
              <a:ea typeface="Arial"/>
              <a:cs typeface="Arial"/>
              <a:sym typeface="Arial"/>
            </a:endParaRPr>
          </a:p>
          <a:p>
            <a:pPr indent="0" lvl="0" marL="0" rtl="0" algn="l">
              <a:spcBef>
                <a:spcPts val="400"/>
              </a:spcBef>
              <a:spcAft>
                <a:spcPts val="1600"/>
              </a:spcAft>
              <a:buNone/>
            </a:pPr>
            <a:r>
              <a:t/>
            </a:r>
            <a:endParaRPr sz="2400"/>
          </a:p>
        </p:txBody>
      </p:sp>
      <p:pic>
        <p:nvPicPr>
          <p:cNvPr id="99" name="Google Shape;99;p17"/>
          <p:cNvPicPr preferRelativeResize="0"/>
          <p:nvPr/>
        </p:nvPicPr>
        <p:blipFill>
          <a:blip r:embed="rId3">
            <a:alphaModFix/>
          </a:blip>
          <a:stretch>
            <a:fillRect/>
          </a:stretch>
        </p:blipFill>
        <p:spPr>
          <a:xfrm>
            <a:off x="5076100" y="1790700"/>
            <a:ext cx="2924175" cy="1562100"/>
          </a:xfrm>
          <a:prstGeom prst="rect">
            <a:avLst/>
          </a:prstGeom>
          <a:noFill/>
          <a:ln>
            <a:noFill/>
          </a:ln>
        </p:spPr>
      </p:pic>
      <p:pic>
        <p:nvPicPr>
          <p:cNvPr id="100" name="Google Shape;100;p17"/>
          <p:cNvPicPr preferRelativeResize="0"/>
          <p:nvPr/>
        </p:nvPicPr>
        <p:blipFill rotWithShape="1">
          <a:blip r:embed="rId4">
            <a:alphaModFix/>
          </a:blip>
          <a:srcRect b="13116" l="0" r="0" t="-7544"/>
          <a:stretch/>
        </p:blipFill>
        <p:spPr>
          <a:xfrm>
            <a:off x="1303075" y="1421375"/>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idx="4294967295" type="title"/>
          </p:nvPr>
        </p:nvSpPr>
        <p:spPr>
          <a:xfrm>
            <a:off x="168400" y="653375"/>
            <a:ext cx="51972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1700">
                <a:latin typeface="Arial"/>
                <a:ea typeface="Arial"/>
                <a:cs typeface="Arial"/>
                <a:sym typeface="Arial"/>
              </a:rPr>
              <a:t>Companies</a:t>
            </a:r>
            <a:endParaRPr sz="1700">
              <a:latin typeface="Arial"/>
              <a:ea typeface="Arial"/>
              <a:cs typeface="Arial"/>
              <a:sym typeface="Arial"/>
            </a:endParaRPr>
          </a:p>
          <a:p>
            <a:pPr indent="0" lvl="0" marL="0" rtl="0" algn="l">
              <a:lnSpc>
                <a:spcPct val="115000"/>
              </a:lnSpc>
              <a:spcBef>
                <a:spcPts val="1800"/>
              </a:spcBef>
              <a:spcAft>
                <a:spcPts val="0"/>
              </a:spcAft>
              <a:buNone/>
            </a:pPr>
            <a:r>
              <a:t/>
            </a:r>
            <a:endParaRPr sz="1700">
              <a:latin typeface="Arial"/>
              <a:ea typeface="Arial"/>
              <a:cs typeface="Arial"/>
              <a:sym typeface="Arial"/>
            </a:endParaRPr>
          </a:p>
          <a:p>
            <a:pPr indent="0" lvl="0" marL="0" rtl="0" algn="l">
              <a:lnSpc>
                <a:spcPct val="115000"/>
              </a:lnSpc>
              <a:spcBef>
                <a:spcPts val="1800"/>
              </a:spcBef>
              <a:spcAft>
                <a:spcPts val="0"/>
              </a:spcAft>
              <a:buNone/>
            </a:pPr>
            <a:r>
              <a:t/>
            </a:r>
            <a:endParaRPr sz="1700">
              <a:latin typeface="Arial"/>
              <a:ea typeface="Arial"/>
              <a:cs typeface="Arial"/>
              <a:sym typeface="Arial"/>
            </a:endParaRPr>
          </a:p>
          <a:p>
            <a:pPr indent="0" lvl="0" marL="0" rtl="0" algn="l">
              <a:spcBef>
                <a:spcPts val="400"/>
              </a:spcBef>
              <a:spcAft>
                <a:spcPts val="1600"/>
              </a:spcAft>
              <a:buNone/>
            </a:pPr>
            <a:r>
              <a:t/>
            </a:r>
            <a:endParaRPr sz="2400"/>
          </a:p>
        </p:txBody>
      </p:sp>
      <p:pic>
        <p:nvPicPr>
          <p:cNvPr id="106" name="Google Shape;106;p18"/>
          <p:cNvPicPr preferRelativeResize="0"/>
          <p:nvPr/>
        </p:nvPicPr>
        <p:blipFill rotWithShape="1">
          <a:blip r:embed="rId3">
            <a:alphaModFix/>
          </a:blip>
          <a:srcRect b="-3438" l="0" r="0" t="-2674"/>
          <a:stretch/>
        </p:blipFill>
        <p:spPr>
          <a:xfrm>
            <a:off x="2862775" y="484538"/>
            <a:ext cx="3048000" cy="417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idx="4294967295" type="title"/>
          </p:nvPr>
        </p:nvSpPr>
        <p:spPr>
          <a:xfrm>
            <a:off x="168400" y="653375"/>
            <a:ext cx="51972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1700">
                <a:latin typeface="Arial"/>
                <a:ea typeface="Arial"/>
                <a:cs typeface="Arial"/>
                <a:sym typeface="Arial"/>
              </a:rPr>
              <a:t>Companies</a:t>
            </a:r>
            <a:endParaRPr sz="1700">
              <a:latin typeface="Arial"/>
              <a:ea typeface="Arial"/>
              <a:cs typeface="Arial"/>
              <a:sym typeface="Arial"/>
            </a:endParaRPr>
          </a:p>
          <a:p>
            <a:pPr indent="0" lvl="0" marL="0" rtl="0" algn="l">
              <a:lnSpc>
                <a:spcPct val="115000"/>
              </a:lnSpc>
              <a:spcBef>
                <a:spcPts val="1800"/>
              </a:spcBef>
              <a:spcAft>
                <a:spcPts val="0"/>
              </a:spcAft>
              <a:buNone/>
            </a:pPr>
            <a:r>
              <a:t/>
            </a:r>
            <a:endParaRPr sz="1700">
              <a:latin typeface="Arial"/>
              <a:ea typeface="Arial"/>
              <a:cs typeface="Arial"/>
              <a:sym typeface="Arial"/>
            </a:endParaRPr>
          </a:p>
          <a:p>
            <a:pPr indent="0" lvl="0" marL="0" rtl="0" algn="l">
              <a:lnSpc>
                <a:spcPct val="115000"/>
              </a:lnSpc>
              <a:spcBef>
                <a:spcPts val="1800"/>
              </a:spcBef>
              <a:spcAft>
                <a:spcPts val="0"/>
              </a:spcAft>
              <a:buNone/>
            </a:pPr>
            <a:r>
              <a:t/>
            </a:r>
            <a:endParaRPr sz="1700">
              <a:latin typeface="Arial"/>
              <a:ea typeface="Arial"/>
              <a:cs typeface="Arial"/>
              <a:sym typeface="Arial"/>
            </a:endParaRPr>
          </a:p>
          <a:p>
            <a:pPr indent="0" lvl="0" marL="0" rtl="0" algn="l">
              <a:spcBef>
                <a:spcPts val="400"/>
              </a:spcBef>
              <a:spcAft>
                <a:spcPts val="1600"/>
              </a:spcAft>
              <a:buNone/>
            </a:pPr>
            <a:r>
              <a:t/>
            </a:r>
            <a:endParaRPr sz="2400"/>
          </a:p>
        </p:txBody>
      </p:sp>
      <p:pic>
        <p:nvPicPr>
          <p:cNvPr id="112" name="Google Shape;112;p19"/>
          <p:cNvPicPr preferRelativeResize="0"/>
          <p:nvPr/>
        </p:nvPicPr>
        <p:blipFill>
          <a:blip r:embed="rId3">
            <a:alphaModFix/>
          </a:blip>
          <a:stretch>
            <a:fillRect/>
          </a:stretch>
        </p:blipFill>
        <p:spPr>
          <a:xfrm>
            <a:off x="2363150" y="1138700"/>
            <a:ext cx="4417700" cy="3098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idx="4294967295" type="title"/>
          </p:nvPr>
        </p:nvSpPr>
        <p:spPr>
          <a:xfrm>
            <a:off x="168400" y="653375"/>
            <a:ext cx="51972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1700">
                <a:latin typeface="Arial"/>
                <a:ea typeface="Arial"/>
                <a:cs typeface="Arial"/>
                <a:sym typeface="Arial"/>
              </a:rPr>
              <a:t>Companies</a:t>
            </a:r>
            <a:endParaRPr sz="1700">
              <a:latin typeface="Arial"/>
              <a:ea typeface="Arial"/>
              <a:cs typeface="Arial"/>
              <a:sym typeface="Arial"/>
            </a:endParaRPr>
          </a:p>
          <a:p>
            <a:pPr indent="0" lvl="0" marL="0" rtl="0" algn="l">
              <a:lnSpc>
                <a:spcPct val="115000"/>
              </a:lnSpc>
              <a:spcBef>
                <a:spcPts val="1800"/>
              </a:spcBef>
              <a:spcAft>
                <a:spcPts val="0"/>
              </a:spcAft>
              <a:buNone/>
            </a:pPr>
            <a:r>
              <a:t/>
            </a:r>
            <a:endParaRPr sz="1700">
              <a:latin typeface="Arial"/>
              <a:ea typeface="Arial"/>
              <a:cs typeface="Arial"/>
              <a:sym typeface="Arial"/>
            </a:endParaRPr>
          </a:p>
          <a:p>
            <a:pPr indent="0" lvl="0" marL="0" rtl="0" algn="l">
              <a:lnSpc>
                <a:spcPct val="115000"/>
              </a:lnSpc>
              <a:spcBef>
                <a:spcPts val="1800"/>
              </a:spcBef>
              <a:spcAft>
                <a:spcPts val="0"/>
              </a:spcAft>
              <a:buNone/>
            </a:pPr>
            <a:r>
              <a:t/>
            </a:r>
            <a:endParaRPr sz="1700">
              <a:latin typeface="Arial"/>
              <a:ea typeface="Arial"/>
              <a:cs typeface="Arial"/>
              <a:sym typeface="Arial"/>
            </a:endParaRPr>
          </a:p>
          <a:p>
            <a:pPr indent="0" lvl="0" marL="0" rtl="0" algn="l">
              <a:spcBef>
                <a:spcPts val="400"/>
              </a:spcBef>
              <a:spcAft>
                <a:spcPts val="1600"/>
              </a:spcAft>
              <a:buNone/>
            </a:pPr>
            <a:r>
              <a:t/>
            </a:r>
            <a:endParaRPr sz="2400"/>
          </a:p>
        </p:txBody>
      </p:sp>
      <p:pic>
        <p:nvPicPr>
          <p:cNvPr id="118" name="Google Shape;118;p20"/>
          <p:cNvPicPr preferRelativeResize="0"/>
          <p:nvPr/>
        </p:nvPicPr>
        <p:blipFill>
          <a:blip r:embed="rId3">
            <a:alphaModFix/>
          </a:blip>
          <a:stretch>
            <a:fillRect/>
          </a:stretch>
        </p:blipFill>
        <p:spPr>
          <a:xfrm>
            <a:off x="2382900" y="1116531"/>
            <a:ext cx="5197200" cy="29104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idx="4294967295" type="title"/>
          </p:nvPr>
        </p:nvSpPr>
        <p:spPr>
          <a:xfrm>
            <a:off x="168400" y="653375"/>
            <a:ext cx="51972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1700">
                <a:latin typeface="Arial"/>
                <a:ea typeface="Arial"/>
                <a:cs typeface="Arial"/>
                <a:sym typeface="Arial"/>
              </a:rPr>
              <a:t>Companies</a:t>
            </a:r>
            <a:endParaRPr sz="1700">
              <a:latin typeface="Arial"/>
              <a:ea typeface="Arial"/>
              <a:cs typeface="Arial"/>
              <a:sym typeface="Arial"/>
            </a:endParaRPr>
          </a:p>
          <a:p>
            <a:pPr indent="0" lvl="0" marL="0" rtl="0" algn="l">
              <a:lnSpc>
                <a:spcPct val="115000"/>
              </a:lnSpc>
              <a:spcBef>
                <a:spcPts val="1800"/>
              </a:spcBef>
              <a:spcAft>
                <a:spcPts val="0"/>
              </a:spcAft>
              <a:buNone/>
            </a:pPr>
            <a:r>
              <a:t/>
            </a:r>
            <a:endParaRPr sz="1700">
              <a:latin typeface="Arial"/>
              <a:ea typeface="Arial"/>
              <a:cs typeface="Arial"/>
              <a:sym typeface="Arial"/>
            </a:endParaRPr>
          </a:p>
          <a:p>
            <a:pPr indent="0" lvl="0" marL="0" rtl="0" algn="l">
              <a:lnSpc>
                <a:spcPct val="115000"/>
              </a:lnSpc>
              <a:spcBef>
                <a:spcPts val="1800"/>
              </a:spcBef>
              <a:spcAft>
                <a:spcPts val="0"/>
              </a:spcAft>
              <a:buNone/>
            </a:pPr>
            <a:r>
              <a:t/>
            </a:r>
            <a:endParaRPr sz="1700">
              <a:latin typeface="Arial"/>
              <a:ea typeface="Arial"/>
              <a:cs typeface="Arial"/>
              <a:sym typeface="Arial"/>
            </a:endParaRPr>
          </a:p>
          <a:p>
            <a:pPr indent="0" lvl="0" marL="0" rtl="0" algn="l">
              <a:spcBef>
                <a:spcPts val="400"/>
              </a:spcBef>
              <a:spcAft>
                <a:spcPts val="1600"/>
              </a:spcAft>
              <a:buNone/>
            </a:pPr>
            <a:r>
              <a:t/>
            </a:r>
            <a:endParaRPr sz="2400"/>
          </a:p>
        </p:txBody>
      </p:sp>
      <p:sp>
        <p:nvSpPr>
          <p:cNvPr id="124" name="Google Shape;124;p21"/>
          <p:cNvSpPr txBox="1"/>
          <p:nvPr>
            <p:ph idx="4294967295" type="title"/>
          </p:nvPr>
        </p:nvSpPr>
        <p:spPr>
          <a:xfrm>
            <a:off x="58800" y="1421375"/>
            <a:ext cx="5630100" cy="35604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200">
                <a:latin typeface="Arial"/>
                <a:ea typeface="Arial"/>
                <a:cs typeface="Arial"/>
                <a:sym typeface="Arial"/>
              </a:rPr>
              <a:t>If Elon Musk is to be believed, then the firm’s first mission to send humans to Mars could be as soon as just a decade or less from now.</a:t>
            </a:r>
            <a:endParaRPr sz="1200">
              <a:latin typeface="Arial"/>
              <a:ea typeface="Arial"/>
              <a:cs typeface="Arial"/>
              <a:sym typeface="Arial"/>
            </a:endParaRPr>
          </a:p>
          <a:p>
            <a:pPr indent="0" lvl="0" marL="0" rtl="0" algn="just">
              <a:lnSpc>
                <a:spcPct val="115000"/>
              </a:lnSpc>
              <a:spcBef>
                <a:spcPts val="1200"/>
              </a:spcBef>
              <a:spcAft>
                <a:spcPts val="0"/>
              </a:spcAft>
              <a:buNone/>
            </a:pPr>
            <a:r>
              <a:rPr lang="en" sz="1200">
                <a:latin typeface="Arial"/>
                <a:ea typeface="Arial"/>
                <a:cs typeface="Arial"/>
                <a:sym typeface="Arial"/>
              </a:rPr>
              <a:t>It’s hard to tell how serious to take the plans, but going on Elon Musk’s comments to date, it’s clear that he takes them very seriously. Thus, they clearly represent part of his overall goals.</a:t>
            </a:r>
            <a:endParaRPr sz="12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125" name="Google Shape;125;p21"/>
          <p:cNvPicPr preferRelativeResize="0"/>
          <p:nvPr/>
        </p:nvPicPr>
        <p:blipFill>
          <a:blip r:embed="rId3">
            <a:alphaModFix/>
          </a:blip>
          <a:stretch>
            <a:fillRect/>
          </a:stretch>
        </p:blipFill>
        <p:spPr>
          <a:xfrm>
            <a:off x="5988250" y="1504400"/>
            <a:ext cx="2857500" cy="160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