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1" r:id="rId1"/>
  </p:sldMasterIdLst>
  <p:sldIdLst>
    <p:sldId id="256" r:id="rId2"/>
    <p:sldId id="257" r:id="rId3"/>
    <p:sldId id="258" r:id="rId4"/>
    <p:sldId id="259" r:id="rId5"/>
    <p:sldId id="260" r:id="rId6"/>
    <p:sldId id="270" r:id="rId7"/>
    <p:sldId id="261" r:id="rId8"/>
    <p:sldId id="262" r:id="rId9"/>
    <p:sldId id="263" r:id="rId10"/>
    <p:sldId id="264" r:id="rId11"/>
    <p:sldId id="265" r:id="rId12"/>
    <p:sldId id="266" r:id="rId13"/>
    <p:sldId id="269" r:id="rId14"/>
    <p:sldId id="271" r:id="rId15"/>
    <p:sldId id="267" r:id="rId16"/>
    <p:sldId id="268" r:id="rId17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28" autoAdjust="0"/>
    <p:restoredTop sz="94660"/>
  </p:normalViewPr>
  <p:slideViewPr>
    <p:cSldViewPr>
      <p:cViewPr varScale="1">
        <p:scale>
          <a:sx n="78" d="100"/>
          <a:sy n="78" d="100"/>
        </p:scale>
        <p:origin x="1373" y="4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043" y="2551176"/>
            <a:ext cx="7441835" cy="914400"/>
          </a:xfrm>
        </p:spPr>
        <p:txBody>
          <a:bodyPr/>
          <a:lstStyle>
            <a:lvl1pPr>
              <a:defRPr sz="405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07D0E1-EAED-8E08-24BA-8F930364BA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6043" y="3575304"/>
            <a:ext cx="7441457" cy="862012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976CD4A8-8154-0AA2-A2AB-9AD82CD74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13" y="128908"/>
            <a:ext cx="1776986" cy="867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5991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ABE10-5A8F-5044-434F-7434A0356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5243B5-B498-1E60-5D02-983D13E82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BD33E4-41B8-74EC-F9A4-3E1DCC0E7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070"/>
              </a:lnSpc>
            </a:pPr>
            <a:r>
              <a:rPr lang="en-US"/>
              <a:t>Final_Project_Presentation_format</a:t>
            </a:r>
            <a:r>
              <a:rPr lang="en-US" spc="-10"/>
              <a:t> </a:t>
            </a:r>
            <a:r>
              <a:rPr lang="en-US"/>
              <a:t>-</a:t>
            </a:r>
            <a:r>
              <a:rPr lang="en-US" spc="-5"/>
              <a:t> </a:t>
            </a:r>
            <a:r>
              <a:rPr lang="en-US"/>
              <a:t>2</a:t>
            </a:r>
            <a:r>
              <a:rPr lang="en-US" spc="-5"/>
              <a:t> </a:t>
            </a:r>
            <a:r>
              <a:rPr lang="en-US"/>
              <a:t>November</a:t>
            </a:r>
            <a:r>
              <a:rPr lang="en-US" spc="-5"/>
              <a:t> </a:t>
            </a:r>
            <a:r>
              <a:rPr lang="en-US" spc="-20"/>
              <a:t>2023</a:t>
            </a:r>
            <a:endParaRPr lang="en-US" spc="-2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2A375B-2E8B-0F31-9DE4-A5F0682AD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070"/>
              </a:lnSpc>
            </a:pPr>
            <a:fld id="{81D60167-4931-47E6-BA6A-407CBD079E47}" type="slidenum">
              <a:rPr lang="en-IN" spc="-25" smtClean="0"/>
              <a:t>‹#›</a:t>
            </a:fld>
            <a:endParaRPr lang="en-IN" spc="-25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B40353B-463E-6D13-F92E-564948AFA38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33376" y="1463040"/>
            <a:ext cx="8407907" cy="46017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82779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ABE10-5A8F-5044-434F-7434A0356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5243B5-B498-1E60-5D02-983D13E82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BD33E4-41B8-74EC-F9A4-3E1DCC0E7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070"/>
              </a:lnSpc>
            </a:pPr>
            <a:r>
              <a:rPr lang="en-US"/>
              <a:t>Final_Project_Presentation_format</a:t>
            </a:r>
            <a:r>
              <a:rPr lang="en-US" spc="-10"/>
              <a:t> </a:t>
            </a:r>
            <a:r>
              <a:rPr lang="en-US"/>
              <a:t>-</a:t>
            </a:r>
            <a:r>
              <a:rPr lang="en-US" spc="-5"/>
              <a:t> </a:t>
            </a:r>
            <a:r>
              <a:rPr lang="en-US"/>
              <a:t>2</a:t>
            </a:r>
            <a:r>
              <a:rPr lang="en-US" spc="-5"/>
              <a:t> </a:t>
            </a:r>
            <a:r>
              <a:rPr lang="en-US"/>
              <a:t>November</a:t>
            </a:r>
            <a:r>
              <a:rPr lang="en-US" spc="-5"/>
              <a:t> </a:t>
            </a:r>
            <a:r>
              <a:rPr lang="en-US" spc="-20"/>
              <a:t>2023</a:t>
            </a:r>
            <a:endParaRPr lang="en-US" spc="-2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2A375B-2E8B-0F31-9DE4-A5F0682AD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070"/>
              </a:lnSpc>
            </a:pPr>
            <a:fld id="{81D60167-4931-47E6-BA6A-407CBD079E47}" type="slidenum">
              <a:rPr lang="en-IN" spc="-25" smtClean="0"/>
              <a:t>‹#›</a:t>
            </a:fld>
            <a:endParaRPr lang="en-IN" spc="-25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B40353B-463E-6D13-F92E-564948AFA38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33375" y="1463040"/>
            <a:ext cx="3998214" cy="46017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904E943F-C687-D3B3-4E36-65D69E3E2F0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24018" y="1463040"/>
            <a:ext cx="3998214" cy="46017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42308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sh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ABE10-5A8F-5044-434F-7434A0356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5243B5-B498-1E60-5D02-983D13E82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BD33E4-41B8-74EC-F9A4-3E1DCC0E7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070"/>
              </a:lnSpc>
            </a:pPr>
            <a:r>
              <a:rPr lang="en-US"/>
              <a:t>Final_Project_Presentation_format</a:t>
            </a:r>
            <a:r>
              <a:rPr lang="en-US" spc="-10"/>
              <a:t> </a:t>
            </a:r>
            <a:r>
              <a:rPr lang="en-US"/>
              <a:t>-</a:t>
            </a:r>
            <a:r>
              <a:rPr lang="en-US" spc="-5"/>
              <a:t> </a:t>
            </a:r>
            <a:r>
              <a:rPr lang="en-US"/>
              <a:t>2</a:t>
            </a:r>
            <a:r>
              <a:rPr lang="en-US" spc="-5"/>
              <a:t> </a:t>
            </a:r>
            <a:r>
              <a:rPr lang="en-US"/>
              <a:t>November</a:t>
            </a:r>
            <a:r>
              <a:rPr lang="en-US" spc="-5"/>
              <a:t> </a:t>
            </a:r>
            <a:r>
              <a:rPr lang="en-US" spc="-20"/>
              <a:t>2023</a:t>
            </a:r>
            <a:endParaRPr lang="en-US" spc="-2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2A375B-2E8B-0F31-9DE4-A5F0682AD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070"/>
              </a:lnSpc>
            </a:pPr>
            <a:fld id="{81D60167-4931-47E6-BA6A-407CBD079E47}" type="slidenum">
              <a:rPr lang="en-IN" spc="-25" smtClean="0"/>
              <a:t>‹#›</a:t>
            </a:fld>
            <a:endParaRPr lang="en-IN" spc="-25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B40353B-463E-6D13-F92E-564948AFA38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33375" y="1463040"/>
            <a:ext cx="3998214" cy="46017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64700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ABE10-5A8F-5044-434F-7434A0356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5243B5-B498-1E60-5D02-983D13E82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BD33E4-41B8-74EC-F9A4-3E1DCC0E7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070"/>
              </a:lnSpc>
            </a:pPr>
            <a:r>
              <a:rPr lang="en-US"/>
              <a:t>Final_Project_Presentation_format</a:t>
            </a:r>
            <a:r>
              <a:rPr lang="en-US" spc="-10"/>
              <a:t> </a:t>
            </a:r>
            <a:r>
              <a:rPr lang="en-US"/>
              <a:t>-</a:t>
            </a:r>
            <a:r>
              <a:rPr lang="en-US" spc="-5"/>
              <a:t> </a:t>
            </a:r>
            <a:r>
              <a:rPr lang="en-US"/>
              <a:t>2</a:t>
            </a:r>
            <a:r>
              <a:rPr lang="en-US" spc="-5"/>
              <a:t> </a:t>
            </a:r>
            <a:r>
              <a:rPr lang="en-US"/>
              <a:t>November</a:t>
            </a:r>
            <a:r>
              <a:rPr lang="en-US" spc="-5"/>
              <a:t> </a:t>
            </a:r>
            <a:r>
              <a:rPr lang="en-US" spc="-20"/>
              <a:t>2023</a:t>
            </a:r>
            <a:endParaRPr lang="en-US" spc="-2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2A375B-2E8B-0F31-9DE4-A5F0682AD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070"/>
              </a:lnSpc>
            </a:pPr>
            <a:fld id="{81D60167-4931-47E6-BA6A-407CBD079E47}" type="slidenum">
              <a:rPr lang="en-IN" spc="-25" smtClean="0"/>
              <a:t>‹#›</a:t>
            </a:fld>
            <a:endParaRPr lang="en-IN" spc="-25" dirty="0"/>
          </a:p>
        </p:txBody>
      </p:sp>
    </p:spTree>
    <p:extLst>
      <p:ext uri="{BB962C8B-B14F-4D97-AF65-F5344CB8AC3E}">
        <p14:creationId xmlns:p14="http://schemas.microsoft.com/office/powerpoint/2010/main" val="561009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750" b="1" i="0">
                <a:solidFill>
                  <a:srgbClr val="C0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070"/>
              </a:lnSpc>
            </a:pPr>
            <a:r>
              <a:rPr dirty="0"/>
              <a:t>Final_Project_Presentation_format</a:t>
            </a:r>
            <a:r>
              <a:rPr spc="-10" dirty="0"/>
              <a:t> </a:t>
            </a:r>
            <a:r>
              <a:rPr dirty="0"/>
              <a:t>-</a:t>
            </a:r>
            <a:r>
              <a:rPr spc="-5" dirty="0"/>
              <a:t> </a:t>
            </a:r>
            <a:r>
              <a:rPr dirty="0"/>
              <a:t>2</a:t>
            </a:r>
            <a:r>
              <a:rPr spc="-5" dirty="0"/>
              <a:t> </a:t>
            </a:r>
            <a:r>
              <a:rPr dirty="0"/>
              <a:t>November</a:t>
            </a:r>
            <a:r>
              <a:rPr spc="-5" dirty="0"/>
              <a:t> </a:t>
            </a:r>
            <a:r>
              <a:rPr spc="-20" dirty="0"/>
              <a:t>2023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07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  <p:extLst>
      <p:ext uri="{BB962C8B-B14F-4D97-AF65-F5344CB8AC3E}">
        <p14:creationId xmlns:p14="http://schemas.microsoft.com/office/powerpoint/2010/main" val="1376202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3375" y="430609"/>
            <a:ext cx="8407908" cy="55778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6043" y="1447800"/>
            <a:ext cx="8407907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4324" y="6427391"/>
            <a:ext cx="2457450" cy="1416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427391"/>
            <a:ext cx="2171700" cy="1416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12700">
              <a:lnSpc>
                <a:spcPts val="1070"/>
              </a:lnSpc>
            </a:pPr>
            <a:r>
              <a:rPr lang="en-US"/>
              <a:t>Final_Project_Presentation_format</a:t>
            </a:r>
            <a:r>
              <a:rPr lang="en-US" spc="-10"/>
              <a:t> </a:t>
            </a:r>
            <a:r>
              <a:rPr lang="en-US"/>
              <a:t>-</a:t>
            </a:r>
            <a:r>
              <a:rPr lang="en-US" spc="-5"/>
              <a:t> </a:t>
            </a:r>
            <a:r>
              <a:rPr lang="en-US"/>
              <a:t>2</a:t>
            </a:r>
            <a:r>
              <a:rPr lang="en-US" spc="-5"/>
              <a:t> </a:t>
            </a:r>
            <a:r>
              <a:rPr lang="en-US"/>
              <a:t>November</a:t>
            </a:r>
            <a:r>
              <a:rPr lang="en-US" spc="-5"/>
              <a:t> </a:t>
            </a:r>
            <a:r>
              <a:rPr lang="en-US" spc="-20"/>
              <a:t>2023</a:t>
            </a:r>
            <a:endParaRPr lang="en-US" spc="-2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64782" y="6427391"/>
            <a:ext cx="2457450" cy="1416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38100">
              <a:lnSpc>
                <a:spcPts val="1070"/>
              </a:lnSpc>
            </a:pPr>
            <a:fld id="{81D60167-4931-47E6-BA6A-407CBD079E47}" type="slidenum">
              <a:rPr lang="en-IN" spc="-25" smtClean="0"/>
              <a:t>‹#›</a:t>
            </a:fld>
            <a:endParaRPr lang="en-IN" spc="-25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8F39A1B-8AD1-2C34-AB40-00704468E828}"/>
              </a:ext>
            </a:extLst>
          </p:cNvPr>
          <p:cNvCxnSpPr>
            <a:cxnSpLocks/>
          </p:cNvCxnSpPr>
          <p:nvPr/>
        </p:nvCxnSpPr>
        <p:spPr>
          <a:xfrm>
            <a:off x="400050" y="1104900"/>
            <a:ext cx="8339328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6384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</p:sldLayoutIdLst>
  <p:txStyles>
    <p:titleStyle>
      <a:lvl1pPr algn="l" defTabSz="685800" rtl="0" eaLnBrk="1" latinLnBrk="0" hangingPunct="1">
        <a:spcBef>
          <a:spcPct val="0"/>
        </a:spcBef>
        <a:buNone/>
        <a:defRPr sz="2100" kern="1200">
          <a:solidFill>
            <a:schemeClr val="bg2">
              <a:lumMod val="25000"/>
            </a:schemeClr>
          </a:solidFill>
          <a:latin typeface="+mn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100000"/>
        </a:lnSpc>
        <a:spcBef>
          <a:spcPts val="750"/>
        </a:spcBef>
        <a:spcAft>
          <a:spcPts val="900"/>
        </a:spcAft>
        <a:buFontTx/>
        <a:buNone/>
        <a:defRPr lang="en-US" sz="1200" kern="1200" dirty="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212598" indent="-212598" algn="l" defTabSz="685800" rtl="0" eaLnBrk="1" latinLnBrk="0" hangingPunct="1">
        <a:lnSpc>
          <a:spcPct val="100000"/>
        </a:lnSpc>
        <a:spcBef>
          <a:spcPts val="750"/>
        </a:spcBef>
        <a:spcAft>
          <a:spcPts val="900"/>
        </a:spcAft>
        <a:buFont typeface="Arial" panose="020B0604020202020204" pitchFamily="34" charset="0"/>
        <a:buChar char="•"/>
        <a:defRPr lang="en-US" sz="1200" kern="1200" dirty="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2pPr>
      <a:lvl3pPr marL="514350" indent="-171450" algn="l" defTabSz="685800" rtl="0" eaLnBrk="1" latinLnBrk="0" hangingPunct="1">
        <a:lnSpc>
          <a:spcPct val="100000"/>
        </a:lnSpc>
        <a:spcBef>
          <a:spcPts val="750"/>
        </a:spcBef>
        <a:spcAft>
          <a:spcPts val="900"/>
        </a:spcAft>
        <a:buFont typeface="Arial" panose="020B0604020202020204" pitchFamily="34" charset="0"/>
        <a:buChar char="•"/>
        <a:defRPr lang="en-US" sz="1200" kern="1200" dirty="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3pPr>
      <a:lvl4pPr marL="857250" indent="-171450" algn="l" defTabSz="685800" rtl="0" eaLnBrk="1" latinLnBrk="0" hangingPunct="1">
        <a:lnSpc>
          <a:spcPct val="100000"/>
        </a:lnSpc>
        <a:spcBef>
          <a:spcPts val="750"/>
        </a:spcBef>
        <a:spcAft>
          <a:spcPts val="9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4pPr>
      <a:lvl5pPr marL="1200150" indent="-171450" algn="l" defTabSz="685800" rtl="0" eaLnBrk="1" latinLnBrk="0" hangingPunct="1">
        <a:lnSpc>
          <a:spcPct val="100000"/>
        </a:lnSpc>
        <a:spcBef>
          <a:spcPts val="750"/>
        </a:spcBef>
        <a:spcAft>
          <a:spcPts val="9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5pPr>
      <a:lvl6pPr marL="1543050" indent="-171450" algn="l" defTabSz="685800" rtl="0" eaLnBrk="1" latinLnBrk="0" hangingPunct="1">
        <a:lnSpc>
          <a:spcPct val="150000"/>
        </a:lnSpc>
        <a:spcBef>
          <a:spcPts val="750"/>
        </a:spcBef>
        <a:spcAft>
          <a:spcPts val="900"/>
        </a:spcAft>
        <a:buFont typeface="Arial" panose="020B0604020202020204" pitchFamily="34" charset="0"/>
        <a:buChar char="•"/>
        <a:defRPr lang="en-US" sz="9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1885950" indent="-171450" algn="l" defTabSz="685800" rtl="0" eaLnBrk="1" latinLnBrk="0" hangingPunct="1">
        <a:lnSpc>
          <a:spcPct val="150000"/>
        </a:lnSpc>
        <a:spcBef>
          <a:spcPts val="750"/>
        </a:spcBef>
        <a:spcAft>
          <a:spcPts val="900"/>
        </a:spcAft>
        <a:buFont typeface="Arial" panose="020B0604020202020204" pitchFamily="34" charset="0"/>
        <a:buChar char="•"/>
        <a:defRPr lang="en-US" sz="9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228850" indent="-171450" algn="l" defTabSz="685800" rtl="0" eaLnBrk="1" latinLnBrk="0" hangingPunct="1">
        <a:lnSpc>
          <a:spcPct val="150000"/>
        </a:lnSpc>
        <a:spcBef>
          <a:spcPts val="750"/>
        </a:spcBef>
        <a:spcAft>
          <a:spcPts val="900"/>
        </a:spcAft>
        <a:buFont typeface="Arial" panose="020B0604020202020204" pitchFamily="34" charset="0"/>
        <a:buChar char="•"/>
        <a:defRPr lang="en-US" sz="9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25717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984">
          <p15:clr>
            <a:srgbClr val="F26B43"/>
          </p15:clr>
        </p15:guide>
        <p15:guide id="2" pos="336">
          <p15:clr>
            <a:srgbClr val="F26B43"/>
          </p15:clr>
        </p15:guide>
        <p15:guide id="3" pos="7320">
          <p15:clr>
            <a:srgbClr val="F26B43"/>
          </p15:clr>
        </p15:guide>
        <p15:guide id="4" orient="horz" pos="912">
          <p15:clr>
            <a:srgbClr val="F26B43"/>
          </p15:clr>
        </p15:guide>
        <p15:guide id="5" orient="horz" pos="264">
          <p15:clr>
            <a:srgbClr val="F26B43"/>
          </p15:clr>
        </p15:guide>
        <p15:guide id="6" orient="horz" pos="696">
          <p15:clr>
            <a:srgbClr val="F26B43"/>
          </p15:clr>
        </p15:guide>
        <p15:guide id="7" pos="369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288923"/>
            <a:ext cx="7695565" cy="5556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5"/>
              </a:spcBef>
            </a:pPr>
            <a:r>
              <a:rPr sz="3450" dirty="0">
                <a:solidFill>
                  <a:srgbClr val="000000"/>
                </a:solidFill>
                <a:latin typeface="Arial"/>
                <a:cs typeface="Arial"/>
              </a:rPr>
              <a:t>TRAFFIC</a:t>
            </a:r>
            <a:r>
              <a:rPr sz="3450" spc="-8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450" dirty="0">
                <a:solidFill>
                  <a:srgbClr val="000000"/>
                </a:solidFill>
                <a:latin typeface="Arial"/>
                <a:cs typeface="Arial"/>
              </a:rPr>
              <a:t>FLOW</a:t>
            </a:r>
            <a:r>
              <a:rPr sz="3450" spc="-8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450" dirty="0">
                <a:solidFill>
                  <a:srgbClr val="000000"/>
                </a:solidFill>
                <a:latin typeface="Arial"/>
                <a:cs typeface="Arial"/>
              </a:rPr>
              <a:t>AND</a:t>
            </a:r>
            <a:r>
              <a:rPr sz="3450" spc="-7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450" spc="-10" dirty="0">
                <a:solidFill>
                  <a:srgbClr val="000000"/>
                </a:solidFill>
                <a:latin typeface="Arial"/>
                <a:cs typeface="Arial"/>
              </a:rPr>
              <a:t>OPTIMISATION</a:t>
            </a:r>
            <a:endParaRPr sz="345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71600" y="1676400"/>
            <a:ext cx="6561455" cy="52507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38480" algn="ctr">
              <a:lnSpc>
                <a:spcPts val="1700"/>
              </a:lnSpc>
              <a:spcBef>
                <a:spcPts val="105"/>
              </a:spcBef>
            </a:pPr>
            <a:r>
              <a:rPr sz="1500" spc="-25" dirty="0">
                <a:latin typeface="Times New Roman"/>
                <a:cs typeface="Times New Roman"/>
              </a:rPr>
              <a:t>By</a:t>
            </a:r>
            <a:r>
              <a:rPr lang="en-US" sz="1500" spc="-25" dirty="0">
                <a:latin typeface="Times New Roman"/>
                <a:cs typeface="Times New Roman"/>
              </a:rPr>
              <a:t>:</a:t>
            </a:r>
            <a:endParaRPr sz="1500" dirty="0">
              <a:latin typeface="Times New Roman"/>
              <a:cs typeface="Times New Roman"/>
            </a:endParaRPr>
          </a:p>
          <a:p>
            <a:pPr marL="1009015" marR="1548130" algn="ctr">
              <a:lnSpc>
                <a:spcPts val="2540"/>
              </a:lnSpc>
              <a:spcBef>
                <a:spcPts val="114"/>
              </a:spcBef>
            </a:pPr>
            <a:r>
              <a:rPr dirty="0">
                <a:latin typeface="Times New Roman"/>
                <a:cs typeface="Times New Roman"/>
              </a:rPr>
              <a:t>MITU22BTCS0377:-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Om</a:t>
            </a:r>
            <a:r>
              <a:rPr spc="-100" dirty="0">
                <a:latin typeface="Times New Roman"/>
                <a:cs typeface="Times New Roman"/>
              </a:rPr>
              <a:t> </a:t>
            </a:r>
            <a:r>
              <a:rPr spc="-50" dirty="0">
                <a:latin typeface="Times New Roman"/>
                <a:cs typeface="Times New Roman"/>
              </a:rPr>
              <a:t>Yadav </a:t>
            </a:r>
            <a:r>
              <a:rPr dirty="0">
                <a:latin typeface="Times New Roman"/>
                <a:cs typeface="Times New Roman"/>
              </a:rPr>
              <a:t>MITU22BTCS0247:-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Isha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spc="-20" dirty="0">
                <a:latin typeface="Times New Roman"/>
                <a:cs typeface="Times New Roman"/>
              </a:rPr>
              <a:t>Nar</a:t>
            </a:r>
            <a:endParaRPr dirty="0">
              <a:latin typeface="Times New Roman"/>
              <a:cs typeface="Times New Roman"/>
            </a:endParaRPr>
          </a:p>
          <a:p>
            <a:pPr marR="538480" algn="ctr">
              <a:lnSpc>
                <a:spcPts val="2590"/>
              </a:lnSpc>
            </a:pPr>
            <a:r>
              <a:rPr dirty="0">
                <a:latin typeface="Times New Roman"/>
                <a:cs typeface="Times New Roman"/>
              </a:rPr>
              <a:t>MITU22BTCS0353:-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Nikhil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spc="-10" dirty="0" err="1">
                <a:latin typeface="Times New Roman"/>
                <a:cs typeface="Times New Roman"/>
              </a:rPr>
              <a:t>Thorat</a:t>
            </a:r>
            <a:endParaRPr lang="en-US" spc="-10" dirty="0">
              <a:latin typeface="Times New Roman"/>
              <a:cs typeface="Times New Roman"/>
            </a:endParaRPr>
          </a:p>
          <a:p>
            <a:pPr marR="538480" algn="ctr">
              <a:lnSpc>
                <a:spcPts val="2590"/>
              </a:lnSpc>
            </a:pPr>
            <a:r>
              <a:rPr lang="en-IN" spc="-10" dirty="0">
                <a:latin typeface="Times New Roman"/>
                <a:cs typeface="Times New Roman"/>
              </a:rPr>
              <a:t>MITU22BTC0678:-</a:t>
            </a:r>
            <a:r>
              <a:rPr lang="en-IN" spc="-85" dirty="0">
                <a:latin typeface="Times New Roman"/>
                <a:cs typeface="Times New Roman"/>
              </a:rPr>
              <a:t> Ubaid Karbhari</a:t>
            </a:r>
            <a:endParaRPr lang="en-IN" dirty="0">
              <a:latin typeface="Times New Roman"/>
              <a:cs typeface="Times New Roman"/>
            </a:endParaRPr>
          </a:p>
          <a:p>
            <a:pPr marR="538480" algn="ctr">
              <a:lnSpc>
                <a:spcPts val="2590"/>
              </a:lnSpc>
            </a:pPr>
            <a:endParaRPr dirty="0">
              <a:latin typeface="Times New Roman"/>
              <a:cs typeface="Times New Roman"/>
            </a:endParaRPr>
          </a:p>
          <a:p>
            <a:pPr marR="538480" algn="ctr">
              <a:lnSpc>
                <a:spcPts val="1664"/>
              </a:lnSpc>
            </a:pPr>
            <a:r>
              <a:rPr dirty="0">
                <a:latin typeface="Times New Roman"/>
                <a:cs typeface="Times New Roman"/>
              </a:rPr>
              <a:t>Guided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Times New Roman"/>
                <a:cs typeface="Times New Roman"/>
              </a:rPr>
              <a:t>By</a:t>
            </a:r>
            <a:r>
              <a:rPr lang="en-US" spc="-25" dirty="0">
                <a:latin typeface="Times New Roman"/>
                <a:cs typeface="Times New Roman"/>
              </a:rPr>
              <a:t>:</a:t>
            </a:r>
            <a:endParaRPr dirty="0">
              <a:latin typeface="Times New Roman"/>
              <a:cs typeface="Times New Roman"/>
            </a:endParaRPr>
          </a:p>
          <a:p>
            <a:pPr marR="538480" algn="ctr">
              <a:lnSpc>
                <a:spcPts val="2600"/>
              </a:lnSpc>
            </a:pPr>
            <a:r>
              <a:rPr b="1" spc="-40" dirty="0">
                <a:latin typeface="Times New Roman"/>
                <a:cs typeface="Times New Roman"/>
              </a:rPr>
              <a:t>Dr.</a:t>
            </a:r>
            <a:r>
              <a:rPr b="1" spc="-55" dirty="0">
                <a:latin typeface="Times New Roman"/>
                <a:cs typeface="Times New Roman"/>
              </a:rPr>
              <a:t> </a:t>
            </a:r>
            <a:r>
              <a:rPr lang="en-US" b="1" spc="-55" dirty="0">
                <a:latin typeface="Times New Roman"/>
                <a:cs typeface="Times New Roman"/>
              </a:rPr>
              <a:t>Chandrashekhar Goswami</a:t>
            </a:r>
          </a:p>
          <a:p>
            <a:pPr marR="538480" algn="ctr">
              <a:lnSpc>
                <a:spcPts val="2600"/>
              </a:lnSpc>
            </a:pPr>
            <a:endParaRPr lang="en-US" b="1" spc="-55" dirty="0">
              <a:latin typeface="Times New Roman"/>
              <a:cs typeface="Times New Roman"/>
            </a:endParaRPr>
          </a:p>
          <a:p>
            <a:pPr marR="538480" algn="ctr">
              <a:lnSpc>
                <a:spcPts val="2600"/>
              </a:lnSpc>
            </a:pPr>
            <a:endParaRPr lang="en-US" b="1" spc="-55" dirty="0">
              <a:latin typeface="Times New Roman"/>
              <a:cs typeface="Times New Roman"/>
            </a:endParaRPr>
          </a:p>
          <a:p>
            <a:pPr marR="538480" algn="ctr">
              <a:lnSpc>
                <a:spcPts val="2600"/>
              </a:lnSpc>
            </a:pPr>
            <a:endParaRPr lang="en-US" b="1" spc="-55" dirty="0">
              <a:latin typeface="Times New Roman"/>
              <a:cs typeface="Times New Roman"/>
            </a:endParaRPr>
          </a:p>
          <a:p>
            <a:pPr marR="538480" algn="ctr">
              <a:lnSpc>
                <a:spcPts val="2600"/>
              </a:lnSpc>
            </a:pPr>
            <a:endParaRPr lang="en-US" b="1" spc="-55" dirty="0">
              <a:latin typeface="Times New Roman"/>
              <a:cs typeface="Times New Roman"/>
            </a:endParaRPr>
          </a:p>
          <a:p>
            <a:pPr marR="538480" algn="ctr">
              <a:lnSpc>
                <a:spcPts val="2600"/>
              </a:lnSpc>
            </a:pPr>
            <a:endParaRPr lang="en-US" b="1" spc="-55" dirty="0">
              <a:latin typeface="Times New Roman"/>
              <a:cs typeface="Times New Roman"/>
            </a:endParaRPr>
          </a:p>
          <a:p>
            <a:pPr marR="538480" algn="ctr">
              <a:lnSpc>
                <a:spcPts val="2600"/>
              </a:lnSpc>
            </a:pPr>
            <a:endParaRPr b="1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614"/>
              </a:spcBef>
            </a:pPr>
            <a:endParaRPr sz="22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700" b="1" i="1" dirty="0">
                <a:solidFill>
                  <a:srgbClr val="C00000"/>
                </a:solidFill>
                <a:latin typeface="Times New Roman"/>
                <a:cs typeface="Times New Roman"/>
              </a:rPr>
              <a:t>Department</a:t>
            </a:r>
            <a:r>
              <a:rPr sz="1700" b="1" i="1" spc="-5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700" b="1" i="1" dirty="0">
                <a:solidFill>
                  <a:srgbClr val="C00000"/>
                </a:solidFill>
                <a:latin typeface="Times New Roman"/>
                <a:cs typeface="Times New Roman"/>
              </a:rPr>
              <a:t>of</a:t>
            </a:r>
            <a:r>
              <a:rPr sz="1700" b="1" i="1" spc="-5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700" b="1" i="1" dirty="0">
                <a:solidFill>
                  <a:srgbClr val="C00000"/>
                </a:solidFill>
                <a:latin typeface="Times New Roman"/>
                <a:cs typeface="Times New Roman"/>
              </a:rPr>
              <a:t>Computer</a:t>
            </a:r>
            <a:r>
              <a:rPr sz="1700" b="1" i="1" spc="-5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700" b="1" i="1" dirty="0">
                <a:solidFill>
                  <a:srgbClr val="C00000"/>
                </a:solidFill>
                <a:latin typeface="Times New Roman"/>
                <a:cs typeface="Times New Roman"/>
              </a:rPr>
              <a:t>Science</a:t>
            </a:r>
            <a:r>
              <a:rPr sz="1700" b="1" i="1" spc="-4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700" b="1" i="1" dirty="0">
                <a:solidFill>
                  <a:srgbClr val="C00000"/>
                </a:solidFill>
                <a:latin typeface="Times New Roman"/>
                <a:cs typeface="Times New Roman"/>
              </a:rPr>
              <a:t>&amp;</a:t>
            </a:r>
            <a:r>
              <a:rPr sz="1700" b="1" i="1" spc="-5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700" b="1" i="1" spc="-10" dirty="0">
                <a:solidFill>
                  <a:srgbClr val="C00000"/>
                </a:solidFill>
                <a:latin typeface="Times New Roman"/>
                <a:cs typeface="Times New Roman"/>
              </a:rPr>
              <a:t>Engineering,</a:t>
            </a:r>
            <a:r>
              <a:rPr sz="1700" b="1" i="1" spc="-5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700" b="1" i="1" dirty="0">
                <a:solidFill>
                  <a:srgbClr val="C00000"/>
                </a:solidFill>
                <a:latin typeface="Times New Roman"/>
                <a:cs typeface="Times New Roman"/>
              </a:rPr>
              <a:t>MITSoC,</a:t>
            </a:r>
            <a:r>
              <a:rPr sz="1700" b="1" i="1" spc="-4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700" b="1" i="1" dirty="0">
                <a:solidFill>
                  <a:srgbClr val="C00000"/>
                </a:solidFill>
                <a:latin typeface="Times New Roman"/>
                <a:cs typeface="Times New Roman"/>
              </a:rPr>
              <a:t>Loni</a:t>
            </a:r>
            <a:r>
              <a:rPr sz="1700" b="1" i="1" spc="-5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700" b="1" i="1" spc="-10" dirty="0">
                <a:solidFill>
                  <a:srgbClr val="C00000"/>
                </a:solidFill>
                <a:latin typeface="Times New Roman"/>
                <a:cs typeface="Times New Roman"/>
              </a:rPr>
              <a:t>Kalbhor</a:t>
            </a:r>
            <a:endParaRPr sz="1700" dirty="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" y="5882781"/>
            <a:ext cx="940603" cy="95997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399" y="288923"/>
            <a:ext cx="8407908" cy="645945"/>
          </a:xfrm>
          <a:prstGeom prst="rect">
            <a:avLst/>
          </a:prstGeom>
        </p:spPr>
        <p:txBody>
          <a:bodyPr vert="horz" wrap="square" lIns="0" tIns="243458" rIns="0" bIns="0" rtlCol="0">
            <a:spAutoFit/>
          </a:bodyPr>
          <a:lstStyle/>
          <a:p>
            <a:pPr marL="51435" algn="ctr">
              <a:lnSpc>
                <a:spcPct val="100000"/>
              </a:lnSpc>
              <a:spcBef>
                <a:spcPts val="135"/>
              </a:spcBef>
            </a:pPr>
            <a:r>
              <a:rPr lang="en-US" sz="2600" dirty="0"/>
              <a:t>8</a:t>
            </a:r>
            <a:r>
              <a:rPr sz="2600" dirty="0"/>
              <a:t>.</a:t>
            </a:r>
            <a:r>
              <a:rPr sz="2600" spc="30" dirty="0"/>
              <a:t> </a:t>
            </a:r>
            <a:r>
              <a:rPr sz="2600" dirty="0"/>
              <a:t>Process</a:t>
            </a:r>
            <a:r>
              <a:rPr sz="2600" spc="30" dirty="0"/>
              <a:t> </a:t>
            </a:r>
            <a:r>
              <a:rPr sz="2600" dirty="0"/>
              <a:t>and</a:t>
            </a:r>
            <a:r>
              <a:rPr sz="2600" spc="-114" dirty="0"/>
              <a:t> </a:t>
            </a:r>
            <a:r>
              <a:rPr sz="2600" spc="-10" dirty="0"/>
              <a:t>Architecture</a:t>
            </a:r>
            <a:endParaRPr sz="260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70"/>
              </a:lnSpc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9356" y="5898021"/>
            <a:ext cx="940603" cy="95997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81000" y="1219200"/>
            <a:ext cx="8534400" cy="2761653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r>
              <a:rPr sz="15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Gathering</a:t>
            </a:r>
            <a:r>
              <a:rPr sz="15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5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Planning:</a:t>
            </a:r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85"/>
              </a:spcBef>
            </a:pPr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4145" marR="57785" indent="-132080">
              <a:spcBef>
                <a:spcPts val="5"/>
              </a:spcBef>
              <a:buChar char="•"/>
              <a:tabLst>
                <a:tab pos="144145" algn="l"/>
              </a:tabLst>
            </a:pP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15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Collection</a:t>
            </a:r>
            <a:r>
              <a:rPr sz="15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5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Preprocessing:</a:t>
            </a:r>
            <a:r>
              <a:rPr sz="15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Gather</a:t>
            </a:r>
            <a:r>
              <a:rPr sz="15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relevant</a:t>
            </a:r>
            <a:r>
              <a:rPr sz="15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traffic</a:t>
            </a:r>
            <a:r>
              <a:rPr sz="15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data,</a:t>
            </a:r>
            <a:r>
              <a:rPr sz="15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including</a:t>
            </a:r>
            <a:r>
              <a:rPr sz="15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</a:t>
            </a:r>
            <a:r>
              <a:rPr sz="15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5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historical</a:t>
            </a:r>
            <a:r>
              <a:rPr sz="15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traffic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patterns,</a:t>
            </a:r>
            <a:r>
              <a:rPr sz="15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vehicle</a:t>
            </a:r>
            <a:r>
              <a:rPr sz="15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counts,</a:t>
            </a:r>
            <a:r>
              <a:rPr sz="15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5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congestion</a:t>
            </a:r>
            <a:r>
              <a:rPr sz="15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levels.Preprocess</a:t>
            </a:r>
            <a:r>
              <a:rPr sz="15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5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</a:t>
            </a:r>
            <a:r>
              <a:rPr sz="15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5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15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5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</a:t>
            </a:r>
            <a:r>
              <a:rPr sz="15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outliers</a:t>
            </a:r>
            <a:r>
              <a:rPr sz="15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1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inconsistencies.</a:t>
            </a:r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50"/>
              </a:spcBef>
              <a:buFont typeface="Arial MT"/>
              <a:buChar char="•"/>
            </a:pPr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4145" marR="5080" indent="-132080">
              <a:spcBef>
                <a:spcPts val="5"/>
              </a:spcBef>
              <a:buChar char="•"/>
              <a:tabLst>
                <a:tab pos="144145" algn="l"/>
              </a:tabLst>
            </a:pP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sz="15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Development:</a:t>
            </a:r>
            <a:r>
              <a:rPr sz="15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</a:t>
            </a:r>
            <a:r>
              <a:rPr sz="15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5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</a:t>
            </a:r>
            <a:r>
              <a:rPr sz="15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algorithm.</a:t>
            </a:r>
            <a:r>
              <a:rPr sz="15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sz="15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</a:t>
            </a:r>
            <a:r>
              <a:rPr sz="15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involve</a:t>
            </a:r>
            <a:r>
              <a:rPr sz="15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various</a:t>
            </a:r>
            <a:r>
              <a:rPr sz="15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techniques,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including</a:t>
            </a:r>
            <a:r>
              <a:rPr sz="15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r>
              <a:rPr sz="15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learning,</a:t>
            </a:r>
            <a:r>
              <a:rPr sz="15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</a:t>
            </a:r>
            <a:r>
              <a:rPr sz="15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methods,</a:t>
            </a:r>
            <a:r>
              <a:rPr sz="15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5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rule-based</a:t>
            </a:r>
            <a:r>
              <a:rPr sz="15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systems.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Considering</a:t>
            </a:r>
            <a:r>
              <a:rPr sz="15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factors</a:t>
            </a:r>
            <a:r>
              <a:rPr sz="15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</a:t>
            </a:r>
            <a:r>
              <a:rPr sz="15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students</a:t>
            </a:r>
            <a:r>
              <a:rPr sz="15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arrival</a:t>
            </a:r>
            <a:r>
              <a:rPr sz="15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5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departure</a:t>
            </a:r>
            <a:r>
              <a:rPr sz="15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time,</a:t>
            </a:r>
            <a:r>
              <a:rPr sz="15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their</a:t>
            </a:r>
            <a:r>
              <a:rPr sz="15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parking</a:t>
            </a:r>
            <a:r>
              <a:rPr sz="15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spaces</a:t>
            </a:r>
            <a:r>
              <a:rPr sz="15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allocation</a:t>
            </a:r>
            <a:r>
              <a:rPr sz="15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5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their</a:t>
            </a:r>
            <a:r>
              <a:rPr sz="15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conveniences.</a:t>
            </a:r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75"/>
              </a:spcBef>
              <a:buFont typeface="Arial MT"/>
              <a:buChar char="•"/>
            </a:pPr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4780" indent="-132080">
              <a:buChar char="•"/>
              <a:tabLst>
                <a:tab pos="144780" algn="l"/>
              </a:tabLst>
            </a:pP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Estimating</a:t>
            </a:r>
            <a:r>
              <a:rPr sz="15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5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parking</a:t>
            </a:r>
            <a:r>
              <a:rPr sz="15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spacing</a:t>
            </a:r>
            <a:r>
              <a:rPr sz="15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5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dividing</a:t>
            </a:r>
            <a:r>
              <a:rPr sz="15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sz="15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according</a:t>
            </a:r>
            <a:r>
              <a:rPr sz="15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5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5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vehicle</a:t>
            </a:r>
            <a:r>
              <a:rPr sz="15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</a:t>
            </a:r>
            <a:r>
              <a:rPr lang="en-US" sz="1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E649882-A398-3152-BAF8-7F53416AD91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4257811"/>
            <a:ext cx="3733800" cy="258410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8407908" cy="633881"/>
          </a:xfrm>
          <a:prstGeom prst="rect">
            <a:avLst/>
          </a:prstGeom>
        </p:spPr>
        <p:txBody>
          <a:bodyPr vert="horz" wrap="square" lIns="0" tIns="231511" rIns="0" bIns="0" rtlCol="0">
            <a:spAutoFit/>
          </a:bodyPr>
          <a:lstStyle/>
          <a:p>
            <a:pPr marL="51435" algn="ctr">
              <a:lnSpc>
                <a:spcPct val="100000"/>
              </a:lnSpc>
              <a:spcBef>
                <a:spcPts val="135"/>
              </a:spcBef>
            </a:pPr>
            <a:r>
              <a:rPr lang="en-US" sz="2600" dirty="0"/>
              <a:t>9</a:t>
            </a:r>
            <a:r>
              <a:rPr sz="2600" dirty="0"/>
              <a:t>.</a:t>
            </a:r>
            <a:r>
              <a:rPr sz="2600" spc="20" dirty="0"/>
              <a:t> </a:t>
            </a:r>
            <a:r>
              <a:rPr sz="2600" spc="-10" dirty="0"/>
              <a:t>Implementation</a:t>
            </a:r>
            <a:endParaRPr sz="260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70"/>
              </a:lnSpc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898021"/>
            <a:ext cx="940603" cy="95997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57200" y="1564056"/>
            <a:ext cx="7206615" cy="248427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4460" marR="5080" indent="-112395">
              <a:lnSpc>
                <a:spcPct val="150000"/>
              </a:lnSpc>
              <a:spcBef>
                <a:spcPts val="220"/>
              </a:spcBef>
              <a:buClr>
                <a:srgbClr val="040C28"/>
              </a:buClr>
              <a:buChar char="•"/>
              <a:tabLst>
                <a:tab pos="125730" algn="l"/>
              </a:tabLst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Planning</a:t>
            </a:r>
            <a:r>
              <a:rPr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rgbClr val="040C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Identifying</a:t>
            </a:r>
            <a:r>
              <a:rPr spc="120" dirty="0">
                <a:solidFill>
                  <a:srgbClr val="040C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rgbClr val="040C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pc="114" dirty="0">
                <a:solidFill>
                  <a:srgbClr val="040C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rgbClr val="040C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</a:t>
            </a:r>
            <a:r>
              <a:rPr spc="114" dirty="0">
                <a:solidFill>
                  <a:srgbClr val="040C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rgbClr val="040C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120" dirty="0">
                <a:solidFill>
                  <a:srgbClr val="040C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rgbClr val="040C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needs</a:t>
            </a:r>
            <a:r>
              <a:rPr spc="114" dirty="0">
                <a:solidFill>
                  <a:srgbClr val="040C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5" dirty="0">
                <a:solidFill>
                  <a:srgbClr val="040C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	</a:t>
            </a:r>
            <a:r>
              <a:rPr dirty="0">
                <a:solidFill>
                  <a:srgbClr val="040C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students</a:t>
            </a:r>
            <a:r>
              <a:rPr spc="90" dirty="0">
                <a:solidFill>
                  <a:srgbClr val="040C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rgbClr val="040C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pc="95" dirty="0">
                <a:solidFill>
                  <a:srgbClr val="040C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rgbClr val="040C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faculties.Followed</a:t>
            </a:r>
            <a:r>
              <a:rPr spc="95" dirty="0">
                <a:solidFill>
                  <a:srgbClr val="040C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rgbClr val="040C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spc="95" dirty="0">
                <a:solidFill>
                  <a:srgbClr val="040C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rgbClr val="040C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proper</a:t>
            </a:r>
            <a:r>
              <a:rPr spc="95" dirty="0">
                <a:solidFill>
                  <a:srgbClr val="040C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rgbClr val="040C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</a:t>
            </a:r>
            <a:r>
              <a:rPr spc="95" dirty="0">
                <a:solidFill>
                  <a:srgbClr val="040C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rgbClr val="040C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pc="95" dirty="0">
                <a:solidFill>
                  <a:srgbClr val="040C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solidFill>
                  <a:srgbClr val="040C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framework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125"/>
              </a:spcBef>
              <a:buFont typeface="Arial MT"/>
              <a:buChar char="•"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4145" marR="280035" indent="-132080">
              <a:lnSpc>
                <a:spcPct val="150000"/>
              </a:lnSpc>
              <a:buChar char="•"/>
              <a:tabLst>
                <a:tab pos="144145" algn="l"/>
              </a:tabLst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Traffic</a:t>
            </a:r>
            <a:r>
              <a:rPr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</a:t>
            </a:r>
            <a:r>
              <a:rPr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Modeling:</a:t>
            </a:r>
            <a:r>
              <a:rPr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</a:t>
            </a:r>
            <a:r>
              <a:rPr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traffic</a:t>
            </a:r>
            <a:r>
              <a:rPr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</a:t>
            </a:r>
            <a:r>
              <a:rPr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model,</a:t>
            </a:r>
            <a:r>
              <a:rPr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</a:t>
            </a:r>
            <a:r>
              <a:rPr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certain</a:t>
            </a:r>
            <a:r>
              <a:rPr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</a:t>
            </a:r>
            <a:r>
              <a:rPr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charts</a:t>
            </a:r>
            <a:r>
              <a:rPr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  <a:r>
              <a:rPr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relevant</a:t>
            </a:r>
            <a:r>
              <a:rPr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certain</a:t>
            </a:r>
            <a:r>
              <a:rPr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</a:t>
            </a:r>
            <a:r>
              <a:rPr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r>
              <a:rPr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</a:t>
            </a:r>
            <a:r>
              <a:rPr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validate</a:t>
            </a:r>
            <a:r>
              <a:rPr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288923"/>
            <a:ext cx="8407908" cy="633881"/>
          </a:xfrm>
          <a:prstGeom prst="rect">
            <a:avLst/>
          </a:prstGeom>
        </p:spPr>
        <p:txBody>
          <a:bodyPr vert="horz" wrap="square" lIns="0" tIns="231511" rIns="0" bIns="0" rtlCol="0">
            <a:spAutoFit/>
          </a:bodyPr>
          <a:lstStyle/>
          <a:p>
            <a:pPr marL="51435" algn="ctr">
              <a:lnSpc>
                <a:spcPct val="100000"/>
              </a:lnSpc>
              <a:spcBef>
                <a:spcPts val="135"/>
              </a:spcBef>
            </a:pPr>
            <a:r>
              <a:rPr sz="2600" dirty="0"/>
              <a:t>10.</a:t>
            </a:r>
            <a:r>
              <a:rPr sz="2600" spc="45" dirty="0"/>
              <a:t> </a:t>
            </a:r>
            <a:r>
              <a:rPr sz="2600" dirty="0"/>
              <a:t>Conclusion</a:t>
            </a:r>
            <a:r>
              <a:rPr sz="2600" spc="50" dirty="0"/>
              <a:t> </a:t>
            </a:r>
            <a:r>
              <a:rPr sz="2600" dirty="0"/>
              <a:t>and</a:t>
            </a:r>
            <a:r>
              <a:rPr sz="2600" spc="50" dirty="0"/>
              <a:t> </a:t>
            </a:r>
            <a:r>
              <a:rPr sz="2600" dirty="0"/>
              <a:t>Future </a:t>
            </a:r>
            <a:r>
              <a:rPr sz="2600" spc="-20" dirty="0"/>
              <a:t>Work</a:t>
            </a:r>
            <a:endParaRPr sz="260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70"/>
              </a:lnSpc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15240" y="5791200"/>
            <a:ext cx="940603" cy="95997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57200" y="1496449"/>
            <a:ext cx="6683375" cy="12095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80975">
              <a:lnSpc>
                <a:spcPct val="150000"/>
              </a:lnSpc>
              <a:spcBef>
                <a:spcPts val="100"/>
              </a:spcBef>
              <a:buChar char="•"/>
              <a:tabLst>
                <a:tab pos="193675" algn="l"/>
              </a:tabLst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</a:t>
            </a:r>
            <a:r>
              <a:rPr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r>
              <a:rPr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</a:t>
            </a:r>
            <a:r>
              <a:rPr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“Traffic</a:t>
            </a:r>
            <a:r>
              <a:rPr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</a:t>
            </a:r>
            <a:r>
              <a:rPr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Optimisation”</a:t>
            </a:r>
            <a:r>
              <a:rPr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reaching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collage</a:t>
            </a:r>
            <a:r>
              <a:rPr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hassle-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</a:t>
            </a:r>
            <a:r>
              <a:rPr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successfully</a:t>
            </a:r>
            <a:r>
              <a:rPr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parking</a:t>
            </a:r>
            <a:r>
              <a:rPr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vehicle</a:t>
            </a:r>
            <a:r>
              <a:rPr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updating</a:t>
            </a:r>
            <a:r>
              <a:rPr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US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RFID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264EB-866D-2A9E-07D5-8D74362DB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046" y="269841"/>
            <a:ext cx="8407908" cy="557784"/>
          </a:xfrm>
        </p:spPr>
        <p:txBody>
          <a:bodyPr>
            <a:normAutofit/>
          </a:bodyPr>
          <a:lstStyle/>
          <a:p>
            <a:pPr algn="ctr"/>
            <a:r>
              <a:rPr lang="en-US" sz="2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 Page </a:t>
            </a:r>
            <a:endParaRPr lang="en-IN" sz="2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CFEBA5-8476-6379-E0C3-CEB39AAE3E9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675" y="1524000"/>
            <a:ext cx="5962650" cy="4000500"/>
          </a:xfrm>
        </p:spPr>
      </p:pic>
    </p:spTree>
    <p:extLst>
      <p:ext uri="{BB962C8B-B14F-4D97-AF65-F5344CB8AC3E}">
        <p14:creationId xmlns:p14="http://schemas.microsoft.com/office/powerpoint/2010/main" val="30170985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C7C95-5212-F41F-8EB3-3D3BFE176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Output</a:t>
            </a:r>
            <a:endParaRPr lang="en-IN" sz="2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38542C-357B-8D33-2198-C6015290596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128" y="1219200"/>
            <a:ext cx="6703744" cy="5405735"/>
          </a:xfrm>
        </p:spPr>
      </p:pic>
    </p:spTree>
    <p:extLst>
      <p:ext uri="{BB962C8B-B14F-4D97-AF65-F5344CB8AC3E}">
        <p14:creationId xmlns:p14="http://schemas.microsoft.com/office/powerpoint/2010/main" val="577869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755" y="1331166"/>
            <a:ext cx="8136255" cy="451014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42875" marR="164465" indent="-130810">
              <a:lnSpc>
                <a:spcPct val="150000"/>
              </a:lnSpc>
              <a:spcBef>
                <a:spcPts val="250"/>
              </a:spcBef>
              <a:buFont typeface="Arial MT"/>
              <a:buChar char="•"/>
              <a:tabLst>
                <a:tab pos="144145" algn="l"/>
              </a:tabLst>
            </a:pPr>
            <a:r>
              <a:rPr sz="13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Elhenawy,</a:t>
            </a:r>
            <a:r>
              <a:rPr sz="13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</a:t>
            </a:r>
            <a:r>
              <a:rPr sz="13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S.,</a:t>
            </a:r>
            <a:r>
              <a:rPr sz="13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sz="13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Mousa,</a:t>
            </a:r>
            <a:r>
              <a:rPr sz="13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H.</a:t>
            </a:r>
            <a:r>
              <a:rPr sz="1300" b="1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</a:t>
            </a:r>
            <a:r>
              <a:rPr sz="13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(2019).</a:t>
            </a:r>
            <a:r>
              <a:rPr sz="13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</a:t>
            </a:r>
            <a:r>
              <a:rPr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sz="13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Traffic</a:t>
            </a:r>
            <a:r>
              <a:rPr sz="13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</a:t>
            </a:r>
            <a:r>
              <a:rPr sz="13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sz="13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sz="13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sz="13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	</a:t>
            </a:r>
            <a:r>
              <a:rPr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Reinforcement</a:t>
            </a:r>
            <a:r>
              <a:rPr sz="13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Learning.</a:t>
            </a:r>
            <a:r>
              <a:rPr sz="13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</a:t>
            </a:r>
            <a:r>
              <a:rPr sz="1300" i="1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  <a:r>
              <a:rPr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13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7,</a:t>
            </a:r>
            <a:r>
              <a:rPr sz="13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22051-22061.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2875" marR="377190" indent="-130810">
              <a:lnSpc>
                <a:spcPct val="150000"/>
              </a:lnSpc>
              <a:spcBef>
                <a:spcPts val="10"/>
              </a:spcBef>
              <a:buFont typeface="Arial MT"/>
              <a:buChar char="•"/>
              <a:tabLst>
                <a:tab pos="144145" algn="l"/>
              </a:tabLst>
            </a:pPr>
            <a:r>
              <a:rPr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Xie,</a:t>
            </a:r>
            <a:r>
              <a:rPr sz="13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K.,</a:t>
            </a:r>
            <a:r>
              <a:rPr sz="13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Wang,</a:t>
            </a:r>
            <a:r>
              <a:rPr sz="13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S.,</a:t>
            </a:r>
            <a:r>
              <a:rPr sz="13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Huang,</a:t>
            </a:r>
            <a:r>
              <a:rPr sz="13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B.,</a:t>
            </a:r>
            <a:r>
              <a:rPr sz="13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sz="13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Liu,</a:t>
            </a:r>
            <a:r>
              <a:rPr sz="13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L.</a:t>
            </a:r>
            <a:r>
              <a:rPr sz="13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(2018).</a:t>
            </a:r>
            <a:r>
              <a:rPr sz="13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Traffic</a:t>
            </a:r>
            <a:r>
              <a:rPr sz="13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Signal</a:t>
            </a:r>
            <a:r>
              <a:rPr sz="13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</a:t>
            </a:r>
            <a:r>
              <a:rPr sz="13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13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Sustainable 	Transportation</a:t>
            </a:r>
            <a:r>
              <a:rPr sz="13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sz="13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</a:t>
            </a:r>
            <a:r>
              <a:rPr sz="13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Reinforcement</a:t>
            </a:r>
            <a:r>
              <a:rPr sz="13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Learning.</a:t>
            </a:r>
            <a:r>
              <a:rPr sz="13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</a:t>
            </a:r>
            <a:r>
              <a:rPr sz="1300" i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i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Transactions</a:t>
            </a:r>
            <a:r>
              <a:rPr sz="1300" i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1300" i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i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Intelligent 	Transportation</a:t>
            </a:r>
            <a:r>
              <a:rPr sz="1300" i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Systems</a:t>
            </a:r>
            <a:r>
              <a:rPr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13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20(7),</a:t>
            </a:r>
            <a:r>
              <a:rPr sz="13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2563-2572.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2875" marR="357505" indent="-130810" algn="just">
              <a:lnSpc>
                <a:spcPct val="150000"/>
              </a:lnSpc>
              <a:spcBef>
                <a:spcPts val="10"/>
              </a:spcBef>
              <a:buFont typeface="Arial MT"/>
              <a:buChar char="•"/>
              <a:tabLst>
                <a:tab pos="144145" algn="l"/>
              </a:tabLst>
            </a:pPr>
            <a:r>
              <a:rPr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Wei,</a:t>
            </a:r>
            <a:r>
              <a:rPr sz="13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W.,</a:t>
            </a:r>
            <a:r>
              <a:rPr sz="13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Pan,</a:t>
            </a:r>
            <a:r>
              <a:rPr sz="1300" b="1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Y.,</a:t>
            </a:r>
            <a:r>
              <a:rPr sz="13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Zheng,</a:t>
            </a:r>
            <a:r>
              <a:rPr sz="13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N.,</a:t>
            </a:r>
            <a:r>
              <a:rPr sz="13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Wu,</a:t>
            </a:r>
            <a:r>
              <a:rPr sz="13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L.,</a:t>
            </a:r>
            <a:r>
              <a:rPr sz="13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sz="13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Cai,</a:t>
            </a:r>
            <a:r>
              <a:rPr sz="1300" b="1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b="1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Y.</a:t>
            </a:r>
            <a:r>
              <a:rPr sz="13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(2018).</a:t>
            </a:r>
            <a:r>
              <a:rPr sz="13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r>
              <a:rPr sz="13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Traffic</a:t>
            </a:r>
            <a:r>
              <a:rPr sz="13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Signal</a:t>
            </a:r>
            <a:r>
              <a:rPr sz="13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sz="13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	</a:t>
            </a:r>
            <a:r>
              <a:rPr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Demonstrations.</a:t>
            </a:r>
            <a:r>
              <a:rPr sz="13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Proceedings</a:t>
            </a:r>
            <a:r>
              <a:rPr sz="13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3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3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ACM</a:t>
            </a:r>
            <a:r>
              <a:rPr sz="13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13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Interactive,</a:t>
            </a:r>
            <a:r>
              <a:rPr sz="13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Mobile,</a:t>
            </a:r>
            <a:r>
              <a:rPr sz="13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Wearable</a:t>
            </a:r>
            <a:r>
              <a:rPr sz="13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3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Ubiquitous 	</a:t>
            </a:r>
            <a:r>
              <a:rPr sz="13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Technologies,</a:t>
            </a:r>
            <a:r>
              <a:rPr sz="13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2(2),</a:t>
            </a:r>
            <a:r>
              <a:rPr sz="13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71.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2875" marR="100330" indent="-130810" algn="just">
              <a:lnSpc>
                <a:spcPct val="150000"/>
              </a:lnSpc>
              <a:spcBef>
                <a:spcPts val="10"/>
              </a:spcBef>
              <a:buFont typeface="Arial MT"/>
              <a:buChar char="•"/>
              <a:tabLst>
                <a:tab pos="144145" algn="l"/>
              </a:tabLst>
            </a:pPr>
            <a:r>
              <a:rPr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Nishio,</a:t>
            </a:r>
            <a:r>
              <a:rPr sz="1300" b="1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A.,</a:t>
            </a:r>
            <a:r>
              <a:rPr sz="13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sz="13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Okamoto,</a:t>
            </a:r>
            <a:r>
              <a:rPr sz="13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</a:t>
            </a:r>
            <a:r>
              <a:rPr sz="13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(2019).</a:t>
            </a:r>
            <a:r>
              <a:rPr sz="13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</a:t>
            </a:r>
            <a:r>
              <a:rPr sz="13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Reinforcement</a:t>
            </a:r>
            <a:r>
              <a:rPr sz="13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r>
              <a:rPr sz="13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13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Traffic</a:t>
            </a:r>
            <a:r>
              <a:rPr sz="13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Signal</a:t>
            </a:r>
            <a:r>
              <a:rPr sz="13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sz="13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	</a:t>
            </a:r>
            <a:r>
              <a:rPr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Autonomous</a:t>
            </a:r>
            <a:r>
              <a:rPr sz="13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Vehicle</a:t>
            </a:r>
            <a:r>
              <a:rPr sz="13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Environment.</a:t>
            </a:r>
            <a:r>
              <a:rPr sz="13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</a:t>
            </a:r>
            <a:r>
              <a:rPr sz="1300" i="1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i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Transactions</a:t>
            </a:r>
            <a:r>
              <a:rPr sz="1300" i="1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1300" i="1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Vehicular</a:t>
            </a:r>
            <a:r>
              <a:rPr sz="1300" i="1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i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  <a:r>
              <a:rPr sz="13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13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68(1),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4145">
              <a:lnSpc>
                <a:spcPct val="150000"/>
              </a:lnSpc>
            </a:pPr>
            <a:r>
              <a:rPr sz="13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442-</a:t>
            </a:r>
            <a:r>
              <a:rPr sz="13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455.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2875" marR="5080" indent="-130810">
              <a:lnSpc>
                <a:spcPct val="150000"/>
              </a:lnSpc>
              <a:spcBef>
                <a:spcPts val="95"/>
              </a:spcBef>
              <a:buFont typeface="Arial MT"/>
              <a:buChar char="•"/>
              <a:tabLst>
                <a:tab pos="144145" algn="l"/>
              </a:tabLst>
            </a:pPr>
            <a:r>
              <a:rPr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Mahmassani,</a:t>
            </a:r>
            <a:r>
              <a:rPr sz="1300" b="1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H.</a:t>
            </a:r>
            <a:r>
              <a:rPr sz="13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S.,</a:t>
            </a:r>
            <a:r>
              <a:rPr sz="13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Chu,</a:t>
            </a:r>
            <a:r>
              <a:rPr sz="13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X.,</a:t>
            </a:r>
            <a:r>
              <a:rPr sz="1300"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Yao,</a:t>
            </a:r>
            <a:r>
              <a:rPr sz="13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T.,</a:t>
            </a:r>
            <a:r>
              <a:rPr sz="13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sz="13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Herman,</a:t>
            </a:r>
            <a:r>
              <a:rPr sz="13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R.</a:t>
            </a:r>
            <a:r>
              <a:rPr sz="13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(2010).</a:t>
            </a:r>
            <a:r>
              <a:rPr sz="13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  <a:r>
              <a:rPr sz="13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3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</a:t>
            </a:r>
            <a:r>
              <a:rPr sz="13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sz="13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Adaptive 	</a:t>
            </a:r>
            <a:r>
              <a:rPr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Traffic</a:t>
            </a:r>
            <a:r>
              <a:rPr sz="13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Signal</a:t>
            </a:r>
            <a:r>
              <a:rPr sz="13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Control:</a:t>
            </a:r>
            <a:r>
              <a:rPr sz="13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sz="13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Study</a:t>
            </a:r>
            <a:r>
              <a:rPr sz="13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3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3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Dallas</a:t>
            </a:r>
            <a:r>
              <a:rPr sz="13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Arterial</a:t>
            </a:r>
            <a:r>
              <a:rPr sz="13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Field</a:t>
            </a:r>
            <a:r>
              <a:rPr sz="13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Test.</a:t>
            </a:r>
            <a:r>
              <a:rPr sz="13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i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Transportation</a:t>
            </a:r>
            <a:r>
              <a:rPr sz="1300" i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i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	</a:t>
            </a:r>
            <a:r>
              <a:rPr sz="1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Record:</a:t>
            </a:r>
            <a:r>
              <a:rPr sz="1300" i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Journal</a:t>
            </a:r>
            <a:r>
              <a:rPr sz="1300" i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300" i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300" i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i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Transportation</a:t>
            </a:r>
            <a:r>
              <a:rPr sz="1300" i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</a:t>
            </a:r>
            <a:r>
              <a:rPr sz="1300" i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Board</a:t>
            </a:r>
            <a:r>
              <a:rPr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13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2159(1),</a:t>
            </a:r>
            <a:r>
              <a:rPr sz="13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1-</a:t>
            </a:r>
            <a:r>
              <a:rPr sz="13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3510" indent="-130810">
              <a:lnSpc>
                <a:spcPct val="150000"/>
              </a:lnSpc>
              <a:buFont typeface="Arial MT"/>
              <a:buChar char="•"/>
              <a:tabLst>
                <a:tab pos="143510" algn="l"/>
              </a:tabLst>
            </a:pPr>
            <a:r>
              <a:rPr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Alirezaei,</a:t>
            </a:r>
            <a:r>
              <a:rPr sz="13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M.,</a:t>
            </a:r>
            <a:r>
              <a:rPr sz="13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sz="13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Marandi,</a:t>
            </a:r>
            <a:r>
              <a:rPr sz="1300" b="1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</a:t>
            </a:r>
            <a:r>
              <a:rPr sz="13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</a:t>
            </a:r>
            <a:r>
              <a:rPr sz="13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(2013).</a:t>
            </a:r>
            <a:r>
              <a:rPr sz="13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Adaptive</a:t>
            </a:r>
            <a:r>
              <a:rPr sz="13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Traffic</a:t>
            </a:r>
            <a:r>
              <a:rPr sz="13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Signal</a:t>
            </a:r>
            <a:r>
              <a:rPr sz="13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Control:</a:t>
            </a:r>
            <a:r>
              <a:rPr sz="13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3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Field</a:t>
            </a:r>
            <a:r>
              <a:rPr sz="13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Study.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4145">
              <a:lnSpc>
                <a:spcPct val="150000"/>
              </a:lnSpc>
            </a:pPr>
            <a:r>
              <a:rPr sz="1300" i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Transportation</a:t>
            </a:r>
            <a:r>
              <a:rPr sz="1300" i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</a:t>
            </a:r>
            <a:r>
              <a:rPr sz="1300" i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</a:t>
            </a:r>
            <a:r>
              <a:rPr sz="1300" i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C:</a:t>
            </a:r>
            <a:r>
              <a:rPr sz="1300" i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Emerging</a:t>
            </a:r>
            <a:r>
              <a:rPr sz="1300" i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i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</a:t>
            </a:r>
            <a:r>
              <a:rPr sz="13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13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34,</a:t>
            </a:r>
            <a:r>
              <a:rPr sz="13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123-</a:t>
            </a:r>
            <a:r>
              <a:rPr sz="13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138.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6704" y="416802"/>
            <a:ext cx="8407908" cy="414216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0"/>
              </a:spcBef>
            </a:pPr>
            <a:r>
              <a:rPr sz="2600" spc="-10" dirty="0"/>
              <a:t>References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70"/>
              </a:lnSpc>
            </a:pPr>
            <a:fld id="{81D60167-4931-47E6-BA6A-407CBD079E47}" type="slidenum">
              <a:rPr spc="-25" dirty="0"/>
              <a:t>15</a:t>
            </a:fld>
            <a:endParaRPr spc="-25" dirty="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48534" y="5905641"/>
            <a:ext cx="940603" cy="95997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38401" y="2223784"/>
            <a:ext cx="3165288" cy="59118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0"/>
              </a:spcBef>
            </a:pPr>
            <a:r>
              <a:rPr dirty="0"/>
              <a:t>Thank</a:t>
            </a:r>
            <a:r>
              <a:rPr spc="-150" dirty="0"/>
              <a:t> </a:t>
            </a:r>
            <a:r>
              <a:rPr spc="-110" dirty="0"/>
              <a:t>You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70"/>
              </a:lnSpc>
            </a:pPr>
            <a:fld id="{81D60167-4931-47E6-BA6A-407CBD079E47}" type="slidenum">
              <a:rPr spc="-25" dirty="0"/>
              <a:t>16</a:t>
            </a:fld>
            <a:endParaRPr spc="-25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" y="5898021"/>
            <a:ext cx="940603" cy="95997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6224" y="288923"/>
            <a:ext cx="8407908" cy="510336"/>
          </a:xfrm>
          <a:prstGeom prst="rect">
            <a:avLst/>
          </a:prstGeom>
        </p:spPr>
        <p:txBody>
          <a:bodyPr vert="horz" wrap="square" lIns="0" tIns="109160" rIns="0" bIns="0" rtlCol="0">
            <a:spAutoFit/>
          </a:bodyPr>
          <a:lstStyle/>
          <a:p>
            <a:pPr marL="354330" algn="ctr">
              <a:lnSpc>
                <a:spcPct val="100000"/>
              </a:lnSpc>
              <a:spcBef>
                <a:spcPts val="135"/>
              </a:spcBef>
            </a:pPr>
            <a:r>
              <a:rPr sz="2600" spc="-10" dirty="0"/>
              <a:t>Outline</a:t>
            </a:r>
            <a:endParaRPr sz="260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70"/>
              </a:lnSpc>
            </a:pPr>
            <a:fld id="{81D60167-4931-47E6-BA6A-407CBD079E47}" type="slidenum">
              <a:rPr spc="-25" dirty="0"/>
              <a:t>2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066800" y="1143000"/>
            <a:ext cx="7165340" cy="373076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469900" indent="-457200">
              <a:lnSpc>
                <a:spcPct val="150000"/>
              </a:lnSpc>
              <a:spcBef>
                <a:spcPts val="120"/>
              </a:spcBef>
              <a:buFont typeface="+mj-lt"/>
              <a:buAutoNum type="arabicPeriod"/>
              <a:tabLst>
                <a:tab pos="208915" algn="l"/>
              </a:tabLst>
            </a:pP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indent="-457200">
              <a:lnSpc>
                <a:spcPct val="150000"/>
              </a:lnSpc>
              <a:buFont typeface="+mj-lt"/>
              <a:buAutoNum type="arabicPeriod"/>
              <a:tabLst>
                <a:tab pos="208915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indent="-457200">
              <a:lnSpc>
                <a:spcPct val="150000"/>
              </a:lnSpc>
              <a:buFont typeface="+mj-lt"/>
              <a:buAutoNum type="arabicPeriod"/>
              <a:tabLst>
                <a:tab pos="208915" algn="l"/>
              </a:tabLst>
            </a:pP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indent="-457200">
              <a:lnSpc>
                <a:spcPct val="150000"/>
              </a:lnSpc>
              <a:buFont typeface="+mj-lt"/>
              <a:buAutoNum type="arabicPeriod"/>
              <a:tabLst>
                <a:tab pos="208915" algn="l"/>
              </a:tabLst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  <a:p>
            <a:pPr marL="469900" indent="-457200">
              <a:lnSpc>
                <a:spcPct val="150000"/>
              </a:lnSpc>
              <a:buFont typeface="+mj-lt"/>
              <a:buAutoNum type="arabicPeriod"/>
            </a:pP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CONCEPTS AND METHODS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indent="-457200">
              <a:lnSpc>
                <a:spcPct val="150000"/>
              </a:lnSpc>
              <a:buFont typeface="+mj-lt"/>
              <a:buAutoNum type="arabicPeriod"/>
              <a:tabLst>
                <a:tab pos="208915" algn="l"/>
              </a:tabLst>
            </a:pP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indent="-457200">
              <a:lnSpc>
                <a:spcPct val="150000"/>
              </a:lnSpc>
              <a:buFont typeface="+mj-lt"/>
              <a:buAutoNum type="arabicPeriod"/>
              <a:tabLst>
                <a:tab pos="208915" algn="l"/>
              </a:tabLst>
            </a:pP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AND LANGUAGES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marR="2680970" indent="-457200">
              <a:lnSpc>
                <a:spcPct val="150000"/>
              </a:lnSpc>
              <a:spcBef>
                <a:spcPts val="80"/>
              </a:spcBef>
              <a:buFont typeface="+mj-lt"/>
              <a:buAutoNum type="arabicPeriod"/>
              <a:tabLst>
                <a:tab pos="208915" algn="l"/>
              </a:tabLst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r>
              <a:rPr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</a:t>
            </a:r>
            <a:r>
              <a:rPr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</a:t>
            </a:r>
            <a:endParaRPr lang="en-US" spc="-2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marR="2680970" indent="-457200">
              <a:lnSpc>
                <a:spcPct val="150000"/>
              </a:lnSpc>
              <a:spcBef>
                <a:spcPts val="80"/>
              </a:spcBef>
              <a:buFont typeface="+mj-lt"/>
              <a:buAutoNum type="arabicPeriod"/>
              <a:tabLst>
                <a:tab pos="208915" algn="l"/>
              </a:tabLst>
            </a:pPr>
            <a:r>
              <a:rPr lang="en-IN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REFRENCES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48534" y="5898021"/>
            <a:ext cx="940603" cy="95997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7184" y="284110"/>
            <a:ext cx="8407908" cy="633918"/>
          </a:xfrm>
          <a:prstGeom prst="rect">
            <a:avLst/>
          </a:prstGeom>
        </p:spPr>
        <p:txBody>
          <a:bodyPr vert="horz" wrap="square" lIns="0" tIns="231547" rIns="0" bIns="0" rtlCol="0">
            <a:spAutoFit/>
          </a:bodyPr>
          <a:lstStyle/>
          <a:p>
            <a:pPr marL="51435" algn="ctr">
              <a:lnSpc>
                <a:spcPct val="100000"/>
              </a:lnSpc>
              <a:spcBef>
                <a:spcPts val="135"/>
              </a:spcBef>
            </a:pPr>
            <a:r>
              <a:rPr sz="2600" dirty="0"/>
              <a:t>1.</a:t>
            </a:r>
            <a:r>
              <a:rPr sz="2600" spc="20" dirty="0"/>
              <a:t> </a:t>
            </a:r>
            <a:r>
              <a:rPr sz="2600" spc="-10" dirty="0"/>
              <a:t>Introduction</a:t>
            </a:r>
            <a:endParaRPr sz="260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70"/>
              </a:lnSpc>
            </a:pPr>
            <a:fld id="{81D60167-4931-47E6-BA6A-407CBD079E47}" type="slidenum">
              <a:rPr spc="-25" dirty="0"/>
              <a:t>3</a:t>
            </a:fld>
            <a:endParaRPr spc="-25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0933" y="5468494"/>
            <a:ext cx="940603" cy="95997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3400" y="1371600"/>
            <a:ext cx="7818755" cy="20405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</a:t>
            </a:r>
            <a:r>
              <a:rPr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innovative</a:t>
            </a:r>
            <a:r>
              <a:rPr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</a:t>
            </a:r>
            <a:r>
              <a:rPr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named</a:t>
            </a:r>
            <a:r>
              <a:rPr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Traffic</a:t>
            </a:r>
            <a:r>
              <a:rPr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</a:t>
            </a:r>
            <a:r>
              <a:rPr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Optimisation</a:t>
            </a:r>
            <a:r>
              <a:rPr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platform</a:t>
            </a:r>
            <a:r>
              <a:rPr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offering</a:t>
            </a:r>
            <a:r>
              <a:rPr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streamlined</a:t>
            </a:r>
            <a:r>
              <a:rPr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traffic</a:t>
            </a:r>
            <a:r>
              <a:rPr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congestion</a:t>
            </a:r>
            <a:r>
              <a:rPr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campus.</a:t>
            </a:r>
            <a:r>
              <a:rPr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</a:t>
            </a:r>
            <a:r>
              <a:rPr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campus</a:t>
            </a:r>
            <a:r>
              <a:rPr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courses</a:t>
            </a:r>
            <a:r>
              <a:rPr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r>
              <a:rPr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expand,</a:t>
            </a:r>
            <a:r>
              <a:rPr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becomes</a:t>
            </a:r>
            <a:r>
              <a:rPr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increasingly</a:t>
            </a:r>
            <a:r>
              <a:rPr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</a:t>
            </a:r>
            <a:r>
              <a:rPr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</a:t>
            </a:r>
            <a:r>
              <a:rPr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innovative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solutions</a:t>
            </a:r>
            <a:r>
              <a:rPr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mitigate</a:t>
            </a:r>
            <a:r>
              <a:rPr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adverse</a:t>
            </a:r>
            <a:r>
              <a:rPr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effects</a:t>
            </a:r>
            <a:r>
              <a:rPr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traffic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congestion</a:t>
            </a:r>
            <a:r>
              <a:rPr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</a:t>
            </a:r>
            <a:r>
              <a:rPr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</a:t>
            </a:r>
            <a:r>
              <a:rPr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</a:t>
            </a:r>
            <a:r>
              <a:rPr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traffic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ease the parking system that saves time and human efforts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9033" y="270116"/>
            <a:ext cx="8407908" cy="633918"/>
          </a:xfrm>
          <a:prstGeom prst="rect">
            <a:avLst/>
          </a:prstGeom>
        </p:spPr>
        <p:txBody>
          <a:bodyPr vert="horz" wrap="square" lIns="0" tIns="231547" rIns="0" bIns="0" rtlCol="0">
            <a:spAutoFit/>
          </a:bodyPr>
          <a:lstStyle/>
          <a:p>
            <a:pPr marL="51435" algn="ctr">
              <a:lnSpc>
                <a:spcPct val="100000"/>
              </a:lnSpc>
              <a:spcBef>
                <a:spcPts val="135"/>
              </a:spcBef>
            </a:pPr>
            <a:r>
              <a:rPr sz="2600" dirty="0"/>
              <a:t>2.</a:t>
            </a:r>
            <a:r>
              <a:rPr sz="2600" spc="20" dirty="0"/>
              <a:t> </a:t>
            </a:r>
            <a:r>
              <a:rPr sz="2600" dirty="0"/>
              <a:t>Problem</a:t>
            </a:r>
            <a:r>
              <a:rPr sz="2600" spc="25" dirty="0"/>
              <a:t> </a:t>
            </a:r>
            <a:r>
              <a:rPr sz="2600" spc="-10" dirty="0"/>
              <a:t>Statement</a:t>
            </a:r>
            <a:endParaRPr sz="2600" dirty="0"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789347" y="1332034"/>
            <a:ext cx="7447280" cy="2061718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96215" marR="5080">
              <a:lnSpc>
                <a:spcPct val="150000"/>
              </a:lnSpc>
              <a:spcBef>
                <a:spcPts val="265"/>
              </a:spcBef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1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</a:t>
            </a:r>
            <a:r>
              <a:rPr sz="1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</a:t>
            </a:r>
            <a:r>
              <a:rPr sz="1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traffic</a:t>
            </a:r>
            <a:r>
              <a:rPr sz="1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congestion</a:t>
            </a:r>
            <a:r>
              <a:rPr sz="1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sz="1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well</a:t>
            </a:r>
            <a:r>
              <a:rPr sz="1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sz="1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bring</a:t>
            </a:r>
            <a:r>
              <a:rPr sz="1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optimum</a:t>
            </a:r>
            <a:r>
              <a:rPr sz="18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r>
              <a:rPr sz="18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8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8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sz="18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sz="18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makes</a:t>
            </a:r>
            <a:r>
              <a:rPr sz="18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sz="18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1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</a:t>
            </a:r>
            <a:r>
              <a:rPr sz="1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students</a:t>
            </a:r>
            <a:r>
              <a:rPr sz="1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faculties</a:t>
            </a:r>
            <a:r>
              <a:rPr sz="1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reach</a:t>
            </a:r>
            <a:r>
              <a:rPr sz="1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their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respectable</a:t>
            </a:r>
            <a:r>
              <a:rPr sz="18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destination</a:t>
            </a:r>
            <a:r>
              <a:rPr sz="18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18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time.We</a:t>
            </a:r>
            <a:r>
              <a:rPr sz="18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</a:t>
            </a:r>
            <a:r>
              <a:rPr sz="18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sz="18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  <a:r>
              <a:rPr sz="18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develop an AI based system that predicts traffic congestion in our collage (MIT ADT) based on real time input and other data using RFID</a:t>
            </a:r>
            <a:r>
              <a:rPr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.”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70"/>
              </a:lnSpc>
            </a:pPr>
            <a:fld id="{81D60167-4931-47E6-BA6A-407CBD079E47}" type="slidenum">
              <a:rPr spc="-25" dirty="0"/>
              <a:t>4</a:t>
            </a:fld>
            <a:endParaRPr spc="-25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947401"/>
            <a:ext cx="940603" cy="95997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4804" y="222307"/>
            <a:ext cx="8407908" cy="633881"/>
          </a:xfrm>
          <a:prstGeom prst="rect">
            <a:avLst/>
          </a:prstGeom>
        </p:spPr>
        <p:txBody>
          <a:bodyPr vert="horz" wrap="square" lIns="0" tIns="231511" rIns="0" bIns="0" rtlCol="0">
            <a:spAutoFit/>
          </a:bodyPr>
          <a:lstStyle/>
          <a:p>
            <a:pPr marL="51435" algn="ctr">
              <a:lnSpc>
                <a:spcPct val="100000"/>
              </a:lnSpc>
              <a:spcBef>
                <a:spcPts val="135"/>
              </a:spcBef>
            </a:pPr>
            <a:r>
              <a:rPr sz="2600" dirty="0"/>
              <a:t>3.</a:t>
            </a:r>
            <a:r>
              <a:rPr sz="2600" spc="20" dirty="0"/>
              <a:t> </a:t>
            </a:r>
            <a:r>
              <a:rPr sz="2600" spc="-10" dirty="0"/>
              <a:t>Objectives</a:t>
            </a:r>
            <a:endParaRPr sz="2600" dirty="0"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533400" y="1203890"/>
            <a:ext cx="7635821" cy="53063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50000"/>
              </a:lnSpc>
              <a:spcBef>
                <a:spcPts val="100"/>
              </a:spcBef>
            </a:pP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sz="1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r>
              <a:rPr sz="1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are:</a:t>
            </a:r>
          </a:p>
          <a:p>
            <a:pPr marL="144145" marR="106045" indent="-132080" algn="just">
              <a:lnSpc>
                <a:spcPct val="150000"/>
              </a:lnSpc>
              <a:spcBef>
                <a:spcPts val="75"/>
              </a:spcBef>
              <a:buChar char="•"/>
              <a:tabLst>
                <a:tab pos="144145" algn="l"/>
              </a:tabLst>
            </a:pP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</a:t>
            </a:r>
            <a:r>
              <a:rPr sz="1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traffic</a:t>
            </a:r>
            <a:r>
              <a:rPr sz="1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flow:</a:t>
            </a:r>
            <a:r>
              <a:rPr sz="1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sz="1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sz="1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</a:t>
            </a:r>
            <a:r>
              <a:rPr sz="1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1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reducing</a:t>
            </a:r>
            <a:r>
              <a:rPr sz="1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traffic</a:t>
            </a:r>
            <a:r>
              <a:rPr sz="1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delays,</a:t>
            </a:r>
            <a:r>
              <a:rPr sz="1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thereby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enhancing</a:t>
            </a:r>
            <a:r>
              <a:rPr sz="1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vehicles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road.</a:t>
            </a:r>
            <a:r>
              <a:rPr sz="1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shorter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travel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times,</a:t>
            </a:r>
            <a:r>
              <a:rPr sz="1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reduced</a:t>
            </a:r>
            <a:r>
              <a:rPr sz="1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fuel</a:t>
            </a:r>
            <a:r>
              <a:rPr sz="1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consumption,</a:t>
            </a:r>
            <a:r>
              <a:rPr sz="1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decreased</a:t>
            </a:r>
            <a:r>
              <a:rPr sz="1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greenhouse</a:t>
            </a:r>
            <a:r>
              <a:rPr sz="1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gas</a:t>
            </a:r>
            <a:r>
              <a:rPr sz="1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emissions.</a:t>
            </a:r>
          </a:p>
          <a:p>
            <a:pPr marL="144145" marR="5080" indent="-132080" algn="just">
              <a:lnSpc>
                <a:spcPct val="150000"/>
              </a:lnSpc>
              <a:spcBef>
                <a:spcPts val="5"/>
              </a:spcBef>
              <a:buChar char="•"/>
              <a:tabLst>
                <a:tab pos="144145" algn="l"/>
              </a:tabLst>
            </a:pP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Reduced</a:t>
            </a:r>
            <a:r>
              <a:rPr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Congestion:</a:t>
            </a:r>
            <a:r>
              <a:rPr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optimising</a:t>
            </a:r>
            <a:r>
              <a:rPr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traffic</a:t>
            </a:r>
            <a:r>
              <a:rPr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timings,</a:t>
            </a:r>
            <a:r>
              <a:rPr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</a:t>
            </a:r>
            <a:r>
              <a:rPr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alleviate</a:t>
            </a:r>
            <a:r>
              <a:rPr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congestion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hotspots</a:t>
            </a:r>
            <a:r>
              <a:rPr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</a:t>
            </a:r>
            <a:r>
              <a:rPr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likelihood</a:t>
            </a:r>
            <a:r>
              <a:rPr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gridlock,</a:t>
            </a:r>
            <a:r>
              <a:rPr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making</a:t>
            </a:r>
            <a:r>
              <a:rPr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travelling</a:t>
            </a:r>
            <a:r>
              <a:rPr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</a:t>
            </a:r>
            <a:r>
              <a:rPr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convenient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</a:t>
            </a:r>
            <a:r>
              <a:rPr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stressful</a:t>
            </a:r>
            <a:r>
              <a:rPr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1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everyone.</a:t>
            </a:r>
          </a:p>
          <a:p>
            <a:pPr marL="144145" marR="241935" indent="-132080">
              <a:lnSpc>
                <a:spcPct val="150000"/>
              </a:lnSpc>
              <a:spcBef>
                <a:spcPts val="5"/>
              </a:spcBef>
              <a:buChar char="•"/>
              <a:tabLst>
                <a:tab pos="144145" algn="l"/>
              </a:tabLst>
            </a:pP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</a:t>
            </a:r>
            <a:r>
              <a:rPr sz="1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safety:</a:t>
            </a:r>
            <a:r>
              <a:rPr sz="1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Optimized</a:t>
            </a:r>
            <a:r>
              <a:rPr sz="1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traffic</a:t>
            </a:r>
            <a:r>
              <a:rPr sz="1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timings</a:t>
            </a:r>
            <a:r>
              <a:rPr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z="1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</a:t>
            </a:r>
            <a:r>
              <a:rPr sz="1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safer</a:t>
            </a:r>
            <a:r>
              <a:rPr sz="1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road</a:t>
            </a:r>
            <a:r>
              <a:rPr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conditions</a:t>
            </a:r>
            <a:r>
              <a:rPr sz="1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minimizing</a:t>
            </a:r>
            <a:r>
              <a:rPr sz="1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conflicts</a:t>
            </a:r>
            <a:r>
              <a:rPr sz="1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sz="1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intersections</a:t>
            </a:r>
            <a:r>
              <a:rPr sz="1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reducing</a:t>
            </a:r>
            <a:r>
              <a:rPr sz="1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likelihood</a:t>
            </a:r>
            <a:r>
              <a:rPr sz="1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accidents.</a:t>
            </a:r>
          </a:p>
          <a:p>
            <a:pPr marL="144145" marR="486409" indent="-132080">
              <a:lnSpc>
                <a:spcPct val="150000"/>
              </a:lnSpc>
              <a:buChar char="•"/>
              <a:tabLst>
                <a:tab pos="144145" algn="l"/>
              </a:tabLst>
            </a:pP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Environmental</a:t>
            </a:r>
            <a:r>
              <a:rPr sz="1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benefits:</a:t>
            </a:r>
            <a:r>
              <a:rPr sz="1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Reduced</a:t>
            </a:r>
            <a:r>
              <a:rPr sz="1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congestion</a:t>
            </a:r>
            <a:r>
              <a:rPr sz="1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smoother</a:t>
            </a:r>
            <a:r>
              <a:rPr sz="1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traffic</a:t>
            </a:r>
            <a:r>
              <a:rPr sz="1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</a:t>
            </a:r>
            <a:r>
              <a:rPr sz="1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contribute</a:t>
            </a:r>
            <a:r>
              <a:rPr sz="1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lower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carbon</a:t>
            </a:r>
            <a:r>
              <a:rPr sz="1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emissions,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sz="1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vehicles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spend</a:t>
            </a:r>
            <a:r>
              <a:rPr sz="1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</a:t>
            </a:r>
            <a:r>
              <a:rPr sz="1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idling</a:t>
            </a:r>
            <a:r>
              <a:rPr sz="1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accelerating.</a:t>
            </a:r>
          </a:p>
          <a:p>
            <a:pPr marL="144145" marR="505459" indent="-132080">
              <a:lnSpc>
                <a:spcPct val="150000"/>
              </a:lnSpc>
              <a:spcBef>
                <a:spcPts val="5"/>
              </a:spcBef>
              <a:buChar char="•"/>
              <a:tabLst>
                <a:tab pos="144145" algn="l"/>
              </a:tabLst>
            </a:pP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Economic</a:t>
            </a:r>
            <a:r>
              <a:rPr sz="1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efficiency:</a:t>
            </a:r>
            <a:r>
              <a:rPr sz="1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</a:t>
            </a:r>
            <a:r>
              <a:rPr sz="1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traffic</a:t>
            </a:r>
            <a:r>
              <a:rPr sz="1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</a:t>
            </a:r>
            <a:r>
              <a:rPr sz="1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z="1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</a:t>
            </a:r>
            <a:r>
              <a:rPr sz="1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positive</a:t>
            </a:r>
            <a:r>
              <a:rPr sz="1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</a:t>
            </a:r>
            <a:r>
              <a:rPr sz="1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1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economy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collage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damage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roads.</a:t>
            </a:r>
          </a:p>
          <a:p>
            <a:pPr marL="144145" marR="170180" indent="-132080">
              <a:lnSpc>
                <a:spcPct val="150000"/>
              </a:lnSpc>
              <a:spcBef>
                <a:spcPts val="5"/>
              </a:spcBef>
              <a:buChar char="•"/>
              <a:tabLst>
                <a:tab pos="144145" algn="l"/>
              </a:tabLst>
            </a:pP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Parking:</a:t>
            </a:r>
            <a:r>
              <a:rPr sz="14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parking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spacing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space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wasted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occupied.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70"/>
              </a:lnSpc>
            </a:pPr>
            <a:fld id="{81D60167-4931-47E6-BA6A-407CBD079E47}" type="slidenum">
              <a:rPr spc="-25" dirty="0"/>
              <a:t>5</a:t>
            </a:fld>
            <a:endParaRPr spc="-25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48533" y="5928501"/>
            <a:ext cx="658134" cy="90366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8AD43-D4FD-E44C-BBA7-5818B01EB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Features </a:t>
            </a:r>
            <a:endParaRPr lang="en-IN" sz="2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C6BC7-7090-FB8D-C873-5B861017371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Manage Vehicle Parking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Available and Empty Parking Indicator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List parking history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Vehicle Category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Total Parking Time Stamp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5367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375" y="430609"/>
            <a:ext cx="8407908" cy="417422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1435" algn="ctr">
              <a:lnSpc>
                <a:spcPct val="100000"/>
              </a:lnSpc>
              <a:spcBef>
                <a:spcPts val="135"/>
              </a:spcBef>
            </a:pPr>
            <a:r>
              <a:rPr lang="en-US" sz="2600" dirty="0"/>
              <a:t>5</a:t>
            </a:r>
            <a:r>
              <a:rPr sz="2600" dirty="0"/>
              <a:t>.</a:t>
            </a:r>
            <a:r>
              <a:rPr sz="2600" spc="50" dirty="0"/>
              <a:t> </a:t>
            </a:r>
            <a:r>
              <a:rPr sz="2600" dirty="0"/>
              <a:t>Concepts</a:t>
            </a:r>
            <a:r>
              <a:rPr sz="2600" spc="50" dirty="0"/>
              <a:t> </a:t>
            </a:r>
            <a:r>
              <a:rPr sz="2600" dirty="0"/>
              <a:t>and</a:t>
            </a:r>
            <a:r>
              <a:rPr sz="2600" spc="50" dirty="0"/>
              <a:t> </a:t>
            </a:r>
            <a:r>
              <a:rPr sz="2600" spc="-10" dirty="0"/>
              <a:t>Methods</a:t>
            </a:r>
            <a:endParaRPr sz="260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70"/>
              </a:lnSpc>
            </a:pPr>
            <a:fld id="{81D60167-4931-47E6-BA6A-407CBD079E47}" type="slidenum">
              <a:rPr spc="-25" dirty="0"/>
              <a:t>7</a:t>
            </a:fld>
            <a:endParaRPr spc="-25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867541"/>
            <a:ext cx="940603" cy="95997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3400" y="1340731"/>
            <a:ext cx="7275195" cy="24660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48285" marR="311785" indent="-236220">
              <a:lnSpc>
                <a:spcPct val="150000"/>
              </a:lnSpc>
              <a:spcBef>
                <a:spcPts val="90"/>
              </a:spcBef>
              <a:buClr>
                <a:srgbClr val="040C28"/>
              </a:buClr>
              <a:buChar char="•"/>
              <a:tabLst>
                <a:tab pos="248285" algn="l"/>
              </a:tabLst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</a:t>
            </a:r>
            <a:r>
              <a:rPr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Make the use of RFID to scan the location of the vehicle and suggest a parking place.</a:t>
            </a:r>
          </a:p>
          <a:p>
            <a:pPr marL="248285" marR="311785" indent="-236220">
              <a:lnSpc>
                <a:spcPct val="150000"/>
              </a:lnSpc>
              <a:spcBef>
                <a:spcPts val="90"/>
              </a:spcBef>
              <a:buClr>
                <a:srgbClr val="040C28"/>
              </a:buClr>
              <a:buChar char="•"/>
              <a:tabLst>
                <a:tab pos="248285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Allocates entry and exit routes.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marR="5080" indent="-342900">
              <a:lnSpc>
                <a:spcPct val="150000"/>
              </a:lnSpc>
              <a:spcBef>
                <a:spcPts val="5"/>
              </a:spcBef>
              <a:buClr>
                <a:srgbClr val="040C28"/>
              </a:buClr>
              <a:buFont typeface="Arial" panose="020B0604020202020204" pitchFamily="34" charset="0"/>
              <a:buChar char="•"/>
              <a:tabLst>
                <a:tab pos="248285" algn="l"/>
              </a:tabLst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</a:t>
            </a:r>
            <a:r>
              <a:rPr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</a:t>
            </a:r>
            <a:r>
              <a:rPr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available</a:t>
            </a:r>
            <a:r>
              <a:rPr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parking</a:t>
            </a:r>
            <a:r>
              <a:rPr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spaces</a:t>
            </a:r>
            <a:r>
              <a:rPr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allocated</a:t>
            </a:r>
            <a:r>
              <a:rPr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ones</a:t>
            </a:r>
            <a:r>
              <a:rPr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</a:t>
            </a:r>
            <a:r>
              <a:rPr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guidance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8285" indent="-235585">
              <a:lnSpc>
                <a:spcPct val="150000"/>
              </a:lnSpc>
              <a:spcBef>
                <a:spcPts val="35"/>
              </a:spcBef>
              <a:buClr>
                <a:srgbClr val="040C28"/>
              </a:buClr>
              <a:buChar char="•"/>
              <a:tabLst>
                <a:tab pos="248285" algn="l"/>
              </a:tabLst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</a:t>
            </a:r>
            <a:r>
              <a:rPr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</a:t>
            </a:r>
            <a:r>
              <a:rPr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</a:t>
            </a:r>
            <a:r>
              <a:rPr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occupied</a:t>
            </a:r>
            <a:r>
              <a:rPr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parking</a:t>
            </a:r>
            <a:r>
              <a:rPr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spaces.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0933" y="273683"/>
            <a:ext cx="8407908" cy="633881"/>
          </a:xfrm>
          <a:prstGeom prst="rect">
            <a:avLst/>
          </a:prstGeom>
        </p:spPr>
        <p:txBody>
          <a:bodyPr vert="horz" wrap="square" lIns="0" tIns="231511" rIns="0" bIns="0" rtlCol="0">
            <a:spAutoFit/>
          </a:bodyPr>
          <a:lstStyle/>
          <a:p>
            <a:pPr marL="51435" algn="ctr">
              <a:lnSpc>
                <a:spcPct val="100000"/>
              </a:lnSpc>
              <a:spcBef>
                <a:spcPts val="135"/>
              </a:spcBef>
            </a:pPr>
            <a:r>
              <a:rPr lang="en-US" sz="2600" dirty="0"/>
              <a:t>6</a:t>
            </a:r>
            <a:r>
              <a:rPr sz="2600" dirty="0"/>
              <a:t>.</a:t>
            </a:r>
            <a:r>
              <a:rPr sz="2600" spc="30" dirty="0"/>
              <a:t> </a:t>
            </a:r>
            <a:r>
              <a:rPr sz="2600" dirty="0"/>
              <a:t>Literature</a:t>
            </a:r>
            <a:r>
              <a:rPr sz="2600" spc="35" dirty="0"/>
              <a:t> </a:t>
            </a:r>
            <a:r>
              <a:rPr sz="2600" spc="-10" dirty="0"/>
              <a:t>Survey</a:t>
            </a:r>
            <a:endParaRPr sz="260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70"/>
              </a:lnSpc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905641"/>
            <a:ext cx="940603" cy="95997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70934" y="1398809"/>
            <a:ext cx="8720666" cy="3938899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107950" algn="just">
              <a:lnSpc>
                <a:spcPct val="150000"/>
              </a:lnSpc>
              <a:spcBef>
                <a:spcPts val="60"/>
              </a:spcBef>
            </a:pP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</a:t>
            </a:r>
            <a:r>
              <a:rPr sz="16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survey</a:t>
            </a:r>
            <a:r>
              <a:rPr sz="16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16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Traffic</a:t>
            </a:r>
            <a:r>
              <a:rPr sz="16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</a:t>
            </a:r>
            <a:r>
              <a:rPr sz="16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6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Optimisation</a:t>
            </a:r>
            <a:r>
              <a:rPr sz="16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typically</a:t>
            </a:r>
            <a:r>
              <a:rPr sz="16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involves</a:t>
            </a:r>
            <a:r>
              <a:rPr sz="16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researching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6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reviewing</a:t>
            </a:r>
            <a:r>
              <a:rPr sz="16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</a:t>
            </a:r>
            <a:r>
              <a:rPr sz="16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literature,</a:t>
            </a:r>
            <a:r>
              <a:rPr sz="16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</a:t>
            </a:r>
            <a:r>
              <a:rPr sz="16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papers,</a:t>
            </a:r>
            <a:r>
              <a:rPr sz="16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articles,</a:t>
            </a:r>
            <a:r>
              <a:rPr sz="16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6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books</a:t>
            </a:r>
            <a:r>
              <a:rPr sz="16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</a:t>
            </a:r>
            <a:r>
              <a:rPr sz="16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various</a:t>
            </a:r>
            <a:r>
              <a:rPr sz="16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aspects</a:t>
            </a:r>
            <a:r>
              <a:rPr sz="16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6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traffic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sz="16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Below,</a:t>
            </a:r>
            <a:r>
              <a:rPr sz="16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16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</a:t>
            </a:r>
            <a:r>
              <a:rPr sz="16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</a:t>
            </a:r>
            <a:r>
              <a:rPr sz="16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survey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algn="just">
              <a:lnSpc>
                <a:spcPct val="150000"/>
              </a:lnSpc>
              <a:spcBef>
                <a:spcPts val="1780"/>
              </a:spcBef>
            </a:pP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2245" marR="5080" indent="-170180">
              <a:lnSpc>
                <a:spcPct val="150000"/>
              </a:lnSpc>
              <a:buChar char="•"/>
              <a:tabLst>
                <a:tab pos="182245" algn="l"/>
              </a:tabLst>
            </a:pP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Traffic</a:t>
            </a:r>
            <a:r>
              <a:rPr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</a:t>
            </a:r>
            <a:r>
              <a:rPr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Theory:</a:t>
            </a:r>
            <a:r>
              <a:rPr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</a:t>
            </a:r>
            <a:r>
              <a:rPr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traffic</a:t>
            </a:r>
            <a:r>
              <a:rPr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</a:t>
            </a:r>
            <a:r>
              <a:rPr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fundamental</a:t>
            </a:r>
            <a:r>
              <a:rPr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traffic</a:t>
            </a:r>
            <a:r>
              <a:rPr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optimization. Various</a:t>
            </a:r>
            <a:r>
              <a:rPr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traffic</a:t>
            </a:r>
            <a:r>
              <a:rPr sz="1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</a:t>
            </a:r>
            <a:r>
              <a:rPr sz="1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theories</a:t>
            </a:r>
            <a:r>
              <a:rPr sz="1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</a:t>
            </a:r>
            <a:r>
              <a:rPr sz="1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been</a:t>
            </a:r>
            <a:r>
              <a:rPr sz="1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</a:t>
            </a:r>
            <a:r>
              <a:rPr sz="1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</a:t>
            </a:r>
            <a:r>
              <a:rPr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sz="1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basis</a:t>
            </a:r>
            <a:r>
              <a:rPr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designing</a:t>
            </a:r>
            <a:r>
              <a:rPr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</a:t>
            </a:r>
            <a:r>
              <a:rPr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</a:t>
            </a:r>
            <a:r>
              <a:rPr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traffic</a:t>
            </a:r>
            <a:r>
              <a:rPr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4145" marR="83185" indent="-132080">
              <a:lnSpc>
                <a:spcPct val="150000"/>
              </a:lnSpc>
              <a:spcBef>
                <a:spcPts val="434"/>
              </a:spcBef>
              <a:buChar char="•"/>
              <a:tabLst>
                <a:tab pos="144145" algn="l"/>
              </a:tabLst>
            </a:pP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Traffic</a:t>
            </a:r>
            <a:r>
              <a:rPr sz="16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16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Collection:</a:t>
            </a:r>
            <a:r>
              <a:rPr sz="16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</a:t>
            </a:r>
            <a:r>
              <a:rPr sz="16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traffic,</a:t>
            </a:r>
            <a:r>
              <a:rPr sz="16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16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collection</a:t>
            </a:r>
            <a:r>
              <a:rPr sz="16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16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essential.</a:t>
            </a:r>
            <a:r>
              <a:rPr sz="16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involves</a:t>
            </a:r>
            <a:r>
              <a:rPr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gathering</a:t>
            </a:r>
            <a:r>
              <a:rPr sz="1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</a:t>
            </a:r>
            <a:r>
              <a:rPr sz="1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students</a:t>
            </a:r>
            <a:r>
              <a:rPr sz="1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faculties</a:t>
            </a:r>
            <a:r>
              <a:rPr sz="1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sz="1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well</a:t>
            </a:r>
            <a:r>
              <a:rPr sz="1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knowing</a:t>
            </a:r>
            <a:r>
              <a:rPr sz="16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their</a:t>
            </a:r>
            <a:r>
              <a:rPr sz="16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vehicle</a:t>
            </a:r>
            <a:r>
              <a:rPr sz="16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sz="16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16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allocating</a:t>
            </a:r>
            <a:r>
              <a:rPr sz="16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parking</a:t>
            </a:r>
            <a:r>
              <a:rPr sz="16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spaces.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288923"/>
            <a:ext cx="8407908" cy="633881"/>
          </a:xfrm>
          <a:prstGeom prst="rect">
            <a:avLst/>
          </a:prstGeom>
        </p:spPr>
        <p:txBody>
          <a:bodyPr vert="horz" wrap="square" lIns="0" tIns="231511" rIns="0" bIns="0" rtlCol="0">
            <a:spAutoFit/>
          </a:bodyPr>
          <a:lstStyle/>
          <a:p>
            <a:pPr marL="51435" algn="ctr">
              <a:lnSpc>
                <a:spcPct val="100000"/>
              </a:lnSpc>
              <a:spcBef>
                <a:spcPts val="135"/>
              </a:spcBef>
            </a:pPr>
            <a:r>
              <a:rPr lang="en-US" sz="2600" dirty="0"/>
              <a:t>7</a:t>
            </a:r>
            <a:r>
              <a:rPr sz="2600" dirty="0"/>
              <a:t>.</a:t>
            </a:r>
            <a:r>
              <a:rPr sz="2600" spc="-70" dirty="0"/>
              <a:t> </a:t>
            </a:r>
            <a:r>
              <a:rPr sz="2600" spc="-10" dirty="0"/>
              <a:t>Tools</a:t>
            </a:r>
            <a:r>
              <a:rPr sz="2600" spc="-20" dirty="0"/>
              <a:t> </a:t>
            </a:r>
            <a:r>
              <a:rPr sz="2600" dirty="0"/>
              <a:t>and</a:t>
            </a:r>
            <a:r>
              <a:rPr sz="2600" spc="-25" dirty="0"/>
              <a:t> </a:t>
            </a:r>
            <a:r>
              <a:rPr sz="2600" spc="-10" dirty="0"/>
              <a:t>Languages</a:t>
            </a:r>
            <a:endParaRPr sz="260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70"/>
              </a:lnSpc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898021"/>
            <a:ext cx="940603" cy="95997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3400" y="1321818"/>
            <a:ext cx="8026908" cy="1217256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55600" marR="5080" indent="-342900" algn="just">
              <a:lnSpc>
                <a:spcPct val="150000"/>
              </a:lnSpc>
              <a:spcBef>
                <a:spcPts val="6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Web Application, and we have used Python programming language, MYSQL for database creation and PyCharm IDE Platform.</a:t>
            </a:r>
          </a:p>
          <a:p>
            <a:pPr marL="355600" marR="5080" indent="-342900" algn="just">
              <a:lnSpc>
                <a:spcPct val="150000"/>
              </a:lnSpc>
              <a:spcBef>
                <a:spcPts val="60"/>
              </a:spcBef>
              <a:buFont typeface="Arial" panose="020B0604020202020204" pitchFamily="34" charset="0"/>
              <a:buChar char="•"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CF3D1C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44889724_Win32" id="{A47D2243-58B7-4EA1-AC61-F4DDB07AC155}" vid="{5B84BEAD-BCA6-42F5-9270-6ECA397995E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Online presentation tips</Template>
  <TotalTime>692</TotalTime>
  <Words>1058</Words>
  <Application>Microsoft Office PowerPoint</Application>
  <PresentationFormat>On-screen Show (4:3)</PresentationFormat>
  <Paragraphs>94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Arial MT</vt:lpstr>
      <vt:lpstr>Segoe UI</vt:lpstr>
      <vt:lpstr>Times New Roman</vt:lpstr>
      <vt:lpstr>WelcomeDoc</vt:lpstr>
      <vt:lpstr>TRAFFIC FLOW AND OPTIMISATION</vt:lpstr>
      <vt:lpstr>Outline</vt:lpstr>
      <vt:lpstr>1. Introduction</vt:lpstr>
      <vt:lpstr>2. Problem Statement</vt:lpstr>
      <vt:lpstr>3. Objectives</vt:lpstr>
      <vt:lpstr>4. Features </vt:lpstr>
      <vt:lpstr>5. Concepts and Methods</vt:lpstr>
      <vt:lpstr>6. Literature Survey</vt:lpstr>
      <vt:lpstr>7. Tools and Languages</vt:lpstr>
      <vt:lpstr>8. Process and Architecture</vt:lpstr>
      <vt:lpstr>9. Implementation</vt:lpstr>
      <vt:lpstr>10. Conclusion and Future Work</vt:lpstr>
      <vt:lpstr>Home Page </vt:lpstr>
      <vt:lpstr>Project Output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Final_Project_Presentation_format</dc:title>
  <cp:lastModifiedBy>Isha Nar</cp:lastModifiedBy>
  <cp:revision>14</cp:revision>
  <dcterms:created xsi:type="dcterms:W3CDTF">2024-03-20T12:45:43Z</dcterms:created>
  <dcterms:modified xsi:type="dcterms:W3CDTF">2024-04-29T05:16:09Z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2023-11-01T00:00:00Z</vt:filetime>
  </property>
  <property fmtid="{D5CDD505-2E9C-101B-9397-08002B2CF9AE}" pid="3" name="Creator">
    <vt:lpwstr>Keynote</vt:lpwstr>
  </property>
  <property fmtid="{D5CDD505-2E9C-101B-9397-08002B2CF9AE}" pid="4" name="LastSaved">
    <vt:filetime>2024-03-20T00:00:00Z</vt:filetime>
  </property>
  <property fmtid="{D5CDD505-2E9C-101B-9397-08002B2CF9AE}" pid="5" name="Producer">
    <vt:lpwstr>iOS Version 17.0.3 (Build 21A360) Quartz PDFContext</vt:lpwstr>
  </property>
</Properties>
</file>