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1C407-D0A5-DA5C-E1EB-618DA1F36A95}" v="48" dt="2019-10-03T11:47:4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i Patil" userId="S::divyani.patil@tomtom.com::98f970aa-fe69-47c4-a9a5-998d02396b8a" providerId="AD" clId="Web-{B471C407-D0A5-DA5C-E1EB-618DA1F36A95}"/>
    <pc:docChg chg="addSld modSld">
      <pc:chgData name="Divyani Patil" userId="S::divyani.patil@tomtom.com::98f970aa-fe69-47c4-a9a5-998d02396b8a" providerId="AD" clId="Web-{B471C407-D0A5-DA5C-E1EB-618DA1F36A95}" dt="2019-10-03T11:47:48.918" v="42" actId="20577"/>
      <pc:docMkLst>
        <pc:docMk/>
      </pc:docMkLst>
      <pc:sldChg chg="modSp mod modClrScheme chgLayout">
        <pc:chgData name="Divyani Patil" userId="S::divyani.patil@tomtom.com::98f970aa-fe69-47c4-a9a5-998d02396b8a" providerId="AD" clId="Web-{B471C407-D0A5-DA5C-E1EB-618DA1F36A95}" dt="2019-10-03T11:46:31.574" v="16" actId="20577"/>
        <pc:sldMkLst>
          <pc:docMk/>
          <pc:sldMk cId="109857222" sldId="256"/>
        </pc:sldMkLst>
        <pc:spChg chg="mod ord">
          <ac:chgData name="Divyani Patil" userId="S::divyani.patil@tomtom.com::98f970aa-fe69-47c4-a9a5-998d02396b8a" providerId="AD" clId="Web-{B471C407-D0A5-DA5C-E1EB-618DA1F36A95}" dt="2019-10-03T11:46:31.574" v="1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ivyani Patil" userId="S::divyani.patil@tomtom.com::98f970aa-fe69-47c4-a9a5-998d02396b8a" providerId="AD" clId="Web-{B471C407-D0A5-DA5C-E1EB-618DA1F36A95}" dt="2019-10-03T11:46:23.839" v="13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Divyani Patil" userId="S::divyani.patil@tomtom.com::98f970aa-fe69-47c4-a9a5-998d02396b8a" providerId="AD" clId="Web-{B471C407-D0A5-DA5C-E1EB-618DA1F36A95}" dt="2019-10-03T11:47:00.449" v="23"/>
        <pc:sldMkLst>
          <pc:docMk/>
          <pc:sldMk cId="2500406817" sldId="257"/>
        </pc:sldMkLst>
        <pc:spChg chg="mod">
          <ac:chgData name="Divyani Patil" userId="S::divyani.patil@tomtom.com::98f970aa-fe69-47c4-a9a5-998d02396b8a" providerId="AD" clId="Web-{B471C407-D0A5-DA5C-E1EB-618DA1F36A95}" dt="2019-10-03T11:46:48.167" v="20" actId="20577"/>
          <ac:spMkLst>
            <pc:docMk/>
            <pc:sldMk cId="2500406817" sldId="257"/>
            <ac:spMk id="2" creationId="{C4111A43-6AD3-49F5-B3E3-D7374844969B}"/>
          </ac:spMkLst>
        </pc:spChg>
        <pc:spChg chg="del">
          <ac:chgData name="Divyani Patil" userId="S::divyani.patil@tomtom.com::98f970aa-fe69-47c4-a9a5-998d02396b8a" providerId="AD" clId="Web-{B471C407-D0A5-DA5C-E1EB-618DA1F36A95}" dt="2019-10-03T11:47:00.449" v="23"/>
          <ac:spMkLst>
            <pc:docMk/>
            <pc:sldMk cId="2500406817" sldId="257"/>
            <ac:spMk id="3" creationId="{8EC53CA9-B2DC-4323-AA7F-5EEE49C16122}"/>
          </ac:spMkLst>
        </pc:spChg>
        <pc:picChg chg="add mod ord">
          <ac:chgData name="Divyani Patil" userId="S::divyani.patil@tomtom.com::98f970aa-fe69-47c4-a9a5-998d02396b8a" providerId="AD" clId="Web-{B471C407-D0A5-DA5C-E1EB-618DA1F36A95}" dt="2019-10-03T11:47:00.449" v="23"/>
          <ac:picMkLst>
            <pc:docMk/>
            <pc:sldMk cId="2500406817" sldId="257"/>
            <ac:picMk id="4" creationId="{DEECEDEA-7CB4-493C-8A00-E4C9DC7EF110}"/>
          </ac:picMkLst>
        </pc:picChg>
      </pc:sldChg>
      <pc:sldChg chg="modSp new">
        <pc:chgData name="Divyani Patil" userId="S::divyani.patil@tomtom.com::98f970aa-fe69-47c4-a9a5-998d02396b8a" providerId="AD" clId="Web-{B471C407-D0A5-DA5C-E1EB-618DA1F36A95}" dt="2019-10-03T11:47:29.777" v="33" actId="20577"/>
        <pc:sldMkLst>
          <pc:docMk/>
          <pc:sldMk cId="600456702" sldId="258"/>
        </pc:sldMkLst>
        <pc:spChg chg="mod">
          <ac:chgData name="Divyani Patil" userId="S::divyani.patil@tomtom.com::98f970aa-fe69-47c4-a9a5-998d02396b8a" providerId="AD" clId="Web-{B471C407-D0A5-DA5C-E1EB-618DA1F36A95}" dt="2019-10-03T11:47:19.433" v="29" actId="20577"/>
          <ac:spMkLst>
            <pc:docMk/>
            <pc:sldMk cId="600456702" sldId="258"/>
            <ac:spMk id="2" creationId="{AB48BB1A-4076-4FD6-B352-9531867AFFC8}"/>
          </ac:spMkLst>
        </pc:spChg>
        <pc:spChg chg="mod">
          <ac:chgData name="Divyani Patil" userId="S::divyani.patil@tomtom.com::98f970aa-fe69-47c4-a9a5-998d02396b8a" providerId="AD" clId="Web-{B471C407-D0A5-DA5C-E1EB-618DA1F36A95}" dt="2019-10-03T11:47:29.777" v="33" actId="20577"/>
          <ac:spMkLst>
            <pc:docMk/>
            <pc:sldMk cId="600456702" sldId="258"/>
            <ac:spMk id="3" creationId="{37AAA1FD-2B42-483E-9C36-A352B3955C1C}"/>
          </ac:spMkLst>
        </pc:spChg>
      </pc:sldChg>
      <pc:sldChg chg="modSp new">
        <pc:chgData name="Divyani Patil" userId="S::divyani.patil@tomtom.com::98f970aa-fe69-47c4-a9a5-998d02396b8a" providerId="AD" clId="Web-{B471C407-D0A5-DA5C-E1EB-618DA1F36A95}" dt="2019-10-03T11:47:48.918" v="41" actId="20577"/>
        <pc:sldMkLst>
          <pc:docMk/>
          <pc:sldMk cId="3782386372" sldId="259"/>
        </pc:sldMkLst>
        <pc:spChg chg="mod">
          <ac:chgData name="Divyani Patil" userId="S::divyani.patil@tomtom.com::98f970aa-fe69-47c4-a9a5-998d02396b8a" providerId="AD" clId="Web-{B471C407-D0A5-DA5C-E1EB-618DA1F36A95}" dt="2019-10-03T11:47:40.605" v="38" actId="20577"/>
          <ac:spMkLst>
            <pc:docMk/>
            <pc:sldMk cId="3782386372" sldId="259"/>
            <ac:spMk id="2" creationId="{25EBE540-4C02-47AE-8F75-03BD4682D9BB}"/>
          </ac:spMkLst>
        </pc:spChg>
        <pc:spChg chg="mod">
          <ac:chgData name="Divyani Patil" userId="S::divyani.patil@tomtom.com::98f970aa-fe69-47c4-a9a5-998d02396b8a" providerId="AD" clId="Web-{B471C407-D0A5-DA5C-E1EB-618DA1F36A95}" dt="2019-10-03T11:47:48.918" v="41" actId="20577"/>
          <ac:spMkLst>
            <pc:docMk/>
            <pc:sldMk cId="3782386372" sldId="259"/>
            <ac:spMk id="3" creationId="{915C7566-A4BE-4678-A070-69351EB134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xebia.in/index.php/2015/09/28/applications-of-trie-data-structure/" TargetMode="External"/><Relationship Id="rId2" Type="http://schemas.openxmlformats.org/officeDocument/2006/relationships/hyperlink" Target="https://medium.com/basecs/trying-to-understand-tries-3ec6bede0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nextcode.wordpress.com/2015/04/12/trie-vs-bst-vs-hash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pPr algn="ctr"/>
            <a:r>
              <a:rPr lang="en-US" dirty="0" err="1">
                <a:ea typeface="+mj-lt"/>
                <a:cs typeface="+mj-lt"/>
              </a:rPr>
              <a:t>Trie</a:t>
            </a:r>
            <a:endParaRPr lang="en-US" dirty="0" err="1"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tree-like data structure whose nodes store the letters of an alphabet. </a:t>
            </a:r>
            <a:endParaRPr lang="en-US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words/strings can be retrieved from the structure by traversing down a branch path of the tree.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A43-6AD3-49F5-B3E3-D7374844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a typeface="+mj-lt"/>
                <a:cs typeface="+mj-lt"/>
              </a:rPr>
              <a:t>Trie</a:t>
            </a:r>
            <a:endParaRPr lang="en-US" dirty="0" err="1">
              <a:cs typeface="Calibri Light" panose="020F0302020204030204"/>
            </a:endParaRP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EECEDEA-7CB4-493C-8A00-E4C9DC7EF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1972469"/>
            <a:ext cx="6648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0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BB1A-4076-4FD6-B352-9531867A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Applications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A1FD-2B42-483E-9C36-A352B395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Auto Complete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Spell Checkers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Longest Prefix Matching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used by routers in Internet protocol(IP) networking to select an entry from a routing table.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Automatic Command completion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Network browser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E540-4C02-47AE-8F75-03BD4682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References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566-A4BE-4678-A070-69351EB1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https://medium.com/basecs/trying-to-understand-tries-3ec6bede0014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http://blog.xebia.in/index.php/2015/09/28/applications-of-trie-data-structure/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https://thenextcode.wordpress.com/2015/04/12/trie-vs-bst-vs-hashtable/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3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5DCAB1B6DFBA479A7A80A64C800DA3" ma:contentTypeVersion="10" ma:contentTypeDescription="Create a new document." ma:contentTypeScope="" ma:versionID="d5c6679487126367b7d210f2956e748d">
  <xsd:schema xmlns:xsd="http://www.w3.org/2001/XMLSchema" xmlns:xs="http://www.w3.org/2001/XMLSchema" xmlns:p="http://schemas.microsoft.com/office/2006/metadata/properties" xmlns:ns2="e7122fb8-8007-4624-8b42-c9746eb2dfaa" xmlns:ns3="0ce3b058-0190-4d1b-a23d-6226b1469034" targetNamespace="http://schemas.microsoft.com/office/2006/metadata/properties" ma:root="true" ma:fieldsID="6b4b5b9c212c0fa2c29f846e474656d9" ns2:_="" ns3:_="">
    <xsd:import namespace="e7122fb8-8007-4624-8b42-c9746eb2dfaa"/>
    <xsd:import namespace="0ce3b058-0190-4d1b-a23d-6226b146903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22fb8-8007-4624-8b42-c9746eb2df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3b058-0190-4d1b-a23d-6226b1469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681E47-E9D8-409A-B37A-5DE5DA3A2816}"/>
</file>

<file path=customXml/itemProps2.xml><?xml version="1.0" encoding="utf-8"?>
<ds:datastoreItem xmlns:ds="http://schemas.openxmlformats.org/officeDocument/2006/customXml" ds:itemID="{C099510D-B183-4121-A5C2-9C41BDF0EDF1}"/>
</file>

<file path=customXml/itemProps3.xml><?xml version="1.0" encoding="utf-8"?>
<ds:datastoreItem xmlns:ds="http://schemas.openxmlformats.org/officeDocument/2006/customXml" ds:itemID="{B3DFA813-ED09-4A47-9AC5-F625A7521E6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Trie </vt:lpstr>
      <vt:lpstr>Trie</vt:lpstr>
      <vt:lpstr>Applications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</cp:revision>
  <dcterms:created xsi:type="dcterms:W3CDTF">2013-07-15T20:26:40Z</dcterms:created>
  <dcterms:modified xsi:type="dcterms:W3CDTF">2019-10-03T11:47:49Z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0x010100E05DCAB1B6DFBA479A7A80A64C800DA3</vt:lpwstr>
  </property>
</Properties>
</file>