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257" r:id="rId2"/>
    <p:sldId id="258" r:id="rId3"/>
    <p:sldId id="261" r:id="rId4"/>
    <p:sldId id="262" r:id="rId5"/>
    <p:sldId id="269" r:id="rId6"/>
    <p:sldId id="264" r:id="rId7"/>
    <p:sldId id="259" r:id="rId8"/>
    <p:sldId id="265" r:id="rId9"/>
    <p:sldId id="266" r:id="rId10"/>
    <p:sldId id="260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2" clrIdx="0">
    <p:extLst>
      <p:ext uri="{19B8F6BF-5375-455C-9EA6-DF929625EA0E}">
        <p15:presenceInfo xmlns="" xmlns:p15="http://schemas.microsoft.com/office/powerpoint/2012/main" userId="9351ed2ed972de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4135A-A1E5-4A32-A641-5B5DC660C2DC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C238F-B4BD-45F8-BD18-6C61D64D09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149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DEAC-5F63-4A45-945F-EF36DC8A95A6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EE50B1D-AE8D-415A-AE95-1C43C32B7D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300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DEAC-5F63-4A45-945F-EF36DC8A95A6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EE50B1D-AE8D-415A-AE95-1C43C32B7D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737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DEAC-5F63-4A45-945F-EF36DC8A95A6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EE50B1D-AE8D-415A-AE95-1C43C32B7D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75796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DEAC-5F63-4A45-945F-EF36DC8A95A6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EE50B1D-AE8D-415A-AE95-1C43C32B7D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376505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DEAC-5F63-4A45-945F-EF36DC8A95A6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EE50B1D-AE8D-415A-AE95-1C43C32B7D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8795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DEAC-5F63-4A45-945F-EF36DC8A95A6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0B1D-AE8D-415A-AE95-1C43C32B7D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3855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DEAC-5F63-4A45-945F-EF36DC8A95A6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0B1D-AE8D-415A-AE95-1C43C32B7D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2057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DEAC-5F63-4A45-945F-EF36DC8A95A6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0B1D-AE8D-415A-AE95-1C43C32B7D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2963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D55DEAC-5F63-4A45-945F-EF36DC8A95A6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EE50B1D-AE8D-415A-AE95-1C43C32B7D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310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DEAC-5F63-4A45-945F-EF36DC8A95A6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0B1D-AE8D-415A-AE95-1C43C32B7D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3811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DEAC-5F63-4A45-945F-EF36DC8A95A6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EE50B1D-AE8D-415A-AE95-1C43C32B7D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6678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DEAC-5F63-4A45-945F-EF36DC8A95A6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0B1D-AE8D-415A-AE95-1C43C32B7D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368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DEAC-5F63-4A45-945F-EF36DC8A95A6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0B1D-AE8D-415A-AE95-1C43C32B7D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7036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DEAC-5F63-4A45-945F-EF36DC8A95A6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0B1D-AE8D-415A-AE95-1C43C32B7D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964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DEAC-5F63-4A45-945F-EF36DC8A95A6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0B1D-AE8D-415A-AE95-1C43C32B7D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154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DEAC-5F63-4A45-945F-EF36DC8A95A6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0B1D-AE8D-415A-AE95-1C43C32B7D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008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5DEAC-5F63-4A45-945F-EF36DC8A95A6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50B1D-AE8D-415A-AE95-1C43C32B7D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930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5DEAC-5F63-4A45-945F-EF36DC8A95A6}" type="datetimeFigureOut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50B1D-AE8D-415A-AE95-1C43C32B7D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6858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18" y="4744995"/>
            <a:ext cx="6551140" cy="1680519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PRESENT BY 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ISHAN DADWANI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/>
            </a:r>
            <a:b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GUIDANCE BY, MANAVI MAM</a:t>
            </a:r>
            <a:endParaRPr lang="en-US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85118" y="406318"/>
            <a:ext cx="10515600" cy="1834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OF </a:t>
            </a:r>
            <a:br>
              <a:rPr lang="en-US" dirty="0" smtClean="0"/>
            </a:br>
            <a:r>
              <a:rPr lang="en-US" dirty="0" smtClean="0"/>
              <a:t>FULL STACK DEVELOPER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135132" y="767832"/>
            <a:ext cx="5485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742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258" y="753228"/>
            <a:ext cx="9613861" cy="1080938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HR Questions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10061" y="3268966"/>
            <a:ext cx="11392930" cy="1834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smtClean="0"/>
              <a:t> Where do you see yourself after 5 years</a:t>
            </a:r>
          </a:p>
          <a:p>
            <a:endParaRPr lang="en-US" dirty="0" smtClean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smtClean="0"/>
              <a:t> Why </a:t>
            </a:r>
            <a:r>
              <a:rPr lang="en-US" dirty="0"/>
              <a:t>are hire you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940833" y="832032"/>
            <a:ext cx="9124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4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34" y="753228"/>
            <a:ext cx="9613861" cy="1080938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/>
              <a:t>Where do you see yourself after 5 years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13617" y="2861202"/>
            <a:ext cx="10796254" cy="3243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dirty="0" smtClean="0"/>
              <a:t> 	</a:t>
            </a:r>
            <a:r>
              <a:rPr lang="en-US" sz="3200" dirty="0" smtClean="0"/>
              <a:t>   So basically, as a software engineer I want to gain more and more knowledge in software, AI, and others. In five years I aim to achieve significant positions in this field and create impactful web applications and apps that make a difference.</a:t>
            </a:r>
            <a:endParaRPr lang="en-US" sz="32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940833" y="832032"/>
            <a:ext cx="9124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823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832" y="736929"/>
            <a:ext cx="9404723" cy="1128947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/>
              <a:t>Why </a:t>
            </a:r>
            <a:r>
              <a:rPr lang="en-US" b="1" dirty="0" smtClean="0"/>
              <a:t>should I hire you </a:t>
            </a:r>
            <a:endParaRPr lang="en-US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" y="2543008"/>
            <a:ext cx="10955214" cy="3717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   </a:t>
            </a:r>
            <a:r>
              <a:rPr lang="en-US" sz="3200" dirty="0" smtClean="0"/>
              <a:t>I do have the necessary qualifications for the frontend developer position. Additionally, I possess qualities such as </a:t>
            </a:r>
            <a:r>
              <a:rPr lang="en-US" sz="3200" dirty="0" err="1" smtClean="0"/>
              <a:t>hardwork</a:t>
            </a:r>
            <a:r>
              <a:rPr lang="en-US" sz="3200" dirty="0" smtClean="0"/>
              <a:t>, teamwork, and a strong focus on customer satisfaction. My ability to solve problems creatively and my dedication to continuous learning make me an ideal candidate for this role.</a:t>
            </a:r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0940833" y="832032"/>
            <a:ext cx="9124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280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14332" y="2967335"/>
            <a:ext cx="3590342" cy="92333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 You</a:t>
            </a:r>
            <a:endParaRPr lang="en-US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40833" y="832032"/>
            <a:ext cx="9124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869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99" y="753228"/>
            <a:ext cx="9613861" cy="1080938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PERSONAL INFORMATION 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2995" y="2026508"/>
            <a:ext cx="11874843" cy="4337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smtClean="0"/>
              <a:t>Tell me about yourself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smtClean="0"/>
              <a:t>What are your strengths and weaknesses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smtClean="0"/>
              <a:t>Talk about your favorite movie, place and why</a:t>
            </a:r>
          </a:p>
          <a:p>
            <a:endParaRPr lang="en-US" dirty="0" smtClean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smtClean="0"/>
              <a:t>Talk about your short-term goals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122774" y="832032"/>
            <a:ext cx="5485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438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97" y="2491582"/>
            <a:ext cx="12105503" cy="330373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 	Hello, </a:t>
            </a:r>
            <a:r>
              <a:rPr lang="en-US" sz="2800" dirty="0"/>
              <a:t>my name is </a:t>
            </a:r>
            <a:r>
              <a:rPr lang="en-US" sz="2800" dirty="0" smtClean="0"/>
              <a:t>Ishan </a:t>
            </a:r>
            <a:r>
              <a:rPr lang="en-US" sz="2800" dirty="0" err="1" smtClean="0"/>
              <a:t>dadwani</a:t>
            </a:r>
            <a:r>
              <a:rPr lang="en-US" sz="2800" dirty="0" smtClean="0"/>
              <a:t>, I </a:t>
            </a:r>
            <a:r>
              <a:rPr lang="en-US" sz="2800" dirty="0"/>
              <a:t>have completed </a:t>
            </a:r>
            <a:r>
              <a:rPr lang="en-US" sz="2800" dirty="0" smtClean="0"/>
              <a:t>diploma in computer engineering from C.U.SHAH polytechnic and I </a:t>
            </a:r>
            <a:r>
              <a:rPr lang="en-US" sz="2800" dirty="0"/>
              <a:t>am a </a:t>
            </a:r>
            <a:r>
              <a:rPr lang="en-US" sz="2800" dirty="0" smtClean="0"/>
              <a:t>front-end developer, </a:t>
            </a:r>
            <a:r>
              <a:rPr lang="en-US" sz="2800" dirty="0"/>
              <a:t>I have done </a:t>
            </a:r>
            <a:r>
              <a:rPr lang="en-US" sz="2800" dirty="0" smtClean="0"/>
              <a:t>front-end</a:t>
            </a:r>
            <a:r>
              <a:rPr lang="en-US" sz="2800" dirty="0" smtClean="0"/>
              <a:t> development </a:t>
            </a:r>
            <a:r>
              <a:rPr lang="en-US" sz="2800" dirty="0"/>
              <a:t>certification from </a:t>
            </a:r>
            <a:r>
              <a:rPr lang="en-US" sz="2400" dirty="0" smtClean="0"/>
              <a:t>Tops</a:t>
            </a:r>
            <a:r>
              <a:rPr lang="en-US" sz="2800" dirty="0" smtClean="0"/>
              <a:t> Technology</a:t>
            </a:r>
            <a:r>
              <a:rPr lang="en-US" sz="2800" dirty="0"/>
              <a:t>, I am from </a:t>
            </a:r>
            <a:r>
              <a:rPr lang="en-US" sz="2800" dirty="0" err="1" smtClean="0"/>
              <a:t>halvad,morbi</a:t>
            </a:r>
            <a:r>
              <a:rPr lang="en-US" sz="2800" dirty="0" smtClean="0"/>
              <a:t>, </a:t>
            </a:r>
            <a:r>
              <a:rPr lang="en-US" sz="2800" dirty="0"/>
              <a:t>and currently living in </a:t>
            </a:r>
            <a:r>
              <a:rPr lang="en-US" sz="2800" dirty="0" smtClean="0"/>
              <a:t>Ahmadabad We </a:t>
            </a:r>
            <a:r>
              <a:rPr lang="en-US" sz="2800" dirty="0"/>
              <a:t>are 4 members in a family. Apart from that, I like </a:t>
            </a:r>
            <a:r>
              <a:rPr lang="en-US" sz="2800" dirty="0" smtClean="0"/>
              <a:t>traveling, </a:t>
            </a:r>
            <a:r>
              <a:rPr lang="en-US" sz="2800" dirty="0" smtClean="0"/>
              <a:t>coding, </a:t>
            </a:r>
            <a:r>
              <a:rPr lang="en-US" sz="2800" dirty="0"/>
              <a:t>and gaming that's about me, Thank you.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4775" y="852249"/>
            <a:ext cx="8612659" cy="9065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  </a:t>
            </a:r>
            <a:r>
              <a:rPr lang="en-US" b="1" dirty="0" smtClean="0"/>
              <a:t>Tell me about yourself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1122773" y="832032"/>
            <a:ext cx="548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108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6499" y="839901"/>
            <a:ext cx="11743597" cy="9065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	</a:t>
            </a:r>
            <a:r>
              <a:rPr lang="en-US" sz="3600" b="1" dirty="0" smtClean="0"/>
              <a:t>What </a:t>
            </a:r>
            <a:r>
              <a:rPr lang="en-US" sz="3600" b="1" dirty="0"/>
              <a:t>are your strengths and weaknesses</a:t>
            </a:r>
            <a:endParaRPr lang="en-US" b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697351" y="2062844"/>
            <a:ext cx="3546389" cy="72117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 smtClean="0"/>
              <a:t>Weaknesses</a:t>
            </a:r>
            <a:endParaRPr lang="en-US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64501" y="2124635"/>
            <a:ext cx="2631989" cy="7211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dirty="0" smtClean="0"/>
              <a:t>Strengths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26283" y="2845809"/>
            <a:ext cx="5655276" cy="34396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 smtClean="0"/>
              <a:t>Teamwork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/>
              <a:t>S</a:t>
            </a:r>
            <a:r>
              <a:rPr lang="en-US" dirty="0" smtClean="0"/>
              <a:t>elf inspiring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/>
              <a:t>Solo </a:t>
            </a:r>
            <a:r>
              <a:rPr lang="en-US" dirty="0" smtClean="0"/>
              <a:t>traveling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/>
              <a:t>S</a:t>
            </a:r>
            <a:r>
              <a:rPr lang="en-US" dirty="0" smtClean="0"/>
              <a:t>hopping</a:t>
            </a:r>
            <a:endParaRPr lang="en-US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/>
              <a:t>H</a:t>
            </a:r>
            <a:r>
              <a:rPr lang="en-US" dirty="0" smtClean="0"/>
              <a:t>ealthy lifestyle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746794" y="2800496"/>
            <a:ext cx="5655276" cy="34396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/>
              <a:t>S</a:t>
            </a:r>
            <a:r>
              <a:rPr lang="en-US" dirty="0" smtClean="0"/>
              <a:t>elf </a:t>
            </a:r>
            <a:r>
              <a:rPr lang="en-US" dirty="0"/>
              <a:t>Confidence </a:t>
            </a:r>
            <a:endParaRPr lang="en-US" dirty="0" smtClean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ublic </a:t>
            </a:r>
            <a:r>
              <a:rPr lang="en-US" dirty="0"/>
              <a:t>speaking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/>
              <a:t>More use of social m</a:t>
            </a:r>
            <a:r>
              <a:rPr lang="en-US" dirty="0" smtClean="0"/>
              <a:t>edia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11122773" y="832032"/>
            <a:ext cx="548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473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18604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	</a:t>
            </a:r>
            <a:r>
              <a:rPr lang="en-US" sz="3600" b="1" dirty="0"/>
              <a:t>Talk about your favorite movie, place and </a:t>
            </a:r>
            <a:r>
              <a:rPr lang="en-US" sz="3600" b="1" dirty="0" smtClean="0"/>
              <a:t>why ?</a:t>
            </a:r>
            <a:endParaRPr lang="en-US" sz="3600" b="1" dirty="0"/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b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13038" y="2285629"/>
            <a:ext cx="12031362" cy="148729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600" b="1" dirty="0" smtClean="0"/>
              <a:t>My favorite movie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4000" dirty="0" smtClean="0"/>
              <a:t>Hi papa</a:t>
            </a:r>
            <a:r>
              <a:rPr lang="en-US" sz="2400" dirty="0" smtClean="0"/>
              <a:t> </a:t>
            </a:r>
            <a:r>
              <a:rPr lang="en-US" sz="2800" dirty="0" smtClean="0"/>
              <a:t>	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13038" y="3962036"/>
            <a:ext cx="12031362" cy="276004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600" b="1" dirty="0" smtClean="0"/>
              <a:t>My favorite place 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River Front of my town</a:t>
            </a:r>
            <a:endParaRPr lang="en-US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b="1" dirty="0" smtClean="0"/>
              <a:t>Why : </a:t>
            </a:r>
            <a:r>
              <a:rPr lang="en-US" sz="4000" dirty="0" smtClean="0"/>
              <a:t>I</a:t>
            </a:r>
            <a:r>
              <a:rPr lang="en-US" sz="4000" b="1" dirty="0" smtClean="0"/>
              <a:t> </a:t>
            </a:r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get feel the Peace, view </a:t>
            </a:r>
            <a:r>
              <a:rPr lang="en-US" dirty="0" smtClean="0"/>
              <a:t>Sunset, </a:t>
            </a:r>
            <a:r>
              <a:rPr lang="en-US" dirty="0"/>
              <a:t>and enjoy the air &amp; atmosphere 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11122773" y="832032"/>
            <a:ext cx="548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294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259" y="786358"/>
            <a:ext cx="9404723" cy="1017736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  </a:t>
            </a:r>
            <a:r>
              <a:rPr lang="en-US" b="1" dirty="0" smtClean="0"/>
              <a:t>Talk </a:t>
            </a:r>
            <a:r>
              <a:rPr lang="en-US" b="1" dirty="0"/>
              <a:t>about your short-term goals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26539" y="2812859"/>
            <a:ext cx="12031362" cy="276004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/>
              <a:t>A</a:t>
            </a:r>
            <a:r>
              <a:rPr lang="en-US" dirty="0" smtClean="0"/>
              <a:t>ssignment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 smtClean="0"/>
              <a:t>Internship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/>
              <a:t>P</a:t>
            </a:r>
            <a:r>
              <a:rPr lang="en-US" dirty="0" smtClean="0"/>
              <a:t>roject</a:t>
            </a:r>
            <a:endParaRPr lang="en-US" sz="36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122773" y="832032"/>
            <a:ext cx="548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321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18" y="452718"/>
            <a:ext cx="9404723" cy="1734428"/>
          </a:xfrm>
        </p:spPr>
        <p:txBody>
          <a:bodyPr/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5400" dirty="0" smtClean="0"/>
              <a:t>  Technology</a:t>
            </a:r>
            <a:endParaRPr lang="en-US" sz="54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3034197"/>
            <a:ext cx="10515600" cy="1834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smtClean="0"/>
              <a:t> What inspires you in this field</a:t>
            </a:r>
          </a:p>
          <a:p>
            <a:endParaRPr lang="en-US" dirty="0" smtClean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 smtClean="0"/>
              <a:t> Why </a:t>
            </a:r>
            <a:r>
              <a:rPr lang="en-US" dirty="0"/>
              <a:t>are you into IT field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122773" y="832032"/>
            <a:ext cx="548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967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873" y="3425255"/>
            <a:ext cx="9404723" cy="1030092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  </a:t>
            </a:r>
            <a:r>
              <a:rPr lang="en-US" dirty="0" smtClean="0"/>
              <a:t> Walk alone with the nature.</a:t>
            </a:r>
            <a:endParaRPr lang="en-US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2998" y="1909720"/>
            <a:ext cx="10515600" cy="1834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122773" y="832032"/>
            <a:ext cx="548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1874" y="938753"/>
            <a:ext cx="9404723" cy="1030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mtClean="0"/>
              <a:t>  </a:t>
            </a:r>
            <a:r>
              <a:rPr lang="en-US" b="1" smtClean="0"/>
              <a:t>What inspires you in this field 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75626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76" y="761643"/>
            <a:ext cx="9404723" cy="1054806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/>
              <a:t>  </a:t>
            </a:r>
            <a:r>
              <a:rPr lang="en-US" b="1" dirty="0" smtClean="0"/>
              <a:t>Why </a:t>
            </a:r>
            <a:r>
              <a:rPr lang="en-US" b="1" dirty="0"/>
              <a:t>are you into IT field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3570" y="2787052"/>
            <a:ext cx="11710876" cy="3912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 		</a:t>
            </a:r>
            <a:r>
              <a:rPr lang="en-US" dirty="0" smtClean="0"/>
              <a:t> </a:t>
            </a:r>
            <a:r>
              <a:rPr lang="en-US" sz="3200" dirty="0" smtClean="0"/>
              <a:t>After 10nth, I am in searching of what should I do in future , One day I watched movie: “THE SOCIAL NETWORK” from that movie I have learnt that how you can solve public problem using ‘IT’ technologies. And one of the main reason is : coding makes your thinking more </a:t>
            </a:r>
            <a:r>
              <a:rPr lang="en-US" sz="3200" dirty="0" err="1" smtClean="0"/>
              <a:t>powerfull</a:t>
            </a:r>
            <a:r>
              <a:rPr lang="en-US" sz="3200" dirty="0" smtClean="0"/>
              <a:t>, THAT’S WHY I CHOOSE ‘IT’ FIELD</a:t>
            </a:r>
            <a:r>
              <a:rPr lang="en-US" dirty="0" smtClean="0"/>
              <a:t>.</a:t>
            </a:r>
            <a:r>
              <a:rPr lang="en-US" b="1" dirty="0" smtClean="0"/>
              <a:t> 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122773" y="832032"/>
            <a:ext cx="5485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649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361</TotalTime>
  <Words>231</Words>
  <Application>Microsoft Office PowerPoint</Application>
  <PresentationFormat>Custom</PresentationFormat>
  <Paragraphs>63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Berlin</vt:lpstr>
      <vt:lpstr>PRESENT BY ISHAN DADWANI GUIDANCE BY, MANAVI MAM</vt:lpstr>
      <vt:lpstr>PERSONAL INFORMATION </vt:lpstr>
      <vt:lpstr>  Hello, my name is Ishan dadwani, I have completed diploma in computer engineering from C.U.SHAH polytechnic and I am a front-end developer, I have done front-end development certification from Tops Technology, I am from halvad,morbi, and currently living in Ahmadabad We are 4 members in a family. Apart from that, I like traveling, coding, and gaming that's about me, Thank you.</vt:lpstr>
      <vt:lpstr>Weaknesses</vt:lpstr>
      <vt:lpstr> Talk about your favorite movie, place and why ? </vt:lpstr>
      <vt:lpstr>  Talk about your short-term goals</vt:lpstr>
      <vt:lpstr>  Technology</vt:lpstr>
      <vt:lpstr>   Walk alone with the nature.</vt:lpstr>
      <vt:lpstr>  Why are you into IT field</vt:lpstr>
      <vt:lpstr>HR Questions</vt:lpstr>
      <vt:lpstr>Where do you see yourself after 5 years</vt:lpstr>
      <vt:lpstr>Why should I hire you 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nilam</cp:lastModifiedBy>
  <cp:revision>42</cp:revision>
  <dcterms:created xsi:type="dcterms:W3CDTF">2024-07-16T06:55:03Z</dcterms:created>
  <dcterms:modified xsi:type="dcterms:W3CDTF">2024-07-30T12:55:02Z</dcterms:modified>
</cp:coreProperties>
</file>