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 SemiBold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SemiBold-bold.fntdata"/><Relationship Id="rId12" Type="http://schemas.openxmlformats.org/officeDocument/2006/relationships/font" Target="fonts/Open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SemiBold-boldItalic.fntdata"/><Relationship Id="rId14" Type="http://schemas.openxmlformats.org/officeDocument/2006/relationships/font" Target="fonts/OpenSansSemiBold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5ceca0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5ceca0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5ceca0c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5ceca0c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5ceca0c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5ceca0c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5ceca0c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5ceca0c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5ceca0c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5ceca0c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Looking_Fruit</a:t>
            </a:r>
            <a:r>
              <a:rPr lang="en" sz="4200">
                <a:solidFill>
                  <a:srgbClr val="000000"/>
                </a:solidFill>
              </a:rPr>
              <a:t>🍎</a:t>
            </a:r>
            <a:r>
              <a:rPr lang="en" sz="4650">
                <a:solidFill>
                  <a:srgbClr val="000000"/>
                </a:solidFill>
              </a:rPr>
              <a:t>❓</a:t>
            </a:r>
            <a:endParaRPr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05850" y="1471150"/>
            <a:ext cx="733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INTRODUCTION</a:t>
            </a:r>
            <a:endParaRPr sz="4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38" y="2409325"/>
            <a:ext cx="4377324" cy="24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SemiBold"/>
                <a:ea typeface="Open Sans SemiBold"/>
                <a:cs typeface="Open Sans SemiBold"/>
                <a:sym typeface="Open Sans SemiBold"/>
              </a:rPr>
              <a:t>DATA</a:t>
            </a:r>
            <a:endParaRPr sz="4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385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SemiBold"/>
                <a:ea typeface="Open Sans SemiBold"/>
                <a:cs typeface="Open Sans SemiBold"/>
                <a:sym typeface="Open Sans SemiBold"/>
              </a:rPr>
              <a:t>MODELS</a:t>
            </a:r>
            <a:endParaRPr sz="4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01" y="958125"/>
            <a:ext cx="3708200" cy="41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SemiBold"/>
                <a:ea typeface="Open Sans SemiBold"/>
                <a:cs typeface="Open Sans SemiBold"/>
                <a:sym typeface="Open Sans SemiBold"/>
              </a:rPr>
              <a:t>CONCLUSIONS</a:t>
            </a:r>
            <a:endParaRPr sz="4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1714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SemiBold"/>
                <a:ea typeface="Open Sans SemiBold"/>
                <a:cs typeface="Open Sans SemiBold"/>
                <a:sym typeface="Open Sans SemiBold"/>
              </a:rPr>
              <a:t>THANK YOU</a:t>
            </a:r>
            <a:endParaRPr sz="4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380150" y="3341450"/>
            <a:ext cx="638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ISSUES AND CONTRIBUTIONS</a:t>
            </a:r>
            <a:endParaRPr sz="3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