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ukta ExtraBold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uktaExtraBold-bold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3b083a32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3b083a32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b083a32b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3b083a32b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b083a32b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b083a32b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b083a32b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b083a32b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b083a33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3b083a33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b083a32b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b083a32b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554000" y="839000"/>
            <a:ext cx="6478500" cy="8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rgbClr val="E8E7E3"/>
              </a:solidFill>
              <a:highlight>
                <a:srgbClr val="17181C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Hamburger on Facebook 14.0"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9500" y="2513900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yes on Facebook 14.0"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4600" y="2513900"/>
            <a:ext cx="1143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716250" y="1713500"/>
            <a:ext cx="7711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Mukta ExtraBold"/>
                <a:ea typeface="Mukta ExtraBold"/>
                <a:cs typeface="Mukta ExtraBold"/>
                <a:sym typeface="Mukta ExtraBold"/>
              </a:rPr>
              <a:t>What_Am_I_Eating</a:t>
            </a:r>
            <a:endParaRPr sz="4000">
              <a:latin typeface="Mukta ExtraBold"/>
              <a:ea typeface="Mukta ExtraBold"/>
              <a:cs typeface="Mukta ExtraBold"/>
              <a:sym typeface="Mukta Extra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0" y="1135550"/>
            <a:ext cx="9144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Mukta ExtraBold"/>
                <a:ea typeface="Mukta ExtraBold"/>
                <a:cs typeface="Mukta ExtraBold"/>
                <a:sym typeface="Mukta ExtraBold"/>
              </a:rPr>
              <a:t>Introduction</a:t>
            </a:r>
            <a:endParaRPr sz="4000">
              <a:latin typeface="Mukta ExtraBold"/>
              <a:ea typeface="Mukta ExtraBold"/>
              <a:cs typeface="Mukta ExtraBold"/>
              <a:sym typeface="Mukta ExtraBold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2672" y="2097375"/>
            <a:ext cx="3098650" cy="2206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581250" y="1094350"/>
            <a:ext cx="7981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Mukta ExtraBold"/>
                <a:ea typeface="Mukta ExtraBold"/>
                <a:cs typeface="Mukta ExtraBold"/>
                <a:sym typeface="Mukta ExtraBold"/>
              </a:rPr>
              <a:t>Data</a:t>
            </a:r>
            <a:endParaRPr sz="4000">
              <a:latin typeface="Mukta ExtraBold"/>
              <a:ea typeface="Mukta ExtraBold"/>
              <a:cs typeface="Mukta ExtraBold"/>
              <a:sym typeface="Mukta ExtraBold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0025" y="1943950"/>
            <a:ext cx="2943950" cy="294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1059150" y="1108975"/>
            <a:ext cx="7025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Mukta ExtraBold"/>
                <a:ea typeface="Mukta ExtraBold"/>
                <a:cs typeface="Mukta ExtraBold"/>
                <a:sym typeface="Mukta ExtraBold"/>
              </a:rPr>
              <a:t>Model</a:t>
            </a:r>
            <a:endParaRPr sz="4000">
              <a:latin typeface="Mukta ExtraBold"/>
              <a:ea typeface="Mukta ExtraBold"/>
              <a:cs typeface="Mukta ExtraBold"/>
              <a:sym typeface="Mukta ExtraBold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2625" y="1982400"/>
            <a:ext cx="5398755" cy="292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1508100" y="1190625"/>
            <a:ext cx="6127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Mukta ExtraBold"/>
                <a:ea typeface="Mukta ExtraBold"/>
                <a:cs typeface="Mukta ExtraBold"/>
                <a:sym typeface="Mukta ExtraBold"/>
              </a:rPr>
              <a:t>Difficulties</a:t>
            </a:r>
            <a:endParaRPr sz="4000">
              <a:latin typeface="Mukta ExtraBold"/>
              <a:ea typeface="Mukta ExtraBold"/>
              <a:cs typeface="Mukta ExtraBold"/>
              <a:sym typeface="Mukta Extra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/>
        </p:nvSpPr>
        <p:spPr>
          <a:xfrm>
            <a:off x="1051650" y="1285875"/>
            <a:ext cx="7040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Mukta ExtraBold"/>
                <a:ea typeface="Mukta ExtraBold"/>
                <a:cs typeface="Mukta ExtraBold"/>
                <a:sym typeface="Mukta ExtraBold"/>
              </a:rPr>
              <a:t>Future developments</a:t>
            </a:r>
            <a:endParaRPr sz="4000">
              <a:latin typeface="Mukta ExtraBold"/>
              <a:ea typeface="Mukta ExtraBold"/>
              <a:cs typeface="Mukta ExtraBold"/>
              <a:sym typeface="Mukta Extra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/>
        </p:nvSpPr>
        <p:spPr>
          <a:xfrm>
            <a:off x="2040000" y="1325575"/>
            <a:ext cx="5064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Mukta ExtraBold"/>
                <a:ea typeface="Mukta ExtraBold"/>
                <a:cs typeface="Mukta ExtraBold"/>
                <a:sym typeface="Mukta ExtraBold"/>
              </a:rPr>
              <a:t>Thank You!</a:t>
            </a:r>
            <a:endParaRPr sz="4000">
              <a:latin typeface="Mukta ExtraBold"/>
              <a:ea typeface="Mukta ExtraBold"/>
              <a:cs typeface="Mukta ExtraBold"/>
              <a:sym typeface="Mukta Extra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