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ukta ExtraBold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ukt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083a3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083a3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083a32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b083a32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083a32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b083a32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083a32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083a32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62e2b9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62e2b9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083a3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083a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083a32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083a32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4000" y="839000"/>
            <a:ext cx="64785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7E3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amburger on Facebook 14.0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yes on Facebook 14.0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600" y="25139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16250" y="1713500"/>
            <a:ext cx="77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What_Am_I_Eating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1355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Introduction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72" y="2097375"/>
            <a:ext cx="3098650" cy="22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81250" y="1094350"/>
            <a:ext cx="798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Data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25" y="1943950"/>
            <a:ext cx="2943950" cy="29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059150" y="1108975"/>
            <a:ext cx="702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Model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25" y="1982400"/>
            <a:ext cx="5398755" cy="2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08100" y="1190625"/>
            <a:ext cx="61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Difficulties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508100" y="1190625"/>
            <a:ext cx="61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Website Demo!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051650" y="1285875"/>
            <a:ext cx="704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Future developments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2040000" y="1325575"/>
            <a:ext cx="506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ukta ExtraBold"/>
                <a:ea typeface="Mukta ExtraBold"/>
                <a:cs typeface="Mukta ExtraBold"/>
                <a:sym typeface="Mukta ExtraBold"/>
              </a:rPr>
              <a:t>Thank You!</a:t>
            </a:r>
            <a:endParaRPr sz="400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