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ukta ExtraBold" panose="020B0604020202020204" charset="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b083a32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b083a32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b083a32b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b083a32b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b083a32b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b083a32b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083a32b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083a32b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62e2b9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62e2b9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b083a3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b083a3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083a32b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083a32b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54000" y="839000"/>
            <a:ext cx="64785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E8E7E3"/>
              </a:solidFill>
              <a:highlight>
                <a:srgbClr val="17181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 descr="Hamburger on Facebook 14.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00" y="25139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descr="Eyes on Facebook 14.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600" y="25139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16250" y="1713500"/>
            <a:ext cx="77115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ukta ExtraBold"/>
                <a:ea typeface="Mukta ExtraBold"/>
                <a:cs typeface="Mukta ExtraBold"/>
                <a:sym typeface="Mukta ExtraBold"/>
              </a:rPr>
              <a:t>MunchMatch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4000" dirty="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113555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Introduction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672" y="2097375"/>
            <a:ext cx="3098650" cy="22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81250" y="1094350"/>
            <a:ext cx="7981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Data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025" y="1943950"/>
            <a:ext cx="2943950" cy="29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059150" y="1108975"/>
            <a:ext cx="7025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Model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25" y="1982400"/>
            <a:ext cx="5398755" cy="29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508100" y="1190625"/>
            <a:ext cx="6127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Difficulties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508100" y="1190625"/>
            <a:ext cx="6127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Website Demo!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051650" y="1285875"/>
            <a:ext cx="7040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Future developments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2040000" y="1325575"/>
            <a:ext cx="506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Thank You!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Mukta ExtraBold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ISHAN DANDEKAR - 70092000091</cp:lastModifiedBy>
  <cp:revision>1</cp:revision>
  <dcterms:modified xsi:type="dcterms:W3CDTF">2023-08-15T15:07:52Z</dcterms:modified>
</cp:coreProperties>
</file>