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Montserrat" panose="020B0604020202020204" charset="0"/>
      <p:regular r:id="rId6"/>
      <p:bold r:id="rId7"/>
      <p:italic r:id="rId8"/>
      <p:boldItalic r:id="rId9"/>
    </p:embeddedFon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55791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283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f2fe0c30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f2fe0c30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367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f2fe0c30a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f2fe0c30a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50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801550"/>
            <a:ext cx="5017500" cy="23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>
                <a:latin typeface="Roboto"/>
                <a:ea typeface="Roboto"/>
                <a:cs typeface="Roboto"/>
                <a:sym typeface="Roboto"/>
              </a:rPr>
              <a:t>MapReduce and Apache Spark</a:t>
            </a:r>
            <a:endParaRPr sz="72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I.M.M.Disanayaka - 248219H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" sz="2700" dirty="0">
                <a:latin typeface="Roboto"/>
                <a:ea typeface="Roboto"/>
                <a:cs typeface="Roboto"/>
                <a:sym typeface="Roboto"/>
              </a:rPr>
              <a:t>MapReduce and </a:t>
            </a:r>
            <a:r>
              <a:rPr lang="en" sz="2700" dirty="0">
                <a:latin typeface="Roboto"/>
                <a:ea typeface="Roboto"/>
                <a:cs typeface="Roboto"/>
                <a:sym typeface="Roboto"/>
              </a:rPr>
              <a:t>Apache Spark</a:t>
            </a:r>
            <a:endParaRPr sz="2700" dirty="0">
              <a:latin typeface="Roboto"/>
              <a:ea typeface="Roboto"/>
              <a:cs typeface="Roboto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161925"/>
            <a:ext cx="7038900" cy="3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Key </a:t>
            </a:r>
            <a:r>
              <a:rPr lang="en" sz="1200" dirty="0" smtClean="0">
                <a:latin typeface="Roboto"/>
                <a:ea typeface="Roboto"/>
                <a:cs typeface="Roboto"/>
                <a:sym typeface="Roboto"/>
              </a:rPr>
              <a:t>Concepts of map reducing: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9085" algn="l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❖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Map Function: Breaks down the input data into key-value pairs and processes them independently.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❖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Reduce Function: Aggregates and combines the output of the Map function, reducing the dataset into a smaller set of values.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❖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Shuffle and Sort: Intermediate results are shuffled and sorted before being passed to the Reduce function, optimizing data processing.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1500"/>
              </a:spcBef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Key 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Features of apache spark: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lvl="0" indent="-304800">
              <a:spcBef>
                <a:spcPts val="1500"/>
              </a:spcBef>
              <a:buSzPts val="1200"/>
              <a:buFont typeface="Roboto"/>
              <a:buChar char="❖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In-Memory Processing: Spark stores intermediate results in memory, enabling faster iterative processing and interactive queries.</a:t>
            </a:r>
          </a:p>
          <a:p>
            <a:pPr lvl="0" indent="-304800">
              <a:buSzPts val="1200"/>
              <a:buFont typeface="Roboto"/>
              <a:buChar char="❖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Resilient Distributed Datasets (RDDs): Immutable distributed collections of objects spread across multiple nodes, providing fault tolerance.</a:t>
            </a:r>
          </a:p>
          <a:p>
            <a:pPr lvl="0" indent="-304800">
              <a:buSzPts val="1200"/>
              <a:buFont typeface="Roboto"/>
              <a:buChar char="❖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DAG Execution Engine: Spark uses Directed Acyclic Graph (DAG) to optimize and execute workflows efficiently, allowing complex data processing pipelines.</a:t>
            </a:r>
          </a:p>
          <a:p>
            <a:pPr marL="0" lvl="0" indent="0" algn="l" rtl="0">
              <a:spcBef>
                <a:spcPts val="1500"/>
              </a:spcBef>
              <a:spcAft>
                <a:spcPts val="150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" sz="2800" dirty="0">
                <a:latin typeface="Roboto"/>
                <a:ea typeface="Roboto"/>
                <a:cs typeface="Roboto"/>
                <a:sym typeface="Roboto"/>
              </a:rPr>
              <a:t>MapReduce and Apache Spark</a:t>
            </a:r>
            <a:endParaRPr sz="3700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030875"/>
            <a:ext cx="7038900" cy="3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>
              <a:spcBef>
                <a:spcPts val="1500"/>
              </a:spcBef>
              <a:buNone/>
            </a:pP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Advantages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of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MapReduce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and Apache Spark:</a:t>
            </a:r>
          </a:p>
          <a:p>
            <a:pPr lvl="0" indent="-299085">
              <a:spcBef>
                <a:spcPts val="1500"/>
              </a:spcBef>
              <a:buSzPct val="100000"/>
              <a:buFont typeface="Roboto"/>
              <a:buChar char="❖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Scalability: Both frameworks scale horizontally, allowing seamless processing of petabytes of data across large clusters of machines.</a:t>
            </a:r>
          </a:p>
          <a:p>
            <a:pPr lvl="0" indent="-299085">
              <a:buSzPct val="100000"/>
              <a:buFont typeface="Roboto"/>
              <a:buChar char="❖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Fault Tolerance: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MapReduce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and Spark handle failures gracefully, ensuring uninterrupted processing by redistributing tasks to healthy nodes.</a:t>
            </a:r>
          </a:p>
          <a:p>
            <a:pPr lvl="0" indent="-299085">
              <a:buSzPct val="100000"/>
              <a:buFont typeface="Roboto"/>
              <a:buChar char="❖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Versatility: Suitable for a wide range of data processing tasks including batch processing, real-time stream processing, machine learning, and graph processing.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Applications of MapReduce and Apache Spark: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1500"/>
              </a:spcBef>
              <a:spcAft>
                <a:spcPts val="0"/>
              </a:spcAft>
              <a:buSzPts val="1200"/>
              <a:buFont typeface="Roboto"/>
              <a:buChar char="❖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Big Data Analytics: Analyzing vast amounts of data to extract insights and make data-driven decisions.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❖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Machine Learning: Training and deploying machine learning models on large datasets for predictive analytics.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❖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Real-time Processing: Handling streams of data in real-time for applications such as fraud detection, recommendation systems, and IoT analytics.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287</Words>
  <Application>Microsoft Office PowerPoint</Application>
  <PresentationFormat>On-screen Show (16:9)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Montserrat</vt:lpstr>
      <vt:lpstr>Lato</vt:lpstr>
      <vt:lpstr>Raleway</vt:lpstr>
      <vt:lpstr>Roboto</vt:lpstr>
      <vt:lpstr>Arial</vt:lpstr>
      <vt:lpstr>Focus</vt:lpstr>
      <vt:lpstr>MapReduce and Apache Spark </vt:lpstr>
      <vt:lpstr>MapReduce and Apache Spark</vt:lpstr>
      <vt:lpstr>MapReduce and Apache Spark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and Apache Spark </dc:title>
  <cp:lastModifiedBy>Ishan Disanayaka</cp:lastModifiedBy>
  <cp:revision>4</cp:revision>
  <dcterms:modified xsi:type="dcterms:W3CDTF">2024-03-04T10:40:51Z</dcterms:modified>
</cp:coreProperties>
</file>