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C40"/>
    <a:srgbClr val="00D3AA"/>
    <a:srgbClr val="FFAA41"/>
    <a:srgbClr val="78ADFF"/>
    <a:srgbClr val="73FA00"/>
    <a:srgbClr val="FF7C00"/>
    <a:srgbClr val="38D6FF"/>
    <a:srgbClr val="FF4C4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83213"/>
  </p:normalViewPr>
  <p:slideViewPr>
    <p:cSldViewPr snapToGrid="0" snapToObjects="1">
      <p:cViewPr varScale="1">
        <p:scale>
          <a:sx n="77" d="100"/>
          <a:sy n="77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5E6F4-3FEE-6748-8A29-17FD8764690C}" type="doc">
      <dgm:prSet loTypeId="urn:microsoft.com/office/officeart/2005/8/layout/defaul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0243F-C232-064A-8500-81188393F9F7}">
      <dgm:prSet phldrT="[Text]" custT="1"/>
      <dgm:spPr/>
      <dgm:t>
        <a:bodyPr/>
        <a:lstStyle/>
        <a:p>
          <a:pPr rtl="0"/>
          <a:endParaRPr lang="en-US" sz="1800" dirty="0"/>
        </a:p>
      </dgm:t>
    </dgm:pt>
    <dgm:pt modelId="{5A495B2E-3126-4F4F-8F97-033A35CAA348}" type="parTrans" cxnId="{851DFD5B-8EFB-8345-9C1F-935ED829D3B7}">
      <dgm:prSet/>
      <dgm:spPr/>
      <dgm:t>
        <a:bodyPr/>
        <a:lstStyle/>
        <a:p>
          <a:endParaRPr lang="en-US"/>
        </a:p>
      </dgm:t>
    </dgm:pt>
    <dgm:pt modelId="{37833F65-C27C-5149-9A35-352F8AB0501D}" type="sibTrans" cxnId="{851DFD5B-8EFB-8345-9C1F-935ED829D3B7}">
      <dgm:prSet/>
      <dgm:spPr/>
      <dgm:t>
        <a:bodyPr/>
        <a:lstStyle/>
        <a:p>
          <a:endParaRPr lang="en-US"/>
        </a:p>
      </dgm:t>
    </dgm:pt>
    <dgm:pt modelId="{BC0E2651-E3F7-6E4B-86FC-21D009C649B7}" type="pres">
      <dgm:prSet presAssocID="{B085E6F4-3FEE-6748-8A29-17FD8764690C}" presName="diagram" presStyleCnt="0">
        <dgm:presLayoutVars>
          <dgm:dir/>
          <dgm:resizeHandles val="exact"/>
        </dgm:presLayoutVars>
      </dgm:prSet>
      <dgm:spPr/>
    </dgm:pt>
    <dgm:pt modelId="{1459AA55-C46B-9942-82A9-E2167B37C7C4}" type="pres">
      <dgm:prSet presAssocID="{9170243F-C232-064A-8500-81188393F9F7}" presName="node" presStyleLbl="node1" presStyleIdx="0" presStyleCnt="1" custScaleX="98320" custScaleY="196356">
        <dgm:presLayoutVars>
          <dgm:bulletEnabled val="1"/>
        </dgm:presLayoutVars>
      </dgm:prSet>
      <dgm:spPr/>
    </dgm:pt>
  </dgm:ptLst>
  <dgm:cxnLst>
    <dgm:cxn modelId="{2E5D1055-4D65-4348-95BA-1F1922501401}" type="presOf" srcId="{B085E6F4-3FEE-6748-8A29-17FD8764690C}" destId="{BC0E2651-E3F7-6E4B-86FC-21D009C649B7}" srcOrd="0" destOrd="0" presId="urn:microsoft.com/office/officeart/2005/8/layout/default"/>
    <dgm:cxn modelId="{851DFD5B-8EFB-8345-9C1F-935ED829D3B7}" srcId="{B085E6F4-3FEE-6748-8A29-17FD8764690C}" destId="{9170243F-C232-064A-8500-81188393F9F7}" srcOrd="0" destOrd="0" parTransId="{5A495B2E-3126-4F4F-8F97-033A35CAA348}" sibTransId="{37833F65-C27C-5149-9A35-352F8AB0501D}"/>
    <dgm:cxn modelId="{E25220CF-1BEF-F94D-B4FC-02F8DD1CB282}" type="presOf" srcId="{9170243F-C232-064A-8500-81188393F9F7}" destId="{1459AA55-C46B-9942-82A9-E2167B37C7C4}" srcOrd="0" destOrd="0" presId="urn:microsoft.com/office/officeart/2005/8/layout/default"/>
    <dgm:cxn modelId="{DECC9181-E8CF-284D-A3A8-EA30DB952D89}" type="presParOf" srcId="{BC0E2651-E3F7-6E4B-86FC-21D009C649B7}" destId="{1459AA55-C46B-9942-82A9-E2167B37C7C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F2F47-2257-B24E-ACE4-BBB3035659EE}" type="doc">
      <dgm:prSet loTypeId="urn:microsoft.com/office/officeart/2005/8/layout/pLis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5B9A-C9ED-9E41-9449-DA818A81D234}">
      <dgm:prSet phldrT="[Text]" custT="1"/>
      <dgm:spPr/>
      <dgm:t>
        <a:bodyPr/>
        <a:lstStyle/>
        <a:p>
          <a:pPr rtl="0"/>
          <a:r>
            <a:rPr lang="en-US" sz="1050" dirty="0"/>
            <a:t>Software Engineering</a:t>
          </a:r>
        </a:p>
      </dgm:t>
    </dgm:pt>
    <dgm:pt modelId="{1726E080-680C-B347-AED0-46D0BA31C546}" type="parTrans" cxnId="{946EB3F4-8D15-8D4A-ADB8-2F2CBD9FF2B5}">
      <dgm:prSet/>
      <dgm:spPr/>
      <dgm:t>
        <a:bodyPr/>
        <a:lstStyle/>
        <a:p>
          <a:endParaRPr lang="en-US"/>
        </a:p>
      </dgm:t>
    </dgm:pt>
    <dgm:pt modelId="{68964494-D0BE-DB47-9B7D-C59CA34E242E}" type="sibTrans" cxnId="{946EB3F4-8D15-8D4A-ADB8-2F2CBD9FF2B5}">
      <dgm:prSet/>
      <dgm:spPr/>
      <dgm:t>
        <a:bodyPr/>
        <a:lstStyle/>
        <a:p>
          <a:endParaRPr lang="en-US"/>
        </a:p>
      </dgm:t>
    </dgm:pt>
    <dgm:pt modelId="{857BA871-E53A-534D-BF32-B37C9ACE7DE0}">
      <dgm:prSet phldrT="[Text]" custT="1"/>
      <dgm:spPr/>
      <dgm:t>
        <a:bodyPr/>
        <a:lstStyle/>
        <a:p>
          <a:pPr rtl="0"/>
          <a:r>
            <a:rPr lang="en-US" sz="1050" dirty="0"/>
            <a:t>Network Engineering</a:t>
          </a:r>
        </a:p>
      </dgm:t>
    </dgm:pt>
    <dgm:pt modelId="{E8FFB9F2-B330-724E-953A-A7FDBE762F42}" type="parTrans" cxnId="{BEEB04DB-ACDE-0844-82B5-019D93F42A2D}">
      <dgm:prSet/>
      <dgm:spPr/>
      <dgm:t>
        <a:bodyPr/>
        <a:lstStyle/>
        <a:p>
          <a:endParaRPr lang="en-US"/>
        </a:p>
      </dgm:t>
    </dgm:pt>
    <dgm:pt modelId="{9C64B038-699A-F943-BAC2-BC17FEB087B7}" type="sibTrans" cxnId="{BEEB04DB-ACDE-0844-82B5-019D93F42A2D}">
      <dgm:prSet/>
      <dgm:spPr/>
      <dgm:t>
        <a:bodyPr/>
        <a:lstStyle/>
        <a:p>
          <a:endParaRPr lang="en-US"/>
        </a:p>
      </dgm:t>
    </dgm:pt>
    <dgm:pt modelId="{71C58393-63D5-754B-9775-27BCD6F63D65}">
      <dgm:prSet phldrT="[Text]" custT="1"/>
      <dgm:spPr/>
      <dgm:t>
        <a:bodyPr/>
        <a:lstStyle/>
        <a:p>
          <a:pPr rtl="0"/>
          <a:r>
            <a:rPr lang="en-US" sz="1050" dirty="0"/>
            <a:t>Database Architecture</a:t>
          </a:r>
        </a:p>
      </dgm:t>
    </dgm:pt>
    <dgm:pt modelId="{14BED823-FD67-C74D-AF92-3B5E42F4A031}" type="parTrans" cxnId="{5D0DEE2D-0F6F-DC47-B123-316200D36FC5}">
      <dgm:prSet/>
      <dgm:spPr/>
      <dgm:t>
        <a:bodyPr/>
        <a:lstStyle/>
        <a:p>
          <a:endParaRPr lang="en-US"/>
        </a:p>
      </dgm:t>
    </dgm:pt>
    <dgm:pt modelId="{F812EDA9-8953-8A48-8692-8535E7230436}" type="sibTrans" cxnId="{5D0DEE2D-0F6F-DC47-B123-316200D36FC5}">
      <dgm:prSet/>
      <dgm:spPr/>
      <dgm:t>
        <a:bodyPr/>
        <a:lstStyle/>
        <a:p>
          <a:endParaRPr lang="en-US"/>
        </a:p>
      </dgm:t>
    </dgm:pt>
    <dgm:pt modelId="{4B059B88-0872-ED4B-B5A5-2E82B21DE456}">
      <dgm:prSet phldrT="[Text]" custT="1"/>
      <dgm:spPr/>
      <dgm:t>
        <a:bodyPr/>
        <a:lstStyle/>
        <a:p>
          <a:pPr rtl="0"/>
          <a:r>
            <a:rPr lang="en-US" sz="1050" dirty="0"/>
            <a:t>Multimedia and Web Development</a:t>
          </a:r>
        </a:p>
      </dgm:t>
    </dgm:pt>
    <dgm:pt modelId="{467BAFDE-2FD1-244D-9D60-9DF7160F967E}" type="parTrans" cxnId="{BB172EA3-4211-8E4B-8095-B3E54EE03953}">
      <dgm:prSet/>
      <dgm:spPr/>
      <dgm:t>
        <a:bodyPr/>
        <a:lstStyle/>
        <a:p>
          <a:endParaRPr lang="en-US"/>
        </a:p>
      </dgm:t>
    </dgm:pt>
    <dgm:pt modelId="{48234F46-51EE-9C47-82E3-36A2EAA6726E}" type="sibTrans" cxnId="{BB172EA3-4211-8E4B-8095-B3E54EE03953}">
      <dgm:prSet/>
      <dgm:spPr/>
      <dgm:t>
        <a:bodyPr/>
        <a:lstStyle/>
        <a:p>
          <a:endParaRPr lang="en-US"/>
        </a:p>
      </dgm:t>
    </dgm:pt>
    <dgm:pt modelId="{0FDFE2AB-8BB5-584E-BF5E-B3F9E2B021A1}" type="pres">
      <dgm:prSet presAssocID="{40DF2F47-2257-B24E-ACE4-BBB3035659EE}" presName="Name0" presStyleCnt="0">
        <dgm:presLayoutVars>
          <dgm:dir/>
          <dgm:resizeHandles val="exact"/>
        </dgm:presLayoutVars>
      </dgm:prSet>
      <dgm:spPr/>
    </dgm:pt>
    <dgm:pt modelId="{78ABC2A1-65E3-6343-801E-814023AD628D}" type="pres">
      <dgm:prSet presAssocID="{93115B9A-C9ED-9E41-9449-DA818A81D234}" presName="compNode" presStyleCnt="0"/>
      <dgm:spPr/>
    </dgm:pt>
    <dgm:pt modelId="{61D97B76-D232-124B-85AE-7A39CCC79E32}" type="pres">
      <dgm:prSet presAssocID="{93115B9A-C9ED-9E41-9449-DA818A81D234}" presName="pictRect" presStyleLbl="node1" presStyleIdx="0" presStyleCnt="4" custLinFactNeighborX="-25" custLinFactNeighborY="-146"/>
      <dgm:spPr>
        <a:solidFill>
          <a:schemeClr val="accent6">
            <a:lumMod val="60000"/>
            <a:lumOff val="40000"/>
          </a:schemeClr>
        </a:solidFill>
      </dgm:spPr>
    </dgm:pt>
    <dgm:pt modelId="{5FF2DD1C-232F-D649-ADE7-488491E0F582}" type="pres">
      <dgm:prSet presAssocID="{93115B9A-C9ED-9E41-9449-DA818A81D234}" presName="textRect" presStyleLbl="revTx" presStyleIdx="0" presStyleCnt="4" custLinFactNeighborX="-429" custLinFactNeighborY="-80959">
        <dgm:presLayoutVars>
          <dgm:bulletEnabled val="1"/>
        </dgm:presLayoutVars>
      </dgm:prSet>
      <dgm:spPr/>
    </dgm:pt>
    <dgm:pt modelId="{A136865E-5F81-1746-95C2-22367205EF20}" type="pres">
      <dgm:prSet presAssocID="{68964494-D0BE-DB47-9B7D-C59CA34E242E}" presName="sibTrans" presStyleLbl="sibTrans2D1" presStyleIdx="0" presStyleCnt="0"/>
      <dgm:spPr/>
    </dgm:pt>
    <dgm:pt modelId="{C37A01FD-D4B0-1D40-A39A-66ED77D6443E}" type="pres">
      <dgm:prSet presAssocID="{857BA871-E53A-534D-BF32-B37C9ACE7DE0}" presName="compNode" presStyleCnt="0"/>
      <dgm:spPr/>
    </dgm:pt>
    <dgm:pt modelId="{F5AAA4C6-FF06-274E-A116-134E81B2ADB6}" type="pres">
      <dgm:prSet presAssocID="{857BA871-E53A-534D-BF32-B37C9ACE7DE0}" presName="pictRect" presStyleLbl="node1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0FAFC033-5221-1641-ACA4-21E07CDBCFC4}" type="pres">
      <dgm:prSet presAssocID="{857BA871-E53A-534D-BF32-B37C9ACE7DE0}" presName="textRect" presStyleLbl="revTx" presStyleIdx="1" presStyleCnt="4" custLinFactNeighborX="429" custLinFactNeighborY="-80959">
        <dgm:presLayoutVars>
          <dgm:bulletEnabled val="1"/>
        </dgm:presLayoutVars>
      </dgm:prSet>
      <dgm:spPr/>
    </dgm:pt>
    <dgm:pt modelId="{7D9969CB-A6BF-454A-B10C-7D32B2E92DDE}" type="pres">
      <dgm:prSet presAssocID="{9C64B038-699A-F943-BAC2-BC17FEB087B7}" presName="sibTrans" presStyleLbl="sibTrans2D1" presStyleIdx="0" presStyleCnt="0"/>
      <dgm:spPr/>
    </dgm:pt>
    <dgm:pt modelId="{28B35DB9-C6AA-2645-956F-44468EB4815F}" type="pres">
      <dgm:prSet presAssocID="{71C58393-63D5-754B-9775-27BCD6F63D65}" presName="compNode" presStyleCnt="0"/>
      <dgm:spPr/>
    </dgm:pt>
    <dgm:pt modelId="{E5E4F95A-A271-5548-803A-372F0BA52164}" type="pres">
      <dgm:prSet presAssocID="{71C58393-63D5-754B-9775-27BCD6F63D65}" presName="pictRect" presStyleLbl="node1" presStyleIdx="2" presStyleCnt="4" custLinFactNeighborX="-918" custLinFactNeighborY="-42520"/>
      <dgm:spPr>
        <a:solidFill>
          <a:srgbClr val="AAADFF"/>
        </a:solidFill>
      </dgm:spPr>
    </dgm:pt>
    <dgm:pt modelId="{EFE2EB34-A3E2-C648-80BF-C947CD931807}" type="pres">
      <dgm:prSet presAssocID="{71C58393-63D5-754B-9775-27BCD6F63D65}" presName="textRect" presStyleLbl="revTx" presStyleIdx="2" presStyleCnt="4" custLinFactY="-60586" custLinFactNeighborX="-429" custLinFactNeighborY="-100000">
        <dgm:presLayoutVars>
          <dgm:bulletEnabled val="1"/>
        </dgm:presLayoutVars>
      </dgm:prSet>
      <dgm:spPr/>
    </dgm:pt>
    <dgm:pt modelId="{C28C19A3-5976-DD4A-BE69-56F7506F79A6}" type="pres">
      <dgm:prSet presAssocID="{F812EDA9-8953-8A48-8692-8535E7230436}" presName="sibTrans" presStyleLbl="sibTrans2D1" presStyleIdx="0" presStyleCnt="0"/>
      <dgm:spPr/>
    </dgm:pt>
    <dgm:pt modelId="{8D8F876E-B919-E14C-87FF-34620D16A7C3}" type="pres">
      <dgm:prSet presAssocID="{4B059B88-0872-ED4B-B5A5-2E82B21DE456}" presName="compNode" presStyleCnt="0"/>
      <dgm:spPr/>
    </dgm:pt>
    <dgm:pt modelId="{8D0DE7DD-451B-7F4E-BC2F-1170C1E33163}" type="pres">
      <dgm:prSet presAssocID="{4B059B88-0872-ED4B-B5A5-2E82B21DE456}" presName="pictRect" presStyleLbl="node1" presStyleIdx="3" presStyleCnt="4" custLinFactNeighborX="-977" custLinFactNeighborY="-42592"/>
      <dgm:spPr>
        <a:solidFill>
          <a:schemeClr val="accent2">
            <a:lumMod val="60000"/>
            <a:lumOff val="40000"/>
          </a:schemeClr>
        </a:solidFill>
      </dgm:spPr>
    </dgm:pt>
    <dgm:pt modelId="{D8A03E61-B6EF-D74F-934F-8AFE05972823}" type="pres">
      <dgm:prSet presAssocID="{4B059B88-0872-ED4B-B5A5-2E82B21DE456}" presName="textRect" presStyleLbl="revTx" presStyleIdx="3" presStyleCnt="4" custLinFactY="-58320" custLinFactNeighborX="-1689" custLinFactNeighborY="-100000">
        <dgm:presLayoutVars>
          <dgm:bulletEnabled val="1"/>
        </dgm:presLayoutVars>
      </dgm:prSet>
      <dgm:spPr/>
    </dgm:pt>
  </dgm:ptLst>
  <dgm:cxnLst>
    <dgm:cxn modelId="{48145512-10DD-F64E-AE4A-EC4CC772AAF4}" type="presOf" srcId="{9C64B038-699A-F943-BAC2-BC17FEB087B7}" destId="{7D9969CB-A6BF-454A-B10C-7D32B2E92DDE}" srcOrd="0" destOrd="0" presId="urn:microsoft.com/office/officeart/2005/8/layout/pList1"/>
    <dgm:cxn modelId="{CE827A23-7847-844A-80B6-2842805B475B}" type="presOf" srcId="{68964494-D0BE-DB47-9B7D-C59CA34E242E}" destId="{A136865E-5F81-1746-95C2-22367205EF20}" srcOrd="0" destOrd="0" presId="urn:microsoft.com/office/officeart/2005/8/layout/pList1"/>
    <dgm:cxn modelId="{5D0DEE2D-0F6F-DC47-B123-316200D36FC5}" srcId="{40DF2F47-2257-B24E-ACE4-BBB3035659EE}" destId="{71C58393-63D5-754B-9775-27BCD6F63D65}" srcOrd="2" destOrd="0" parTransId="{14BED823-FD67-C74D-AF92-3B5E42F4A031}" sibTransId="{F812EDA9-8953-8A48-8692-8535E7230436}"/>
    <dgm:cxn modelId="{DC145E3D-92C8-F94B-A632-E72A964CD28E}" type="presOf" srcId="{93115B9A-C9ED-9E41-9449-DA818A81D234}" destId="{5FF2DD1C-232F-D649-ADE7-488491E0F582}" srcOrd="0" destOrd="0" presId="urn:microsoft.com/office/officeart/2005/8/layout/pList1"/>
    <dgm:cxn modelId="{885C327D-D22A-6742-8EE4-AF3DF96E7833}" type="presOf" srcId="{71C58393-63D5-754B-9775-27BCD6F63D65}" destId="{EFE2EB34-A3E2-C648-80BF-C947CD931807}" srcOrd="0" destOrd="0" presId="urn:microsoft.com/office/officeart/2005/8/layout/pList1"/>
    <dgm:cxn modelId="{BB172EA3-4211-8E4B-8095-B3E54EE03953}" srcId="{40DF2F47-2257-B24E-ACE4-BBB3035659EE}" destId="{4B059B88-0872-ED4B-B5A5-2E82B21DE456}" srcOrd="3" destOrd="0" parTransId="{467BAFDE-2FD1-244D-9D60-9DF7160F967E}" sibTransId="{48234F46-51EE-9C47-82E3-36A2EAA6726E}"/>
    <dgm:cxn modelId="{B77FFAA8-4B19-9741-8615-0541A6C7366A}" type="presOf" srcId="{4B059B88-0872-ED4B-B5A5-2E82B21DE456}" destId="{D8A03E61-B6EF-D74F-934F-8AFE05972823}" srcOrd="0" destOrd="0" presId="urn:microsoft.com/office/officeart/2005/8/layout/pList1"/>
    <dgm:cxn modelId="{61C805AD-6D4F-C142-B03E-4E4477581833}" type="presOf" srcId="{F812EDA9-8953-8A48-8692-8535E7230436}" destId="{C28C19A3-5976-DD4A-BE69-56F7506F79A6}" srcOrd="0" destOrd="0" presId="urn:microsoft.com/office/officeart/2005/8/layout/pList1"/>
    <dgm:cxn modelId="{8B6327D4-5146-C344-A187-0CE2E2B05165}" type="presOf" srcId="{40DF2F47-2257-B24E-ACE4-BBB3035659EE}" destId="{0FDFE2AB-8BB5-584E-BF5E-B3F9E2B021A1}" srcOrd="0" destOrd="0" presId="urn:microsoft.com/office/officeart/2005/8/layout/pList1"/>
    <dgm:cxn modelId="{BEEB04DB-ACDE-0844-82B5-019D93F42A2D}" srcId="{40DF2F47-2257-B24E-ACE4-BBB3035659EE}" destId="{857BA871-E53A-534D-BF32-B37C9ACE7DE0}" srcOrd="1" destOrd="0" parTransId="{E8FFB9F2-B330-724E-953A-A7FDBE762F42}" sibTransId="{9C64B038-699A-F943-BAC2-BC17FEB087B7}"/>
    <dgm:cxn modelId="{5C2456E6-13BD-3748-829B-E637E34B05CF}" type="presOf" srcId="{857BA871-E53A-534D-BF32-B37C9ACE7DE0}" destId="{0FAFC033-5221-1641-ACA4-21E07CDBCFC4}" srcOrd="0" destOrd="0" presId="urn:microsoft.com/office/officeart/2005/8/layout/pList1"/>
    <dgm:cxn modelId="{946EB3F4-8D15-8D4A-ADB8-2F2CBD9FF2B5}" srcId="{40DF2F47-2257-B24E-ACE4-BBB3035659EE}" destId="{93115B9A-C9ED-9E41-9449-DA818A81D234}" srcOrd="0" destOrd="0" parTransId="{1726E080-680C-B347-AED0-46D0BA31C546}" sibTransId="{68964494-D0BE-DB47-9B7D-C59CA34E242E}"/>
    <dgm:cxn modelId="{ECEB0FBB-A83D-3548-958D-82C999C5FAD9}" type="presParOf" srcId="{0FDFE2AB-8BB5-584E-BF5E-B3F9E2B021A1}" destId="{78ABC2A1-65E3-6343-801E-814023AD628D}" srcOrd="0" destOrd="0" presId="urn:microsoft.com/office/officeart/2005/8/layout/pList1"/>
    <dgm:cxn modelId="{EF02A13D-707C-964F-8A61-547E385795CB}" type="presParOf" srcId="{78ABC2A1-65E3-6343-801E-814023AD628D}" destId="{61D97B76-D232-124B-85AE-7A39CCC79E32}" srcOrd="0" destOrd="0" presId="urn:microsoft.com/office/officeart/2005/8/layout/pList1"/>
    <dgm:cxn modelId="{FC41C825-0679-5E46-B29A-39C41759BD97}" type="presParOf" srcId="{78ABC2A1-65E3-6343-801E-814023AD628D}" destId="{5FF2DD1C-232F-D649-ADE7-488491E0F582}" srcOrd="1" destOrd="0" presId="urn:microsoft.com/office/officeart/2005/8/layout/pList1"/>
    <dgm:cxn modelId="{E6928D28-058A-6243-A7ED-709198CA31B7}" type="presParOf" srcId="{0FDFE2AB-8BB5-584E-BF5E-B3F9E2B021A1}" destId="{A136865E-5F81-1746-95C2-22367205EF20}" srcOrd="1" destOrd="0" presId="urn:microsoft.com/office/officeart/2005/8/layout/pList1"/>
    <dgm:cxn modelId="{EA0A2CB9-135B-F54D-9CF7-44D198FE6D26}" type="presParOf" srcId="{0FDFE2AB-8BB5-584E-BF5E-B3F9E2B021A1}" destId="{C37A01FD-D4B0-1D40-A39A-66ED77D6443E}" srcOrd="2" destOrd="0" presId="urn:microsoft.com/office/officeart/2005/8/layout/pList1"/>
    <dgm:cxn modelId="{DB38916A-2884-944E-A29D-7FF901932A8C}" type="presParOf" srcId="{C37A01FD-D4B0-1D40-A39A-66ED77D6443E}" destId="{F5AAA4C6-FF06-274E-A116-134E81B2ADB6}" srcOrd="0" destOrd="0" presId="urn:microsoft.com/office/officeart/2005/8/layout/pList1"/>
    <dgm:cxn modelId="{23036D60-0E50-474E-BF85-E6868DB096BD}" type="presParOf" srcId="{C37A01FD-D4B0-1D40-A39A-66ED77D6443E}" destId="{0FAFC033-5221-1641-ACA4-21E07CDBCFC4}" srcOrd="1" destOrd="0" presId="urn:microsoft.com/office/officeart/2005/8/layout/pList1"/>
    <dgm:cxn modelId="{794E24B8-8872-FB45-B887-775C5574A032}" type="presParOf" srcId="{0FDFE2AB-8BB5-584E-BF5E-B3F9E2B021A1}" destId="{7D9969CB-A6BF-454A-B10C-7D32B2E92DDE}" srcOrd="3" destOrd="0" presId="urn:microsoft.com/office/officeart/2005/8/layout/pList1"/>
    <dgm:cxn modelId="{49EE21DC-40EC-BA44-A827-D0846AFD0E27}" type="presParOf" srcId="{0FDFE2AB-8BB5-584E-BF5E-B3F9E2B021A1}" destId="{28B35DB9-C6AA-2645-956F-44468EB4815F}" srcOrd="4" destOrd="0" presId="urn:microsoft.com/office/officeart/2005/8/layout/pList1"/>
    <dgm:cxn modelId="{1CEF32AA-0CD2-524F-8278-17F67F509015}" type="presParOf" srcId="{28B35DB9-C6AA-2645-956F-44468EB4815F}" destId="{E5E4F95A-A271-5548-803A-372F0BA52164}" srcOrd="0" destOrd="0" presId="urn:microsoft.com/office/officeart/2005/8/layout/pList1"/>
    <dgm:cxn modelId="{A16DFE15-BB45-C546-9C43-996E8D6FD591}" type="presParOf" srcId="{28B35DB9-C6AA-2645-956F-44468EB4815F}" destId="{EFE2EB34-A3E2-C648-80BF-C947CD931807}" srcOrd="1" destOrd="0" presId="urn:microsoft.com/office/officeart/2005/8/layout/pList1"/>
    <dgm:cxn modelId="{72A93108-B7BC-FB4C-AEB2-34C882D0F1C4}" type="presParOf" srcId="{0FDFE2AB-8BB5-584E-BF5E-B3F9E2B021A1}" destId="{C28C19A3-5976-DD4A-BE69-56F7506F79A6}" srcOrd="5" destOrd="0" presId="urn:microsoft.com/office/officeart/2005/8/layout/pList1"/>
    <dgm:cxn modelId="{C797C2E2-A250-624C-92FD-1EEC31683FF6}" type="presParOf" srcId="{0FDFE2AB-8BB5-584E-BF5E-B3F9E2B021A1}" destId="{8D8F876E-B919-E14C-87FF-34620D16A7C3}" srcOrd="6" destOrd="0" presId="urn:microsoft.com/office/officeart/2005/8/layout/pList1"/>
    <dgm:cxn modelId="{CCA97059-9EF2-894B-B165-93AAEA3C8A30}" type="presParOf" srcId="{8D8F876E-B919-E14C-87FF-34620D16A7C3}" destId="{8D0DE7DD-451B-7F4E-BC2F-1170C1E33163}" srcOrd="0" destOrd="0" presId="urn:microsoft.com/office/officeart/2005/8/layout/pList1"/>
    <dgm:cxn modelId="{CA2535D3-458E-5C4B-B56D-99AC6BF60B57}" type="presParOf" srcId="{8D8F876E-B919-E14C-87FF-34620D16A7C3}" destId="{D8A03E61-B6EF-D74F-934F-8AFE059728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2F47-2257-B24E-ACE4-BBB3035659EE}" type="doc">
      <dgm:prSet loTypeId="urn:microsoft.com/office/officeart/2005/8/layout/pLis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5B9A-C9ED-9E41-9449-DA818A81D234}">
      <dgm:prSet phldrT="[Text]" custT="1"/>
      <dgm:spPr/>
      <dgm:t>
        <a:bodyPr/>
        <a:lstStyle/>
        <a:p>
          <a:pPr rtl="0"/>
          <a:r>
            <a:rPr lang="en-US" sz="1050" dirty="0"/>
            <a:t>Software Engineering</a:t>
          </a:r>
        </a:p>
      </dgm:t>
    </dgm:pt>
    <dgm:pt modelId="{1726E080-680C-B347-AED0-46D0BA31C546}" type="parTrans" cxnId="{946EB3F4-8D15-8D4A-ADB8-2F2CBD9FF2B5}">
      <dgm:prSet/>
      <dgm:spPr/>
      <dgm:t>
        <a:bodyPr/>
        <a:lstStyle/>
        <a:p>
          <a:endParaRPr lang="en-US"/>
        </a:p>
      </dgm:t>
    </dgm:pt>
    <dgm:pt modelId="{68964494-D0BE-DB47-9B7D-C59CA34E242E}" type="sibTrans" cxnId="{946EB3F4-8D15-8D4A-ADB8-2F2CBD9FF2B5}">
      <dgm:prSet/>
      <dgm:spPr/>
      <dgm:t>
        <a:bodyPr/>
        <a:lstStyle/>
        <a:p>
          <a:endParaRPr lang="en-US"/>
        </a:p>
      </dgm:t>
    </dgm:pt>
    <dgm:pt modelId="{857BA871-E53A-534D-BF32-B37C9ACE7DE0}">
      <dgm:prSet phldrT="[Text]" custT="1"/>
      <dgm:spPr/>
      <dgm:t>
        <a:bodyPr/>
        <a:lstStyle/>
        <a:p>
          <a:pPr rtl="0"/>
          <a:r>
            <a:rPr lang="en-US" sz="1050" dirty="0"/>
            <a:t>Network Engineering</a:t>
          </a:r>
        </a:p>
      </dgm:t>
    </dgm:pt>
    <dgm:pt modelId="{E8FFB9F2-B330-724E-953A-A7FDBE762F42}" type="parTrans" cxnId="{BEEB04DB-ACDE-0844-82B5-019D93F42A2D}">
      <dgm:prSet/>
      <dgm:spPr/>
      <dgm:t>
        <a:bodyPr/>
        <a:lstStyle/>
        <a:p>
          <a:endParaRPr lang="en-US"/>
        </a:p>
      </dgm:t>
    </dgm:pt>
    <dgm:pt modelId="{9C64B038-699A-F943-BAC2-BC17FEB087B7}" type="sibTrans" cxnId="{BEEB04DB-ACDE-0844-82B5-019D93F42A2D}">
      <dgm:prSet/>
      <dgm:spPr/>
      <dgm:t>
        <a:bodyPr/>
        <a:lstStyle/>
        <a:p>
          <a:endParaRPr lang="en-US"/>
        </a:p>
      </dgm:t>
    </dgm:pt>
    <dgm:pt modelId="{71C58393-63D5-754B-9775-27BCD6F63D65}">
      <dgm:prSet phldrT="[Text]" custT="1"/>
      <dgm:spPr/>
      <dgm:t>
        <a:bodyPr/>
        <a:lstStyle/>
        <a:p>
          <a:pPr rtl="0"/>
          <a:r>
            <a:rPr lang="en-US" sz="1050" dirty="0"/>
            <a:t>Database Architecture</a:t>
          </a:r>
        </a:p>
      </dgm:t>
    </dgm:pt>
    <dgm:pt modelId="{14BED823-FD67-C74D-AF92-3B5E42F4A031}" type="parTrans" cxnId="{5D0DEE2D-0F6F-DC47-B123-316200D36FC5}">
      <dgm:prSet/>
      <dgm:spPr/>
      <dgm:t>
        <a:bodyPr/>
        <a:lstStyle/>
        <a:p>
          <a:endParaRPr lang="en-US"/>
        </a:p>
      </dgm:t>
    </dgm:pt>
    <dgm:pt modelId="{F812EDA9-8953-8A48-8692-8535E7230436}" type="sibTrans" cxnId="{5D0DEE2D-0F6F-DC47-B123-316200D36FC5}">
      <dgm:prSet/>
      <dgm:spPr/>
      <dgm:t>
        <a:bodyPr/>
        <a:lstStyle/>
        <a:p>
          <a:endParaRPr lang="en-US"/>
        </a:p>
      </dgm:t>
    </dgm:pt>
    <dgm:pt modelId="{4B059B88-0872-ED4B-B5A5-2E82B21DE456}">
      <dgm:prSet phldrT="[Text]" custT="1"/>
      <dgm:spPr/>
      <dgm:t>
        <a:bodyPr/>
        <a:lstStyle/>
        <a:p>
          <a:pPr rtl="0"/>
          <a:r>
            <a:rPr lang="en-US" sz="1050" dirty="0"/>
            <a:t>Multimedia and Web Development</a:t>
          </a:r>
        </a:p>
      </dgm:t>
    </dgm:pt>
    <dgm:pt modelId="{467BAFDE-2FD1-244D-9D60-9DF7160F967E}" type="parTrans" cxnId="{BB172EA3-4211-8E4B-8095-B3E54EE03953}">
      <dgm:prSet/>
      <dgm:spPr/>
      <dgm:t>
        <a:bodyPr/>
        <a:lstStyle/>
        <a:p>
          <a:endParaRPr lang="en-US"/>
        </a:p>
      </dgm:t>
    </dgm:pt>
    <dgm:pt modelId="{48234F46-51EE-9C47-82E3-36A2EAA6726E}" type="sibTrans" cxnId="{BB172EA3-4211-8E4B-8095-B3E54EE03953}">
      <dgm:prSet/>
      <dgm:spPr/>
      <dgm:t>
        <a:bodyPr/>
        <a:lstStyle/>
        <a:p>
          <a:endParaRPr lang="en-US"/>
        </a:p>
      </dgm:t>
    </dgm:pt>
    <dgm:pt modelId="{0FDFE2AB-8BB5-584E-BF5E-B3F9E2B021A1}" type="pres">
      <dgm:prSet presAssocID="{40DF2F47-2257-B24E-ACE4-BBB3035659EE}" presName="Name0" presStyleCnt="0">
        <dgm:presLayoutVars>
          <dgm:dir/>
          <dgm:resizeHandles val="exact"/>
        </dgm:presLayoutVars>
      </dgm:prSet>
      <dgm:spPr/>
    </dgm:pt>
    <dgm:pt modelId="{78ABC2A1-65E3-6343-801E-814023AD628D}" type="pres">
      <dgm:prSet presAssocID="{93115B9A-C9ED-9E41-9449-DA818A81D234}" presName="compNode" presStyleCnt="0"/>
      <dgm:spPr/>
    </dgm:pt>
    <dgm:pt modelId="{61D97B76-D232-124B-85AE-7A39CCC79E32}" type="pres">
      <dgm:prSet presAssocID="{93115B9A-C9ED-9E41-9449-DA818A81D234}" presName="pictRect" presStyleLbl="node1" presStyleIdx="0" presStyleCnt="4" custLinFactNeighborX="-25" custLinFactNeighborY="-146"/>
      <dgm:spPr>
        <a:solidFill>
          <a:schemeClr val="accent6">
            <a:lumMod val="60000"/>
            <a:lumOff val="40000"/>
          </a:schemeClr>
        </a:solidFill>
      </dgm:spPr>
    </dgm:pt>
    <dgm:pt modelId="{5FF2DD1C-232F-D649-ADE7-488491E0F582}" type="pres">
      <dgm:prSet presAssocID="{93115B9A-C9ED-9E41-9449-DA818A81D234}" presName="textRect" presStyleLbl="revTx" presStyleIdx="0" presStyleCnt="4" custLinFactNeighborX="-429" custLinFactNeighborY="-80959">
        <dgm:presLayoutVars>
          <dgm:bulletEnabled val="1"/>
        </dgm:presLayoutVars>
      </dgm:prSet>
      <dgm:spPr/>
    </dgm:pt>
    <dgm:pt modelId="{A136865E-5F81-1746-95C2-22367205EF20}" type="pres">
      <dgm:prSet presAssocID="{68964494-D0BE-DB47-9B7D-C59CA34E242E}" presName="sibTrans" presStyleLbl="sibTrans2D1" presStyleIdx="0" presStyleCnt="0"/>
      <dgm:spPr/>
    </dgm:pt>
    <dgm:pt modelId="{C37A01FD-D4B0-1D40-A39A-66ED77D6443E}" type="pres">
      <dgm:prSet presAssocID="{857BA871-E53A-534D-BF32-B37C9ACE7DE0}" presName="compNode" presStyleCnt="0"/>
      <dgm:spPr/>
    </dgm:pt>
    <dgm:pt modelId="{F5AAA4C6-FF06-274E-A116-134E81B2ADB6}" type="pres">
      <dgm:prSet presAssocID="{857BA871-E53A-534D-BF32-B37C9ACE7DE0}" presName="pictRect" presStyleLbl="node1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0FAFC033-5221-1641-ACA4-21E07CDBCFC4}" type="pres">
      <dgm:prSet presAssocID="{857BA871-E53A-534D-BF32-B37C9ACE7DE0}" presName="textRect" presStyleLbl="revTx" presStyleIdx="1" presStyleCnt="4" custLinFactNeighborX="429" custLinFactNeighborY="-80959">
        <dgm:presLayoutVars>
          <dgm:bulletEnabled val="1"/>
        </dgm:presLayoutVars>
      </dgm:prSet>
      <dgm:spPr/>
    </dgm:pt>
    <dgm:pt modelId="{7D9969CB-A6BF-454A-B10C-7D32B2E92DDE}" type="pres">
      <dgm:prSet presAssocID="{9C64B038-699A-F943-BAC2-BC17FEB087B7}" presName="sibTrans" presStyleLbl="sibTrans2D1" presStyleIdx="0" presStyleCnt="0"/>
      <dgm:spPr/>
    </dgm:pt>
    <dgm:pt modelId="{28B35DB9-C6AA-2645-956F-44468EB4815F}" type="pres">
      <dgm:prSet presAssocID="{71C58393-63D5-754B-9775-27BCD6F63D65}" presName="compNode" presStyleCnt="0"/>
      <dgm:spPr/>
    </dgm:pt>
    <dgm:pt modelId="{E5E4F95A-A271-5548-803A-372F0BA52164}" type="pres">
      <dgm:prSet presAssocID="{71C58393-63D5-754B-9775-27BCD6F63D65}" presName="pictRect" presStyleLbl="node1" presStyleIdx="2" presStyleCnt="4" custLinFactNeighborX="-918" custLinFactNeighborY="-42520"/>
      <dgm:spPr>
        <a:solidFill>
          <a:srgbClr val="AAADFF"/>
        </a:solidFill>
      </dgm:spPr>
    </dgm:pt>
    <dgm:pt modelId="{EFE2EB34-A3E2-C648-80BF-C947CD931807}" type="pres">
      <dgm:prSet presAssocID="{71C58393-63D5-754B-9775-27BCD6F63D65}" presName="textRect" presStyleLbl="revTx" presStyleIdx="2" presStyleCnt="4" custLinFactY="-60586" custLinFactNeighborX="-429" custLinFactNeighborY="-100000">
        <dgm:presLayoutVars>
          <dgm:bulletEnabled val="1"/>
        </dgm:presLayoutVars>
      </dgm:prSet>
      <dgm:spPr/>
    </dgm:pt>
    <dgm:pt modelId="{C28C19A3-5976-DD4A-BE69-56F7506F79A6}" type="pres">
      <dgm:prSet presAssocID="{F812EDA9-8953-8A48-8692-8535E7230436}" presName="sibTrans" presStyleLbl="sibTrans2D1" presStyleIdx="0" presStyleCnt="0"/>
      <dgm:spPr/>
    </dgm:pt>
    <dgm:pt modelId="{8D8F876E-B919-E14C-87FF-34620D16A7C3}" type="pres">
      <dgm:prSet presAssocID="{4B059B88-0872-ED4B-B5A5-2E82B21DE456}" presName="compNode" presStyleCnt="0"/>
      <dgm:spPr/>
    </dgm:pt>
    <dgm:pt modelId="{8D0DE7DD-451B-7F4E-BC2F-1170C1E33163}" type="pres">
      <dgm:prSet presAssocID="{4B059B88-0872-ED4B-B5A5-2E82B21DE456}" presName="pictRect" presStyleLbl="node1" presStyleIdx="3" presStyleCnt="4" custLinFactNeighborX="-977" custLinFactNeighborY="-42592"/>
      <dgm:spPr>
        <a:solidFill>
          <a:schemeClr val="accent2">
            <a:lumMod val="60000"/>
            <a:lumOff val="40000"/>
          </a:schemeClr>
        </a:solidFill>
      </dgm:spPr>
    </dgm:pt>
    <dgm:pt modelId="{D8A03E61-B6EF-D74F-934F-8AFE05972823}" type="pres">
      <dgm:prSet presAssocID="{4B059B88-0872-ED4B-B5A5-2E82B21DE456}" presName="textRect" presStyleLbl="revTx" presStyleIdx="3" presStyleCnt="4" custLinFactY="-58320" custLinFactNeighborX="-1689" custLinFactNeighborY="-100000">
        <dgm:presLayoutVars>
          <dgm:bulletEnabled val="1"/>
        </dgm:presLayoutVars>
      </dgm:prSet>
      <dgm:spPr/>
    </dgm:pt>
  </dgm:ptLst>
  <dgm:cxnLst>
    <dgm:cxn modelId="{48145512-10DD-F64E-AE4A-EC4CC772AAF4}" type="presOf" srcId="{9C64B038-699A-F943-BAC2-BC17FEB087B7}" destId="{7D9969CB-A6BF-454A-B10C-7D32B2E92DDE}" srcOrd="0" destOrd="0" presId="urn:microsoft.com/office/officeart/2005/8/layout/pList1"/>
    <dgm:cxn modelId="{CE827A23-7847-844A-80B6-2842805B475B}" type="presOf" srcId="{68964494-D0BE-DB47-9B7D-C59CA34E242E}" destId="{A136865E-5F81-1746-95C2-22367205EF20}" srcOrd="0" destOrd="0" presId="urn:microsoft.com/office/officeart/2005/8/layout/pList1"/>
    <dgm:cxn modelId="{5D0DEE2D-0F6F-DC47-B123-316200D36FC5}" srcId="{40DF2F47-2257-B24E-ACE4-BBB3035659EE}" destId="{71C58393-63D5-754B-9775-27BCD6F63D65}" srcOrd="2" destOrd="0" parTransId="{14BED823-FD67-C74D-AF92-3B5E42F4A031}" sibTransId="{F812EDA9-8953-8A48-8692-8535E7230436}"/>
    <dgm:cxn modelId="{DC145E3D-92C8-F94B-A632-E72A964CD28E}" type="presOf" srcId="{93115B9A-C9ED-9E41-9449-DA818A81D234}" destId="{5FF2DD1C-232F-D649-ADE7-488491E0F582}" srcOrd="0" destOrd="0" presId="urn:microsoft.com/office/officeart/2005/8/layout/pList1"/>
    <dgm:cxn modelId="{885C327D-D22A-6742-8EE4-AF3DF96E7833}" type="presOf" srcId="{71C58393-63D5-754B-9775-27BCD6F63D65}" destId="{EFE2EB34-A3E2-C648-80BF-C947CD931807}" srcOrd="0" destOrd="0" presId="urn:microsoft.com/office/officeart/2005/8/layout/pList1"/>
    <dgm:cxn modelId="{BB172EA3-4211-8E4B-8095-B3E54EE03953}" srcId="{40DF2F47-2257-B24E-ACE4-BBB3035659EE}" destId="{4B059B88-0872-ED4B-B5A5-2E82B21DE456}" srcOrd="3" destOrd="0" parTransId="{467BAFDE-2FD1-244D-9D60-9DF7160F967E}" sibTransId="{48234F46-51EE-9C47-82E3-36A2EAA6726E}"/>
    <dgm:cxn modelId="{B77FFAA8-4B19-9741-8615-0541A6C7366A}" type="presOf" srcId="{4B059B88-0872-ED4B-B5A5-2E82B21DE456}" destId="{D8A03E61-B6EF-D74F-934F-8AFE05972823}" srcOrd="0" destOrd="0" presId="urn:microsoft.com/office/officeart/2005/8/layout/pList1"/>
    <dgm:cxn modelId="{61C805AD-6D4F-C142-B03E-4E4477581833}" type="presOf" srcId="{F812EDA9-8953-8A48-8692-8535E7230436}" destId="{C28C19A3-5976-DD4A-BE69-56F7506F79A6}" srcOrd="0" destOrd="0" presId="urn:microsoft.com/office/officeart/2005/8/layout/pList1"/>
    <dgm:cxn modelId="{8B6327D4-5146-C344-A187-0CE2E2B05165}" type="presOf" srcId="{40DF2F47-2257-B24E-ACE4-BBB3035659EE}" destId="{0FDFE2AB-8BB5-584E-BF5E-B3F9E2B021A1}" srcOrd="0" destOrd="0" presId="urn:microsoft.com/office/officeart/2005/8/layout/pList1"/>
    <dgm:cxn modelId="{BEEB04DB-ACDE-0844-82B5-019D93F42A2D}" srcId="{40DF2F47-2257-B24E-ACE4-BBB3035659EE}" destId="{857BA871-E53A-534D-BF32-B37C9ACE7DE0}" srcOrd="1" destOrd="0" parTransId="{E8FFB9F2-B330-724E-953A-A7FDBE762F42}" sibTransId="{9C64B038-699A-F943-BAC2-BC17FEB087B7}"/>
    <dgm:cxn modelId="{5C2456E6-13BD-3748-829B-E637E34B05CF}" type="presOf" srcId="{857BA871-E53A-534D-BF32-B37C9ACE7DE0}" destId="{0FAFC033-5221-1641-ACA4-21E07CDBCFC4}" srcOrd="0" destOrd="0" presId="urn:microsoft.com/office/officeart/2005/8/layout/pList1"/>
    <dgm:cxn modelId="{946EB3F4-8D15-8D4A-ADB8-2F2CBD9FF2B5}" srcId="{40DF2F47-2257-B24E-ACE4-BBB3035659EE}" destId="{93115B9A-C9ED-9E41-9449-DA818A81D234}" srcOrd="0" destOrd="0" parTransId="{1726E080-680C-B347-AED0-46D0BA31C546}" sibTransId="{68964494-D0BE-DB47-9B7D-C59CA34E242E}"/>
    <dgm:cxn modelId="{ECEB0FBB-A83D-3548-958D-82C999C5FAD9}" type="presParOf" srcId="{0FDFE2AB-8BB5-584E-BF5E-B3F9E2B021A1}" destId="{78ABC2A1-65E3-6343-801E-814023AD628D}" srcOrd="0" destOrd="0" presId="urn:microsoft.com/office/officeart/2005/8/layout/pList1"/>
    <dgm:cxn modelId="{EF02A13D-707C-964F-8A61-547E385795CB}" type="presParOf" srcId="{78ABC2A1-65E3-6343-801E-814023AD628D}" destId="{61D97B76-D232-124B-85AE-7A39CCC79E32}" srcOrd="0" destOrd="0" presId="urn:microsoft.com/office/officeart/2005/8/layout/pList1"/>
    <dgm:cxn modelId="{FC41C825-0679-5E46-B29A-39C41759BD97}" type="presParOf" srcId="{78ABC2A1-65E3-6343-801E-814023AD628D}" destId="{5FF2DD1C-232F-D649-ADE7-488491E0F582}" srcOrd="1" destOrd="0" presId="urn:microsoft.com/office/officeart/2005/8/layout/pList1"/>
    <dgm:cxn modelId="{E6928D28-058A-6243-A7ED-709198CA31B7}" type="presParOf" srcId="{0FDFE2AB-8BB5-584E-BF5E-B3F9E2B021A1}" destId="{A136865E-5F81-1746-95C2-22367205EF20}" srcOrd="1" destOrd="0" presId="urn:microsoft.com/office/officeart/2005/8/layout/pList1"/>
    <dgm:cxn modelId="{EA0A2CB9-135B-F54D-9CF7-44D198FE6D26}" type="presParOf" srcId="{0FDFE2AB-8BB5-584E-BF5E-B3F9E2B021A1}" destId="{C37A01FD-D4B0-1D40-A39A-66ED77D6443E}" srcOrd="2" destOrd="0" presId="urn:microsoft.com/office/officeart/2005/8/layout/pList1"/>
    <dgm:cxn modelId="{DB38916A-2884-944E-A29D-7FF901932A8C}" type="presParOf" srcId="{C37A01FD-D4B0-1D40-A39A-66ED77D6443E}" destId="{F5AAA4C6-FF06-274E-A116-134E81B2ADB6}" srcOrd="0" destOrd="0" presId="urn:microsoft.com/office/officeart/2005/8/layout/pList1"/>
    <dgm:cxn modelId="{23036D60-0E50-474E-BF85-E6868DB096BD}" type="presParOf" srcId="{C37A01FD-D4B0-1D40-A39A-66ED77D6443E}" destId="{0FAFC033-5221-1641-ACA4-21E07CDBCFC4}" srcOrd="1" destOrd="0" presId="urn:microsoft.com/office/officeart/2005/8/layout/pList1"/>
    <dgm:cxn modelId="{794E24B8-8872-FB45-B887-775C5574A032}" type="presParOf" srcId="{0FDFE2AB-8BB5-584E-BF5E-B3F9E2B021A1}" destId="{7D9969CB-A6BF-454A-B10C-7D32B2E92DDE}" srcOrd="3" destOrd="0" presId="urn:microsoft.com/office/officeart/2005/8/layout/pList1"/>
    <dgm:cxn modelId="{49EE21DC-40EC-BA44-A827-D0846AFD0E27}" type="presParOf" srcId="{0FDFE2AB-8BB5-584E-BF5E-B3F9E2B021A1}" destId="{28B35DB9-C6AA-2645-956F-44468EB4815F}" srcOrd="4" destOrd="0" presId="urn:microsoft.com/office/officeart/2005/8/layout/pList1"/>
    <dgm:cxn modelId="{1CEF32AA-0CD2-524F-8278-17F67F509015}" type="presParOf" srcId="{28B35DB9-C6AA-2645-956F-44468EB4815F}" destId="{E5E4F95A-A271-5548-803A-372F0BA52164}" srcOrd="0" destOrd="0" presId="urn:microsoft.com/office/officeart/2005/8/layout/pList1"/>
    <dgm:cxn modelId="{A16DFE15-BB45-C546-9C43-996E8D6FD591}" type="presParOf" srcId="{28B35DB9-C6AA-2645-956F-44468EB4815F}" destId="{EFE2EB34-A3E2-C648-80BF-C947CD931807}" srcOrd="1" destOrd="0" presId="urn:microsoft.com/office/officeart/2005/8/layout/pList1"/>
    <dgm:cxn modelId="{72A93108-B7BC-FB4C-AEB2-34C882D0F1C4}" type="presParOf" srcId="{0FDFE2AB-8BB5-584E-BF5E-B3F9E2B021A1}" destId="{C28C19A3-5976-DD4A-BE69-56F7506F79A6}" srcOrd="5" destOrd="0" presId="urn:microsoft.com/office/officeart/2005/8/layout/pList1"/>
    <dgm:cxn modelId="{C797C2E2-A250-624C-92FD-1EEC31683FF6}" type="presParOf" srcId="{0FDFE2AB-8BB5-584E-BF5E-B3F9E2B021A1}" destId="{8D8F876E-B919-E14C-87FF-34620D16A7C3}" srcOrd="6" destOrd="0" presId="urn:microsoft.com/office/officeart/2005/8/layout/pList1"/>
    <dgm:cxn modelId="{CCA97059-9EF2-894B-B165-93AAEA3C8A30}" type="presParOf" srcId="{8D8F876E-B919-E14C-87FF-34620D16A7C3}" destId="{8D0DE7DD-451B-7F4E-BC2F-1170C1E33163}" srcOrd="0" destOrd="0" presId="urn:microsoft.com/office/officeart/2005/8/layout/pList1"/>
    <dgm:cxn modelId="{CA2535D3-458E-5C4B-B56D-99AC6BF60B57}" type="presParOf" srcId="{8D8F876E-B919-E14C-87FF-34620D16A7C3}" destId="{D8A03E61-B6EF-D74F-934F-8AFE059728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9AA55-C46B-9942-82A9-E2167B37C7C4}">
      <dsp:nvSpPr>
        <dsp:cNvPr id="0" name=""/>
        <dsp:cNvSpPr/>
      </dsp:nvSpPr>
      <dsp:spPr>
        <a:xfrm>
          <a:off x="27401" y="1771"/>
          <a:ext cx="3030974" cy="36319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7401" y="1771"/>
        <a:ext cx="3030974" cy="3631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7B76-D232-124B-85AE-7A39CCC79E32}">
      <dsp:nvSpPr>
        <dsp:cNvPr id="0" name=""/>
        <dsp:cNvSpPr/>
      </dsp:nvSpPr>
      <dsp:spPr>
        <a:xfrm>
          <a:off x="300239" y="0"/>
          <a:ext cx="1420631" cy="97881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2DD1C-232F-D649-ADE7-488491E0F582}">
      <dsp:nvSpPr>
        <dsp:cNvPr id="0" name=""/>
        <dsp:cNvSpPr/>
      </dsp:nvSpPr>
      <dsp:spPr>
        <a:xfrm>
          <a:off x="294500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Software Engineering</a:t>
          </a:r>
        </a:p>
      </dsp:txBody>
      <dsp:txXfrm>
        <a:off x="294500" y="553031"/>
        <a:ext cx="1420631" cy="527054"/>
      </dsp:txXfrm>
    </dsp:sp>
    <dsp:sp modelId="{F5AAA4C6-FF06-274E-A116-134E81B2ADB6}">
      <dsp:nvSpPr>
        <dsp:cNvPr id="0" name=""/>
        <dsp:cNvSpPr/>
      </dsp:nvSpPr>
      <dsp:spPr>
        <a:xfrm>
          <a:off x="1863348" y="914"/>
          <a:ext cx="1420631" cy="97881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C033-5221-1641-ACA4-21E07CDBCFC4}">
      <dsp:nvSpPr>
        <dsp:cNvPr id="0" name=""/>
        <dsp:cNvSpPr/>
      </dsp:nvSpPr>
      <dsp:spPr>
        <a:xfrm>
          <a:off x="1869443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Network Engineering</a:t>
          </a:r>
        </a:p>
      </dsp:txBody>
      <dsp:txXfrm>
        <a:off x="1869443" y="553031"/>
        <a:ext cx="1420631" cy="527054"/>
      </dsp:txXfrm>
    </dsp:sp>
    <dsp:sp modelId="{E5E4F95A-A271-5548-803A-372F0BA52164}">
      <dsp:nvSpPr>
        <dsp:cNvPr id="0" name=""/>
        <dsp:cNvSpPr/>
      </dsp:nvSpPr>
      <dsp:spPr>
        <a:xfrm>
          <a:off x="287553" y="1232653"/>
          <a:ext cx="1420631" cy="978814"/>
        </a:xfrm>
        <a:prstGeom prst="roundRect">
          <a:avLst/>
        </a:prstGeom>
        <a:solidFill>
          <a:srgbClr val="AAAD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2EB34-A3E2-C648-80BF-C947CD931807}">
      <dsp:nvSpPr>
        <dsp:cNvPr id="0" name=""/>
        <dsp:cNvSpPr/>
      </dsp:nvSpPr>
      <dsp:spPr>
        <a:xfrm>
          <a:off x="294500" y="1781285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Database Architecture</a:t>
          </a:r>
        </a:p>
      </dsp:txBody>
      <dsp:txXfrm>
        <a:off x="294500" y="1781285"/>
        <a:ext cx="1420631" cy="527054"/>
      </dsp:txXfrm>
    </dsp:sp>
    <dsp:sp modelId="{8D0DE7DD-451B-7F4E-BC2F-1170C1E33163}">
      <dsp:nvSpPr>
        <dsp:cNvPr id="0" name=""/>
        <dsp:cNvSpPr/>
      </dsp:nvSpPr>
      <dsp:spPr>
        <a:xfrm>
          <a:off x="1849469" y="1231949"/>
          <a:ext cx="1420631" cy="97881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03E61-B6EF-D74F-934F-8AFE05972823}">
      <dsp:nvSpPr>
        <dsp:cNvPr id="0" name=""/>
        <dsp:cNvSpPr/>
      </dsp:nvSpPr>
      <dsp:spPr>
        <a:xfrm>
          <a:off x="1839354" y="1793228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Multimedia and Web Development</a:t>
          </a:r>
        </a:p>
      </dsp:txBody>
      <dsp:txXfrm>
        <a:off x="1839354" y="1793228"/>
        <a:ext cx="1420631" cy="527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7B76-D232-124B-85AE-7A39CCC79E32}">
      <dsp:nvSpPr>
        <dsp:cNvPr id="0" name=""/>
        <dsp:cNvSpPr/>
      </dsp:nvSpPr>
      <dsp:spPr>
        <a:xfrm>
          <a:off x="300239" y="0"/>
          <a:ext cx="1420631" cy="97881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2DD1C-232F-D649-ADE7-488491E0F582}">
      <dsp:nvSpPr>
        <dsp:cNvPr id="0" name=""/>
        <dsp:cNvSpPr/>
      </dsp:nvSpPr>
      <dsp:spPr>
        <a:xfrm>
          <a:off x="294500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Software Engineering</a:t>
          </a:r>
        </a:p>
      </dsp:txBody>
      <dsp:txXfrm>
        <a:off x="294500" y="553031"/>
        <a:ext cx="1420631" cy="527054"/>
      </dsp:txXfrm>
    </dsp:sp>
    <dsp:sp modelId="{F5AAA4C6-FF06-274E-A116-134E81B2ADB6}">
      <dsp:nvSpPr>
        <dsp:cNvPr id="0" name=""/>
        <dsp:cNvSpPr/>
      </dsp:nvSpPr>
      <dsp:spPr>
        <a:xfrm>
          <a:off x="1863348" y="914"/>
          <a:ext cx="1420631" cy="97881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C033-5221-1641-ACA4-21E07CDBCFC4}">
      <dsp:nvSpPr>
        <dsp:cNvPr id="0" name=""/>
        <dsp:cNvSpPr/>
      </dsp:nvSpPr>
      <dsp:spPr>
        <a:xfrm>
          <a:off x="1869443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Network Engineering</a:t>
          </a:r>
        </a:p>
      </dsp:txBody>
      <dsp:txXfrm>
        <a:off x="1869443" y="553031"/>
        <a:ext cx="1420631" cy="527054"/>
      </dsp:txXfrm>
    </dsp:sp>
    <dsp:sp modelId="{E5E4F95A-A271-5548-803A-372F0BA52164}">
      <dsp:nvSpPr>
        <dsp:cNvPr id="0" name=""/>
        <dsp:cNvSpPr/>
      </dsp:nvSpPr>
      <dsp:spPr>
        <a:xfrm>
          <a:off x="287553" y="1232653"/>
          <a:ext cx="1420631" cy="978814"/>
        </a:xfrm>
        <a:prstGeom prst="roundRect">
          <a:avLst/>
        </a:prstGeom>
        <a:solidFill>
          <a:srgbClr val="AAAD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2EB34-A3E2-C648-80BF-C947CD931807}">
      <dsp:nvSpPr>
        <dsp:cNvPr id="0" name=""/>
        <dsp:cNvSpPr/>
      </dsp:nvSpPr>
      <dsp:spPr>
        <a:xfrm>
          <a:off x="294500" y="1781285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Database Architecture</a:t>
          </a:r>
        </a:p>
      </dsp:txBody>
      <dsp:txXfrm>
        <a:off x="294500" y="1781285"/>
        <a:ext cx="1420631" cy="527054"/>
      </dsp:txXfrm>
    </dsp:sp>
    <dsp:sp modelId="{8D0DE7DD-451B-7F4E-BC2F-1170C1E33163}">
      <dsp:nvSpPr>
        <dsp:cNvPr id="0" name=""/>
        <dsp:cNvSpPr/>
      </dsp:nvSpPr>
      <dsp:spPr>
        <a:xfrm>
          <a:off x="1849469" y="1231949"/>
          <a:ext cx="1420631" cy="97881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03E61-B6EF-D74F-934F-8AFE05972823}">
      <dsp:nvSpPr>
        <dsp:cNvPr id="0" name=""/>
        <dsp:cNvSpPr/>
      </dsp:nvSpPr>
      <dsp:spPr>
        <a:xfrm>
          <a:off x="1839354" y="1793228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Multimedia and Web Development</a:t>
          </a:r>
        </a:p>
      </dsp:txBody>
      <dsp:txXfrm>
        <a:off x="1839354" y="1793228"/>
        <a:ext cx="1420631" cy="527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938A-AA33-3349-96C6-FCA7798BD70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04DF2-395F-554B-BFDB-BFA01422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on the screen the splash screen zooms up on logo the goes to </a:t>
            </a:r>
          </a:p>
          <a:p>
            <a:r>
              <a:rPr lang="en-US" dirty="0"/>
              <a:t>Desc: Next screen which then prompts a disclaimer pop up of screen..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Once user clicks okay on pop-up it will take them to the home screen which is the display degree mapper for IT pathways.</a:t>
            </a:r>
          </a:p>
          <a:p>
            <a:endParaRPr lang="en-US" dirty="0"/>
          </a:p>
          <a:p>
            <a:r>
              <a:rPr lang="en-US" dirty="0"/>
              <a:t>User clicks pathway button the module papers will appear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login button it goes to log in portal.</a:t>
            </a:r>
          </a:p>
          <a:p>
            <a:endParaRPr lang="en-US" dirty="0"/>
          </a:p>
          <a:p>
            <a:r>
              <a:rPr lang="en-US" dirty="0"/>
              <a:t>Desc: Once logged in client can add or remove modules.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login button it goes to log in portal.</a:t>
            </a:r>
          </a:p>
          <a:p>
            <a:endParaRPr lang="en-US" dirty="0"/>
          </a:p>
          <a:p>
            <a:r>
              <a:rPr lang="en-US" dirty="0"/>
              <a:t>Desc: Once logged in client can add or remove modules.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0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FACC-64DA-A342-9F4D-A9FB5724C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3D7F-EE1D-D94F-A6DB-9EF1DA40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AFC5-3CC0-DF46-84E6-0DC9A2FB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B6FD-C424-9843-A9E6-AA9852A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480C-5110-8F4C-875D-20AC6935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AE22-BE0B-5343-B2D6-CDFACC5E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890D5-0819-DA48-8EF2-E1A15EF5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382-0BE0-E24B-9602-AE7BEEF6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29DB-AD0A-B245-A23F-1349B75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BD73-A479-314E-A94D-1E3D0E13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CDEE5-7396-C743-A5EF-5A0ECCDE4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677A-D703-EA49-9960-6ABD32B4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3726-A299-4F4D-BB75-C93A11A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3ED8-D60F-524C-B0B0-4DF6D3E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114F-56B3-CC43-ADF8-36F90B4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F71-8709-154B-98E3-4C200D3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617C-B67D-8249-A3B8-64E1A16E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4921-654F-C445-B9FD-89B7AAA3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0BEB-B33E-9141-90BC-832B7CB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3C2B-2925-8949-94BC-60956DC0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EECC-8314-884F-A0B1-AA0A8E3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2170-9902-7249-977A-0D2CCA74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7-EFB7-C04A-8C46-69A4B804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231E-76DF-CD4B-A480-F185654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BF09-D1CB-8142-9DC9-BDF6DD8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6043-6A4D-434E-A7C1-65E77B41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2D26-3D80-5941-937E-C1BA4115F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3B59D-0E7F-7249-8E38-DDB683E9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3AF3-3363-6047-8EA0-845E4A5B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185A-C1BC-2049-8FA9-EF8F01A0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C5F7-7360-0A45-A2F4-EC0B5B8C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1130-973B-454A-8F0B-464160D7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ADE8-78A7-9349-A650-77BA8924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6336-B67A-6D45-8C19-5C381B75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EF534-0B88-964F-BB12-33D8E805A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90FB-096F-F14B-9B24-F501D202F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F061-1F1D-AC46-A4CD-AA997BFF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8CB12-648F-564B-8000-A1EC67C5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11BCF-902C-2E48-9B41-D01392F4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EEC7-2A6E-304B-908D-43D03ED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AE761-C274-C541-BBE0-66ACFD3C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02E5A-DD5E-554C-9A8E-D6496CCA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B8AA-138B-CE4B-959E-72A4043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0A00-61AC-8C4A-B6C7-20AB68BA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8AD2B-BC6C-A94F-928E-E439B9A3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B4302-8581-074C-80FA-758C654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B2A-F53B-E644-BDB0-04F10B77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A02A-4EA3-F34E-9516-5B69042A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CAD-9B9E-E242-80A7-07AE94E3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2285-1FB3-AC4E-B8FE-9467125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6C09-1E2B-E247-A1DF-C48E4A5C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1162-553B-A84D-9C4D-E795818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5B5-102A-D64E-BCCA-197E77D3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15A3D-9821-4243-ACCA-5D193F95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C0C3-AF4F-FA4B-8E0A-72232050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91B4-C860-3248-8E72-CAFA1F90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2E0F-68D7-4242-8BC2-94D1D831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CCDD-8065-6A46-AC71-619108CC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90CA3-81F7-C645-86B4-BD5F8D6F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C5BE-230B-334A-B20C-9F0BCD4D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1804-36E9-E444-AF04-5023EB14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4BC2-C2E1-BF45-AAFB-E5DE3CAE400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D072-AC4A-2E4A-BE62-CC8F82E8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3990-AF16-C14D-9878-471910712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microsoft.com/office/2007/relationships/diagramDrawing" Target="../diagrams/drawing3.xml"/><Relationship Id="rId18" Type="http://schemas.openxmlformats.org/officeDocument/2006/relationships/image" Target="../media/image6.png"/><Relationship Id="rId3" Type="http://schemas.openxmlformats.org/officeDocument/2006/relationships/image" Target="../media/image12.png"/><Relationship Id="rId21" Type="http://schemas.openxmlformats.org/officeDocument/2006/relationships/image" Target="../media/image9.svg"/><Relationship Id="rId7" Type="http://schemas.openxmlformats.org/officeDocument/2006/relationships/image" Target="../media/image16.png"/><Relationship Id="rId12" Type="http://schemas.openxmlformats.org/officeDocument/2006/relationships/diagramColors" Target="../diagrams/colors3.xml"/><Relationship Id="rId17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4.png"/><Relationship Id="rId15" Type="http://schemas.openxmlformats.org/officeDocument/2006/relationships/image" Target="../media/image3.svg"/><Relationship Id="rId23" Type="http://schemas.openxmlformats.org/officeDocument/2006/relationships/image" Target="../media/image11.svg"/><Relationship Id="rId10" Type="http://schemas.openxmlformats.org/officeDocument/2006/relationships/diagramLayout" Target="../diagrams/layout3.xml"/><Relationship Id="rId19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diagramData" Target="../diagrams/data3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41C-77E6-0448-9E4C-30980B39B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Shoulder </a:t>
            </a:r>
            <a:r>
              <a:rPr lang="en-US" dirty="0" err="1"/>
              <a:t>Shruggers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4FAA2-0370-4B4A-A3D4-5BE821B7E8CE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 Screen (Zoom in animation of </a:t>
            </a:r>
            <a:r>
              <a:rPr lang="en-US" dirty="0" err="1"/>
              <a:t>wintec</a:t>
            </a:r>
            <a:r>
              <a:rPr lang="en-US" dirty="0"/>
              <a:t> logo)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322B8-D6F8-0540-8584-A6270D2AEFDB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6E0E8-FFE6-554E-BE41-9965CBEEC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407557" y="2049687"/>
            <a:ext cx="1376884" cy="1324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3E1F-4699-2F48-B071-0F9E04233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529403" y="5103476"/>
            <a:ext cx="1136857" cy="42491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4C6DCB1-2159-CC4D-92F2-3015087D613A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850445-89D0-E24C-A582-2AFFDAAFC8C7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Disclaimer pop-up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373782C-C435-B74E-86E8-84D8DE829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9516" y="261001"/>
            <a:ext cx="1574948" cy="5886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43AF4B-F93A-0C48-B7AB-A9EA9D8A9FD7}"/>
              </a:ext>
            </a:extLst>
          </p:cNvPr>
          <p:cNvCxnSpPr>
            <a:cxnSpLocks/>
          </p:cNvCxnSpPr>
          <p:nvPr/>
        </p:nvCxnSpPr>
        <p:spPr>
          <a:xfrm>
            <a:off x="8551428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799A45-A8CF-FD48-9286-3D94F16FCFAC}"/>
              </a:ext>
            </a:extLst>
          </p:cNvPr>
          <p:cNvCxnSpPr>
            <a:cxnSpLocks/>
          </p:cNvCxnSpPr>
          <p:nvPr/>
        </p:nvCxnSpPr>
        <p:spPr>
          <a:xfrm>
            <a:off x="8551428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219C0-B193-FF41-96EE-235C7AE24B76}"/>
              </a:ext>
            </a:extLst>
          </p:cNvPr>
          <p:cNvCxnSpPr>
            <a:cxnSpLocks/>
          </p:cNvCxnSpPr>
          <p:nvPr/>
        </p:nvCxnSpPr>
        <p:spPr>
          <a:xfrm>
            <a:off x="8551428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9EE9E2-384E-BD48-BF74-8893881DEA38}"/>
              </a:ext>
            </a:extLst>
          </p:cNvPr>
          <p:cNvSpPr txBox="1"/>
          <p:nvPr/>
        </p:nvSpPr>
        <p:spPr>
          <a:xfrm>
            <a:off x="128872" y="267689"/>
            <a:ext cx="3782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1: App must have a splash screen</a:t>
            </a:r>
          </a:p>
          <a:p>
            <a:endParaRPr lang="en-US" dirty="0"/>
          </a:p>
          <a:p>
            <a:r>
              <a:rPr lang="en-US" dirty="0"/>
              <a:t>Spec 2: Disclaimer pop up on start up</a:t>
            </a:r>
          </a:p>
          <a:p>
            <a:r>
              <a:rPr lang="en-US" dirty="0"/>
              <a:t>Before resuming to home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C75350-2DD7-4F4E-9CBA-E4AFE88EA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265717"/>
              </p:ext>
            </p:extLst>
          </p:nvPr>
        </p:nvGraphicFramePr>
        <p:xfrm>
          <a:off x="8624101" y="1338140"/>
          <a:ext cx="3085778" cy="363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F461EB-D123-1A4C-89E3-D9C6D7D9F28F}"/>
              </a:ext>
            </a:extLst>
          </p:cNvPr>
          <p:cNvSpPr txBox="1"/>
          <p:nvPr/>
        </p:nvSpPr>
        <p:spPr>
          <a:xfrm>
            <a:off x="8624101" y="1338140"/>
            <a:ext cx="3085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Disclaimer</a:t>
            </a:r>
          </a:p>
          <a:p>
            <a:pPr lvl="0" algn="ctr"/>
            <a:endParaRPr lang="en-US" dirty="0"/>
          </a:p>
          <a:p>
            <a:pPr lvl="0"/>
            <a:r>
              <a:rPr lang="en-US" dirty="0"/>
              <a:t>This application is not an official study plan, but instead a……..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0C038-FBAA-1747-8A68-1C9BB01052AB}"/>
              </a:ext>
            </a:extLst>
          </p:cNvPr>
          <p:cNvCxnSpPr>
            <a:cxnSpLocks/>
          </p:cNvCxnSpPr>
          <p:nvPr/>
        </p:nvCxnSpPr>
        <p:spPr>
          <a:xfrm>
            <a:off x="8655640" y="1851311"/>
            <a:ext cx="30206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781D9E-4643-C947-8086-C20CE00AEFBF}"/>
              </a:ext>
            </a:extLst>
          </p:cNvPr>
          <p:cNvSpPr/>
          <p:nvPr/>
        </p:nvSpPr>
        <p:spPr>
          <a:xfrm>
            <a:off x="8697752" y="4415590"/>
            <a:ext cx="2936786" cy="45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353A1-7E99-5740-87A9-69DF4CE61D7A}"/>
              </a:ext>
            </a:extLst>
          </p:cNvPr>
          <p:cNvSpPr txBox="1"/>
          <p:nvPr/>
        </p:nvSpPr>
        <p:spPr>
          <a:xfrm>
            <a:off x="8685696" y="4456092"/>
            <a:ext cx="3061089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understand</a:t>
            </a:r>
          </a:p>
        </p:txBody>
      </p:sp>
    </p:spTree>
    <p:extLst>
      <p:ext uri="{BB962C8B-B14F-4D97-AF65-F5344CB8AC3E}">
        <p14:creationId xmlns:p14="http://schemas.microsoft.com/office/powerpoint/2010/main" val="39222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4FAA2-0370-4B4A-A3D4-5BE821B7E8CE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screen = DPM</a:t>
            </a:r>
          </a:p>
          <a:p>
            <a:r>
              <a:rPr lang="en-US" dirty="0"/>
              <a:t>Ask team where to put the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322B8-D6F8-0540-8584-A6270D2AEFDB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C6DCB1-2159-CC4D-92F2-3015087D613A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850445-89D0-E24C-A582-2AFFDAAFC8C7}"/>
              </a:ext>
            </a:extLst>
          </p:cNvPr>
          <p:cNvSpPr txBox="1"/>
          <p:nvPr/>
        </p:nvSpPr>
        <p:spPr>
          <a:xfrm>
            <a:off x="8374703" y="5884956"/>
            <a:ext cx="358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Modules, the top buttons will be drop-downs allowing use to change years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373782C-C435-B74E-86E8-84D8DE829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9516" y="261001"/>
            <a:ext cx="1574948" cy="5886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43AF4B-F93A-0C48-B7AB-A9EA9D8A9FD7}"/>
              </a:ext>
            </a:extLst>
          </p:cNvPr>
          <p:cNvCxnSpPr>
            <a:cxnSpLocks/>
          </p:cNvCxnSpPr>
          <p:nvPr/>
        </p:nvCxnSpPr>
        <p:spPr>
          <a:xfrm>
            <a:off x="8551428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799A45-A8CF-FD48-9286-3D94F16FCFAC}"/>
              </a:ext>
            </a:extLst>
          </p:cNvPr>
          <p:cNvCxnSpPr>
            <a:cxnSpLocks/>
          </p:cNvCxnSpPr>
          <p:nvPr/>
        </p:nvCxnSpPr>
        <p:spPr>
          <a:xfrm>
            <a:off x="8551428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219C0-B193-FF41-96EE-235C7AE24B76}"/>
              </a:ext>
            </a:extLst>
          </p:cNvPr>
          <p:cNvCxnSpPr>
            <a:cxnSpLocks/>
          </p:cNvCxnSpPr>
          <p:nvPr/>
        </p:nvCxnSpPr>
        <p:spPr>
          <a:xfrm>
            <a:off x="8551428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9EE9E2-384E-BD48-BF74-8893881DEA38}"/>
              </a:ext>
            </a:extLst>
          </p:cNvPr>
          <p:cNvSpPr txBox="1"/>
          <p:nvPr/>
        </p:nvSpPr>
        <p:spPr>
          <a:xfrm>
            <a:off x="62728" y="283250"/>
            <a:ext cx="3740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3: Display DPM (Degree Program</a:t>
            </a:r>
          </a:p>
          <a:p>
            <a:r>
              <a:rPr lang="en-US" dirty="0"/>
              <a:t>Mapper) with logo</a:t>
            </a:r>
          </a:p>
          <a:p>
            <a:endParaRPr lang="en-US" dirty="0"/>
          </a:p>
          <a:p>
            <a:r>
              <a:rPr lang="en-US" dirty="0"/>
              <a:t>Spec 4: Displaying  year and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D2C8A7-42DB-6B47-8FB0-034C28174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5" y="261001"/>
            <a:ext cx="1574948" cy="588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12EF69-168B-3940-9C57-53EDDB658933}"/>
              </a:ext>
            </a:extLst>
          </p:cNvPr>
          <p:cNvSpPr txBox="1"/>
          <p:nvPr/>
        </p:nvSpPr>
        <p:spPr>
          <a:xfrm>
            <a:off x="5254814" y="993932"/>
            <a:ext cx="177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 Pathways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84DC6-96C4-5042-A9EF-7B19E9CD3B8D}"/>
              </a:ext>
            </a:extLst>
          </p:cNvPr>
          <p:cNvCxnSpPr>
            <a:cxnSpLocks/>
          </p:cNvCxnSpPr>
          <p:nvPr/>
        </p:nvCxnSpPr>
        <p:spPr>
          <a:xfrm>
            <a:off x="4466115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B8A368-40EB-7A47-88FF-690E87F1BC59}"/>
              </a:ext>
            </a:extLst>
          </p:cNvPr>
          <p:cNvCxnSpPr>
            <a:cxnSpLocks/>
          </p:cNvCxnSpPr>
          <p:nvPr/>
        </p:nvCxnSpPr>
        <p:spPr>
          <a:xfrm>
            <a:off x="4466115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6EFB4E-01DD-3546-88EE-D8E8DD81D8E1}"/>
              </a:ext>
            </a:extLst>
          </p:cNvPr>
          <p:cNvCxnSpPr>
            <a:cxnSpLocks/>
          </p:cNvCxnSpPr>
          <p:nvPr/>
        </p:nvCxnSpPr>
        <p:spPr>
          <a:xfrm>
            <a:off x="4466115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20C1183-89F3-DD48-A00A-D3EE20202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248166"/>
              </p:ext>
            </p:extLst>
          </p:nvPr>
        </p:nvGraphicFramePr>
        <p:xfrm>
          <a:off x="4303712" y="1513901"/>
          <a:ext cx="3584575" cy="315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507BB94-30AC-5742-97EC-3E58FC5220BB}"/>
              </a:ext>
            </a:extLst>
          </p:cNvPr>
          <p:cNvSpPr/>
          <p:nvPr/>
        </p:nvSpPr>
        <p:spPr>
          <a:xfrm>
            <a:off x="5385683" y="3865261"/>
            <a:ext cx="1420631" cy="9788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ABA8B8-40FC-1343-ACD2-6D2F0F5972E5}"/>
              </a:ext>
            </a:extLst>
          </p:cNvPr>
          <p:cNvGrpSpPr/>
          <p:nvPr/>
        </p:nvGrpSpPr>
        <p:grpSpPr>
          <a:xfrm>
            <a:off x="5360269" y="4074596"/>
            <a:ext cx="1420631" cy="819774"/>
            <a:chOff x="262138" y="1404341"/>
            <a:chExt cx="1420631" cy="8197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701B5B-63B9-DA49-B539-F83F68038EBC}"/>
                </a:ext>
              </a:extLst>
            </p:cNvPr>
            <p:cNvSpPr/>
            <p:nvPr/>
          </p:nvSpPr>
          <p:spPr>
            <a:xfrm>
              <a:off x="262138" y="1404341"/>
              <a:ext cx="1420631" cy="5270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3813E-8FDE-A544-A53A-2D872A4417D6}"/>
                </a:ext>
              </a:extLst>
            </p:cNvPr>
            <p:cNvSpPr txBox="1"/>
            <p:nvPr/>
          </p:nvSpPr>
          <p:spPr>
            <a:xfrm>
              <a:off x="262138" y="1697061"/>
              <a:ext cx="1420631" cy="527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0" numCol="1" spcCol="1270" anchor="t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Admin Login</a:t>
              </a:r>
            </a:p>
          </p:txBody>
        </p:sp>
      </p:grp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B0F43577-92C2-4047-A81A-CEEFD5706C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1642" y="4047381"/>
            <a:ext cx="408711" cy="408711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140BB3C7-C36E-2349-A358-4ED205DB51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9369" y="2934890"/>
            <a:ext cx="430889" cy="430889"/>
          </a:xfrm>
          <a:prstGeom prst="rect">
            <a:avLst/>
          </a:prstGeom>
        </p:spPr>
      </p:pic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B3542B24-FD3C-294F-9A4B-119421AA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5575" y="2873205"/>
            <a:ext cx="555795" cy="555795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57F7D931-5264-1946-B36F-BF4E65C428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26213" y="1695779"/>
            <a:ext cx="457200" cy="457200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6FEFBEE7-F7B3-F84B-885E-AF42A839FA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5660" y="1677828"/>
            <a:ext cx="455624" cy="4556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AEE37F1-5452-3140-BD47-68AAAAFFEAEF}"/>
              </a:ext>
            </a:extLst>
          </p:cNvPr>
          <p:cNvSpPr txBox="1"/>
          <p:nvPr/>
        </p:nvSpPr>
        <p:spPr>
          <a:xfrm>
            <a:off x="9118168" y="959800"/>
            <a:ext cx="206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Architecture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1A69CA0-B23C-6542-8DC4-9D31710E674D}"/>
              </a:ext>
            </a:extLst>
          </p:cNvPr>
          <p:cNvSpPr/>
          <p:nvPr/>
        </p:nvSpPr>
        <p:spPr>
          <a:xfrm>
            <a:off x="8445094" y="1295441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4D3528-760A-5B49-806B-3A7EA82F9EC9}"/>
              </a:ext>
            </a:extLst>
          </p:cNvPr>
          <p:cNvSpPr txBox="1"/>
          <p:nvPr/>
        </p:nvSpPr>
        <p:spPr>
          <a:xfrm>
            <a:off x="8396455" y="1364529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Architecture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1849CFA-E71B-6A44-8FB6-E72F3F774275}"/>
              </a:ext>
            </a:extLst>
          </p:cNvPr>
          <p:cNvSpPr/>
          <p:nvPr/>
        </p:nvSpPr>
        <p:spPr>
          <a:xfrm>
            <a:off x="8445094" y="3222352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7BEDE5C-C1B4-B74F-BC4D-FB0CC0D30D02}"/>
              </a:ext>
            </a:extLst>
          </p:cNvPr>
          <p:cNvSpPr/>
          <p:nvPr/>
        </p:nvSpPr>
        <p:spPr>
          <a:xfrm>
            <a:off x="8455699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05BB0E4-CD23-7342-8B10-743742DA24CF}"/>
              </a:ext>
            </a:extLst>
          </p:cNvPr>
          <p:cNvSpPr/>
          <p:nvPr/>
        </p:nvSpPr>
        <p:spPr>
          <a:xfrm>
            <a:off x="10208710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74F21E8-77E6-5F43-8528-48DB2B33C9A1}"/>
              </a:ext>
            </a:extLst>
          </p:cNvPr>
          <p:cNvSpPr/>
          <p:nvPr/>
        </p:nvSpPr>
        <p:spPr>
          <a:xfrm>
            <a:off x="10202186" y="3230136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855E28-D3C8-CB43-8429-B7F9A7A38E23}"/>
              </a:ext>
            </a:extLst>
          </p:cNvPr>
          <p:cNvCxnSpPr>
            <a:cxnSpLocks/>
          </p:cNvCxnSpPr>
          <p:nvPr/>
        </p:nvCxnSpPr>
        <p:spPr>
          <a:xfrm>
            <a:off x="8449214" y="353698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C77BEF-A730-7048-BCD7-931B09A8CB4A}"/>
              </a:ext>
            </a:extLst>
          </p:cNvPr>
          <p:cNvCxnSpPr>
            <a:cxnSpLocks/>
          </p:cNvCxnSpPr>
          <p:nvPr/>
        </p:nvCxnSpPr>
        <p:spPr>
          <a:xfrm>
            <a:off x="10208710" y="353724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169E29-7C6E-BC42-B793-3E49580BAD23}"/>
              </a:ext>
            </a:extLst>
          </p:cNvPr>
          <p:cNvCxnSpPr>
            <a:cxnSpLocks/>
          </p:cNvCxnSpPr>
          <p:nvPr/>
        </p:nvCxnSpPr>
        <p:spPr>
          <a:xfrm>
            <a:off x="8460253" y="479795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6CB989-82B8-2145-A322-BA8EBC2B1F58}"/>
              </a:ext>
            </a:extLst>
          </p:cNvPr>
          <p:cNvCxnSpPr>
            <a:cxnSpLocks/>
          </p:cNvCxnSpPr>
          <p:nvPr/>
        </p:nvCxnSpPr>
        <p:spPr>
          <a:xfrm>
            <a:off x="10206345" y="479821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05455D7-0C52-E848-AF8D-FE4C0690FE67}"/>
              </a:ext>
            </a:extLst>
          </p:cNvPr>
          <p:cNvSpPr/>
          <p:nvPr/>
        </p:nvSpPr>
        <p:spPr>
          <a:xfrm>
            <a:off x="8438609" y="1973605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8CEC23C-5508-D740-AF8E-C40CE875EF9D}"/>
              </a:ext>
            </a:extLst>
          </p:cNvPr>
          <p:cNvSpPr/>
          <p:nvPr/>
        </p:nvSpPr>
        <p:spPr>
          <a:xfrm>
            <a:off x="10195701" y="1981389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B5594D-14FB-6B44-9D25-5583684A7373}"/>
              </a:ext>
            </a:extLst>
          </p:cNvPr>
          <p:cNvCxnSpPr>
            <a:cxnSpLocks/>
          </p:cNvCxnSpPr>
          <p:nvPr/>
        </p:nvCxnSpPr>
        <p:spPr>
          <a:xfrm>
            <a:off x="8442729" y="228823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70210-EDA5-5E48-A74A-CE978480AA29}"/>
              </a:ext>
            </a:extLst>
          </p:cNvPr>
          <p:cNvCxnSpPr>
            <a:cxnSpLocks/>
          </p:cNvCxnSpPr>
          <p:nvPr/>
        </p:nvCxnSpPr>
        <p:spPr>
          <a:xfrm>
            <a:off x="10202225" y="228849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94A3871-4F51-F14C-8BCF-A3AA6E50B5F7}"/>
              </a:ext>
            </a:extLst>
          </p:cNvPr>
          <p:cNvSpPr txBox="1"/>
          <p:nvPr/>
        </p:nvSpPr>
        <p:spPr>
          <a:xfrm>
            <a:off x="8428722" y="231894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99E60-D5DA-F149-A481-8B1E739B0531}"/>
              </a:ext>
            </a:extLst>
          </p:cNvPr>
          <p:cNvSpPr txBox="1"/>
          <p:nvPr/>
        </p:nvSpPr>
        <p:spPr>
          <a:xfrm>
            <a:off x="10194509" y="231268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45F019-E330-0D4F-9EBA-FA7F1FA167AB}"/>
              </a:ext>
            </a:extLst>
          </p:cNvPr>
          <p:cNvSpPr txBox="1"/>
          <p:nvPr/>
        </p:nvSpPr>
        <p:spPr>
          <a:xfrm>
            <a:off x="8437347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5265AF6-980E-484C-AD9E-AEBBA7DCB71E}"/>
              </a:ext>
            </a:extLst>
          </p:cNvPr>
          <p:cNvSpPr/>
          <p:nvPr/>
        </p:nvSpPr>
        <p:spPr>
          <a:xfrm>
            <a:off x="10212689" y="1580767"/>
            <a:ext cx="1704372" cy="1088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52D81-4294-F047-8D22-1AE2BE17FC45}"/>
              </a:ext>
            </a:extLst>
          </p:cNvPr>
          <p:cNvSpPr txBox="1"/>
          <p:nvPr/>
        </p:nvSpPr>
        <p:spPr>
          <a:xfrm>
            <a:off x="10157474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6253AB-D0FA-E14E-A6CC-621A1CEE7251}"/>
              </a:ext>
            </a:extLst>
          </p:cNvPr>
          <p:cNvSpPr txBox="1"/>
          <p:nvPr/>
        </p:nvSpPr>
        <p:spPr>
          <a:xfrm>
            <a:off x="8460252" y="4823365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146E62-B2C0-DF4D-845E-46C832C4B8DC}"/>
              </a:ext>
            </a:extLst>
          </p:cNvPr>
          <p:cNvSpPr txBox="1"/>
          <p:nvPr/>
        </p:nvSpPr>
        <p:spPr>
          <a:xfrm>
            <a:off x="10124497" y="480831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FAE2B8D-C063-8049-AAD3-F3C4E69A6899}"/>
              </a:ext>
            </a:extLst>
          </p:cNvPr>
          <p:cNvSpPr/>
          <p:nvPr/>
        </p:nvSpPr>
        <p:spPr>
          <a:xfrm>
            <a:off x="10208710" y="1299444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1DA67-0A9A-0244-99D6-C52FA2D0DE9E}"/>
              </a:ext>
            </a:extLst>
          </p:cNvPr>
          <p:cNvSpPr txBox="1"/>
          <p:nvPr/>
        </p:nvSpPr>
        <p:spPr>
          <a:xfrm>
            <a:off x="10160071" y="1360072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935DB-CE8D-F54E-8CF3-82901FDEBB37}"/>
              </a:ext>
            </a:extLst>
          </p:cNvPr>
          <p:cNvSpPr txBox="1"/>
          <p:nvPr/>
        </p:nvSpPr>
        <p:spPr>
          <a:xfrm>
            <a:off x="10149466" y="1781646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D7947C-4AD6-B84B-B307-FBF39F1657DC}"/>
              </a:ext>
            </a:extLst>
          </p:cNvPr>
          <p:cNvSpPr txBox="1"/>
          <p:nvPr/>
        </p:nvSpPr>
        <p:spPr>
          <a:xfrm>
            <a:off x="10159810" y="2075343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50E08B-8964-ED4E-9E07-40BCF1F5A98B}"/>
              </a:ext>
            </a:extLst>
          </p:cNvPr>
          <p:cNvSpPr txBox="1"/>
          <p:nvPr/>
        </p:nvSpPr>
        <p:spPr>
          <a:xfrm>
            <a:off x="10160071" y="2386633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6A31E0-4371-554B-83B4-F4CBC1A4AA11}"/>
              </a:ext>
            </a:extLst>
          </p:cNvPr>
          <p:cNvCxnSpPr>
            <a:cxnSpLocks/>
          </p:cNvCxnSpPr>
          <p:nvPr/>
        </p:nvCxnSpPr>
        <p:spPr>
          <a:xfrm>
            <a:off x="10207488" y="2058645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4A8059-C848-5B40-8F6D-EF400C108B61}"/>
              </a:ext>
            </a:extLst>
          </p:cNvPr>
          <p:cNvCxnSpPr>
            <a:cxnSpLocks/>
          </p:cNvCxnSpPr>
          <p:nvPr/>
        </p:nvCxnSpPr>
        <p:spPr>
          <a:xfrm>
            <a:off x="10210042" y="2376578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A65C52-3F56-6948-85EB-B7AFDA797CAA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F8F65D-C908-9D49-86DD-D1FEABE16707}"/>
              </a:ext>
            </a:extLst>
          </p:cNvPr>
          <p:cNvCxnSpPr/>
          <p:nvPr/>
        </p:nvCxnSpPr>
        <p:spPr>
          <a:xfrm>
            <a:off x="8422916" y="91897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4F8EFA0-F35A-B247-915B-2844AF447769}"/>
              </a:ext>
            </a:extLst>
          </p:cNvPr>
          <p:cNvSpPr txBox="1"/>
          <p:nvPr/>
        </p:nvSpPr>
        <p:spPr>
          <a:xfrm>
            <a:off x="4303712" y="588873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47F1D8-0129-A345-925A-BC0DA518843F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88D8C9A-6B25-E040-85CD-7CB492F4B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AAB58B-8E3A-B04A-9130-B3DCE9FB52BE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738B3-2BEB-EC4A-BB02-7E11B0DE3771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2770B6-D48F-AA45-92F9-1FDFD32E4B64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CEC3640-93E3-904F-B464-9938888D0B31}"/>
              </a:ext>
            </a:extLst>
          </p:cNvPr>
          <p:cNvSpPr/>
          <p:nvPr/>
        </p:nvSpPr>
        <p:spPr>
          <a:xfrm>
            <a:off x="4797187" y="2236911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4C8391-54BA-5249-96D8-C3EC52C5348C}"/>
              </a:ext>
            </a:extLst>
          </p:cNvPr>
          <p:cNvSpPr txBox="1"/>
          <p:nvPr/>
        </p:nvSpPr>
        <p:spPr>
          <a:xfrm>
            <a:off x="4792389" y="2274684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Username	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4A6232-01C6-FF41-8F56-45C74FF43C98}"/>
              </a:ext>
            </a:extLst>
          </p:cNvPr>
          <p:cNvSpPr/>
          <p:nvPr/>
        </p:nvSpPr>
        <p:spPr>
          <a:xfrm>
            <a:off x="4797187" y="2999763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C2BD7E-13FC-374C-9908-3CBE716519E3}"/>
              </a:ext>
            </a:extLst>
          </p:cNvPr>
          <p:cNvSpPr txBox="1"/>
          <p:nvPr/>
        </p:nvSpPr>
        <p:spPr>
          <a:xfrm>
            <a:off x="4792389" y="3037536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Password	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944B312-2327-1F4F-A7DA-810062025115}"/>
              </a:ext>
            </a:extLst>
          </p:cNvPr>
          <p:cNvSpPr/>
          <p:nvPr/>
        </p:nvSpPr>
        <p:spPr>
          <a:xfrm>
            <a:off x="5354863" y="3710284"/>
            <a:ext cx="1482269" cy="4369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Log In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865D5A1-BEF9-244A-A9B9-48B0D741F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656204" y="1099285"/>
            <a:ext cx="879589" cy="846092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E3CD9-8E0A-2D49-91B8-B1E0FDD5BEFD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7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4F8EFA0-F35A-B247-915B-2844AF447769}"/>
              </a:ext>
            </a:extLst>
          </p:cNvPr>
          <p:cNvSpPr txBox="1"/>
          <p:nvPr/>
        </p:nvSpPr>
        <p:spPr>
          <a:xfrm>
            <a:off x="4303712" y="588873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47F1D8-0129-A345-925A-BC0DA518843F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B8A397-F970-494B-BC53-A3A3F59B3A7E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7F8817-ADB3-3947-A7B4-1336FEBB9D5D}"/>
              </a:ext>
            </a:extLst>
          </p:cNvPr>
          <p:cNvSpPr txBox="1"/>
          <p:nvPr/>
        </p:nvSpPr>
        <p:spPr>
          <a:xfrm>
            <a:off x="8374703" y="5884956"/>
            <a:ext cx="358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button on top right allows the</a:t>
            </a:r>
          </a:p>
          <a:p>
            <a:r>
              <a:rPr lang="en-US" dirty="0"/>
              <a:t>Client(Admin) to add more papers or remove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88D8C9A-6B25-E040-85CD-7CB492F4B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AAB58B-8E3A-B04A-9130-B3DCE9FB52BE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738B3-2BEB-EC4A-BB02-7E11B0DE3771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2770B6-D48F-AA45-92F9-1FDFD32E4B64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CB01442B-DA58-4B40-94CA-1117F0DC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DC83AE-30FB-A648-A10D-B00DABDDB319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89BFD9-A7B6-B74A-A8C5-CA376FE85088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5ECBF9-5B7B-C847-ACA3-3E8AB8D9AC16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CEC3640-93E3-904F-B464-9938888D0B31}"/>
              </a:ext>
            </a:extLst>
          </p:cNvPr>
          <p:cNvSpPr/>
          <p:nvPr/>
        </p:nvSpPr>
        <p:spPr>
          <a:xfrm>
            <a:off x="4797187" y="2236911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4C8391-54BA-5249-96D8-C3EC52C5348C}"/>
              </a:ext>
            </a:extLst>
          </p:cNvPr>
          <p:cNvSpPr txBox="1"/>
          <p:nvPr/>
        </p:nvSpPr>
        <p:spPr>
          <a:xfrm>
            <a:off x="4792389" y="2274684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Username	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4A6232-01C6-FF41-8F56-45C74FF43C98}"/>
              </a:ext>
            </a:extLst>
          </p:cNvPr>
          <p:cNvSpPr/>
          <p:nvPr/>
        </p:nvSpPr>
        <p:spPr>
          <a:xfrm>
            <a:off x="4797187" y="2999763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C2BD7E-13FC-374C-9908-3CBE716519E3}"/>
              </a:ext>
            </a:extLst>
          </p:cNvPr>
          <p:cNvSpPr txBox="1"/>
          <p:nvPr/>
        </p:nvSpPr>
        <p:spPr>
          <a:xfrm>
            <a:off x="4792389" y="3037536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Password	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944B312-2327-1F4F-A7DA-810062025115}"/>
              </a:ext>
            </a:extLst>
          </p:cNvPr>
          <p:cNvSpPr/>
          <p:nvPr/>
        </p:nvSpPr>
        <p:spPr>
          <a:xfrm>
            <a:off x="5354863" y="3710284"/>
            <a:ext cx="1482269" cy="4369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Log In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865D5A1-BEF9-244A-A9B9-48B0D741F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656204" y="1099285"/>
            <a:ext cx="879589" cy="8460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5E01F-63A3-FB4D-92DF-0E648F352D4C}"/>
              </a:ext>
            </a:extLst>
          </p:cNvPr>
          <p:cNvCxnSpPr>
            <a:cxnSpLocks/>
          </p:cNvCxnSpPr>
          <p:nvPr/>
        </p:nvCxnSpPr>
        <p:spPr>
          <a:xfrm>
            <a:off x="11539776" y="48165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9D99D-4649-F542-8021-F67403E30339}"/>
              </a:ext>
            </a:extLst>
          </p:cNvPr>
          <p:cNvCxnSpPr>
            <a:cxnSpLocks/>
          </p:cNvCxnSpPr>
          <p:nvPr/>
        </p:nvCxnSpPr>
        <p:spPr>
          <a:xfrm>
            <a:off x="11677608" y="372025"/>
            <a:ext cx="0" cy="243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E8987C-2887-0945-8D6D-DA5692B14A0C}"/>
              </a:ext>
            </a:extLst>
          </p:cNvPr>
          <p:cNvSpPr/>
          <p:nvPr/>
        </p:nvSpPr>
        <p:spPr>
          <a:xfrm>
            <a:off x="8445094" y="1295441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5F958-D47A-6542-B03B-52B99A97C495}"/>
              </a:ext>
            </a:extLst>
          </p:cNvPr>
          <p:cNvSpPr txBox="1"/>
          <p:nvPr/>
        </p:nvSpPr>
        <p:spPr>
          <a:xfrm>
            <a:off x="8396455" y="1364529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Architecture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FD02A80-765F-4D4F-AE8D-DC4D945C3979}"/>
              </a:ext>
            </a:extLst>
          </p:cNvPr>
          <p:cNvSpPr/>
          <p:nvPr/>
        </p:nvSpPr>
        <p:spPr>
          <a:xfrm>
            <a:off x="8445094" y="3222352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67D400-15E0-4D41-8D23-98B0BFEF9B47}"/>
              </a:ext>
            </a:extLst>
          </p:cNvPr>
          <p:cNvSpPr/>
          <p:nvPr/>
        </p:nvSpPr>
        <p:spPr>
          <a:xfrm>
            <a:off x="8455699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CA7EAB-ADC7-5249-B51F-86523AA75685}"/>
              </a:ext>
            </a:extLst>
          </p:cNvPr>
          <p:cNvSpPr/>
          <p:nvPr/>
        </p:nvSpPr>
        <p:spPr>
          <a:xfrm>
            <a:off x="10208710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FEC4C0-E108-5947-8BAE-F41283F29F4F}"/>
              </a:ext>
            </a:extLst>
          </p:cNvPr>
          <p:cNvSpPr/>
          <p:nvPr/>
        </p:nvSpPr>
        <p:spPr>
          <a:xfrm>
            <a:off x="10202186" y="3230136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0E58E-C708-784C-B93B-F7B0148D7A8E}"/>
              </a:ext>
            </a:extLst>
          </p:cNvPr>
          <p:cNvCxnSpPr>
            <a:cxnSpLocks/>
          </p:cNvCxnSpPr>
          <p:nvPr/>
        </p:nvCxnSpPr>
        <p:spPr>
          <a:xfrm>
            <a:off x="8449214" y="353698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8011F7-8C2D-2749-A8E9-D41258D89805}"/>
              </a:ext>
            </a:extLst>
          </p:cNvPr>
          <p:cNvCxnSpPr>
            <a:cxnSpLocks/>
          </p:cNvCxnSpPr>
          <p:nvPr/>
        </p:nvCxnSpPr>
        <p:spPr>
          <a:xfrm>
            <a:off x="10208710" y="353724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BA9C6-DA5E-4645-8FC0-992C20A6868B}"/>
              </a:ext>
            </a:extLst>
          </p:cNvPr>
          <p:cNvCxnSpPr>
            <a:cxnSpLocks/>
          </p:cNvCxnSpPr>
          <p:nvPr/>
        </p:nvCxnSpPr>
        <p:spPr>
          <a:xfrm>
            <a:off x="8460253" y="479795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39909-755C-FA44-AD92-353AB08CFC5A}"/>
              </a:ext>
            </a:extLst>
          </p:cNvPr>
          <p:cNvCxnSpPr>
            <a:cxnSpLocks/>
          </p:cNvCxnSpPr>
          <p:nvPr/>
        </p:nvCxnSpPr>
        <p:spPr>
          <a:xfrm>
            <a:off x="10206345" y="479821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B947D55-0CA5-E74B-A937-D32904145A67}"/>
              </a:ext>
            </a:extLst>
          </p:cNvPr>
          <p:cNvSpPr/>
          <p:nvPr/>
        </p:nvSpPr>
        <p:spPr>
          <a:xfrm>
            <a:off x="8438609" y="1973605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7DBC4E9-3BA1-A446-8917-A4A97F7118E5}"/>
              </a:ext>
            </a:extLst>
          </p:cNvPr>
          <p:cNvSpPr/>
          <p:nvPr/>
        </p:nvSpPr>
        <p:spPr>
          <a:xfrm>
            <a:off x="10195701" y="1981389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4CFEB8-1211-E44E-97B6-2098E51D855B}"/>
              </a:ext>
            </a:extLst>
          </p:cNvPr>
          <p:cNvCxnSpPr>
            <a:cxnSpLocks/>
          </p:cNvCxnSpPr>
          <p:nvPr/>
        </p:nvCxnSpPr>
        <p:spPr>
          <a:xfrm>
            <a:off x="8442729" y="228823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385DE1-03FF-6D4B-AA7A-1459148B61D8}"/>
              </a:ext>
            </a:extLst>
          </p:cNvPr>
          <p:cNvCxnSpPr>
            <a:cxnSpLocks/>
          </p:cNvCxnSpPr>
          <p:nvPr/>
        </p:nvCxnSpPr>
        <p:spPr>
          <a:xfrm>
            <a:off x="10202225" y="228849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0B6943-F3BA-B843-96BD-F3966074BF23}"/>
              </a:ext>
            </a:extLst>
          </p:cNvPr>
          <p:cNvSpPr txBox="1"/>
          <p:nvPr/>
        </p:nvSpPr>
        <p:spPr>
          <a:xfrm>
            <a:off x="8428722" y="231894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Class/Module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5E71B-F378-0740-841E-909484F744C8}"/>
              </a:ext>
            </a:extLst>
          </p:cNvPr>
          <p:cNvSpPr txBox="1"/>
          <p:nvPr/>
        </p:nvSpPr>
        <p:spPr>
          <a:xfrm>
            <a:off x="10194509" y="231268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A2322-1347-1949-AFE7-8B02B9A6FA14}"/>
              </a:ext>
            </a:extLst>
          </p:cNvPr>
          <p:cNvSpPr txBox="1"/>
          <p:nvPr/>
        </p:nvSpPr>
        <p:spPr>
          <a:xfrm>
            <a:off x="8437347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2CBDA-0DE2-574B-8577-3A2449EAE5E0}"/>
              </a:ext>
            </a:extLst>
          </p:cNvPr>
          <p:cNvSpPr txBox="1"/>
          <p:nvPr/>
        </p:nvSpPr>
        <p:spPr>
          <a:xfrm>
            <a:off x="10157474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311F6E-17C9-3F42-B91B-066CACE3A391}"/>
              </a:ext>
            </a:extLst>
          </p:cNvPr>
          <p:cNvSpPr txBox="1"/>
          <p:nvPr/>
        </p:nvSpPr>
        <p:spPr>
          <a:xfrm>
            <a:off x="8460252" y="4823365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9094C-D6BD-D248-A237-84B2CCA45C34}"/>
              </a:ext>
            </a:extLst>
          </p:cNvPr>
          <p:cNvSpPr txBox="1"/>
          <p:nvPr/>
        </p:nvSpPr>
        <p:spPr>
          <a:xfrm>
            <a:off x="10124497" y="480831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F9BD575-0B49-5C4A-9BE3-36406393BDAA}"/>
              </a:ext>
            </a:extLst>
          </p:cNvPr>
          <p:cNvSpPr/>
          <p:nvPr/>
        </p:nvSpPr>
        <p:spPr>
          <a:xfrm>
            <a:off x="10208710" y="1299444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78A469-21EC-664A-88E8-A008CCD0FC7F}"/>
              </a:ext>
            </a:extLst>
          </p:cNvPr>
          <p:cNvSpPr txBox="1"/>
          <p:nvPr/>
        </p:nvSpPr>
        <p:spPr>
          <a:xfrm>
            <a:off x="10160071" y="1360072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E3CD9-8E0A-2D49-91B8-B1E0FDD5BEFD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DFEE10-2572-1844-A018-FC510090C026}"/>
              </a:ext>
            </a:extLst>
          </p:cNvPr>
          <p:cNvCxnSpPr/>
          <p:nvPr/>
        </p:nvCxnSpPr>
        <p:spPr>
          <a:xfrm>
            <a:off x="8419216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7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99F2B-90F4-814A-BEA4-9A59ADC341B2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selects Home, it goes back to home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493F0-4AC6-114F-B404-7B1312A9A861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92D35-82A1-284A-8EA0-D646E572ED04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2F7D6-71AC-9640-9DBA-F51AAF2CF72A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DF6C-3701-514E-ADDD-1ACDCE872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16D2B-2161-5344-A67A-56DEDBAE7D71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2A5A1-B232-D84F-9815-B0DD11C1388C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619B-31D4-0F4A-B040-B9375F95261B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28F0C6-75B1-6E49-89B3-A96FD36293E4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996A4-43FD-5E41-BB3C-F834CCF0AA1C}"/>
              </a:ext>
            </a:extLst>
          </p:cNvPr>
          <p:cNvSpPr/>
          <p:nvPr/>
        </p:nvSpPr>
        <p:spPr>
          <a:xfrm>
            <a:off x="4308428" y="932368"/>
            <a:ext cx="2715274" cy="2495441"/>
          </a:xfrm>
          <a:prstGeom prst="rect">
            <a:avLst/>
          </a:prstGeom>
          <a:solidFill>
            <a:srgbClr val="FFDD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59437-180D-E94A-9E56-B7827937D699}"/>
              </a:ext>
            </a:extLst>
          </p:cNvPr>
          <p:cNvCxnSpPr>
            <a:cxnSpLocks/>
          </p:cNvCxnSpPr>
          <p:nvPr/>
        </p:nvCxnSpPr>
        <p:spPr>
          <a:xfrm flipV="1">
            <a:off x="4887899" y="1466636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B7CC11F6-F8AA-5A46-8849-B624E78E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992" y="1099252"/>
            <a:ext cx="369327" cy="36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025EE-DF42-BC4E-A54C-42FA9BC9FCC1}"/>
              </a:ext>
            </a:extLst>
          </p:cNvPr>
          <p:cNvSpPr txBox="1"/>
          <p:nvPr/>
        </p:nvSpPr>
        <p:spPr>
          <a:xfrm>
            <a:off x="4804864" y="1102648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C7432-C880-D347-84D5-3134A4BEAF25}"/>
              </a:ext>
            </a:extLst>
          </p:cNvPr>
          <p:cNvSpPr txBox="1"/>
          <p:nvPr/>
        </p:nvSpPr>
        <p:spPr>
          <a:xfrm>
            <a:off x="4804864" y="1668449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0F760-736C-F348-AC36-017664382A8B}"/>
              </a:ext>
            </a:extLst>
          </p:cNvPr>
          <p:cNvSpPr txBox="1"/>
          <p:nvPr/>
        </p:nvSpPr>
        <p:spPr>
          <a:xfrm>
            <a:off x="4793942" y="2258512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16ED00-15D0-B541-A738-3573F13D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835DE5-B830-744E-948E-76521C756997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AB18EC-6CC0-5A42-9D22-5DA518E7E0A4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4EB6D9-C61E-C14C-8D82-64277724B8D7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9ACCF76A-E64A-814B-BA8F-3FCA4E87B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992" y="2279714"/>
            <a:ext cx="392354" cy="3923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1763E0-62F0-0D48-B144-C5E01CC06350}"/>
              </a:ext>
            </a:extLst>
          </p:cNvPr>
          <p:cNvSpPr txBox="1"/>
          <p:nvPr/>
        </p:nvSpPr>
        <p:spPr>
          <a:xfrm>
            <a:off x="9118168" y="959800"/>
            <a:ext cx="20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23E1-4C14-244E-9558-8A8E4CB07503}"/>
              </a:ext>
            </a:extLst>
          </p:cNvPr>
          <p:cNvSpPr txBox="1"/>
          <p:nvPr/>
        </p:nvSpPr>
        <p:spPr>
          <a:xfrm>
            <a:off x="8393753" y="1468579"/>
            <a:ext cx="35845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Client(s)</a:t>
            </a:r>
          </a:p>
          <a:p>
            <a:r>
              <a:rPr lang="en-NZ" sz="1400" dirty="0"/>
              <a:t>Blaine, Ed, Dileep</a:t>
            </a:r>
          </a:p>
          <a:p>
            <a:endParaRPr lang="en-NZ" sz="1400" dirty="0"/>
          </a:p>
          <a:p>
            <a:r>
              <a:rPr lang="en-NZ" sz="1400" b="1" dirty="0"/>
              <a:t>App Version</a:t>
            </a:r>
          </a:p>
          <a:p>
            <a:endParaRPr lang="en-NZ" sz="1400" b="1" dirty="0"/>
          </a:p>
          <a:p>
            <a:r>
              <a:rPr lang="en-NZ" sz="1400" b="1" dirty="0"/>
              <a:t>API Version </a:t>
            </a:r>
          </a:p>
          <a:p>
            <a:endParaRPr lang="en-NZ" sz="1400" dirty="0"/>
          </a:p>
          <a:p>
            <a:r>
              <a:rPr lang="en-NZ" sz="1400" b="1" dirty="0"/>
              <a:t>Operating System </a:t>
            </a:r>
          </a:p>
          <a:p>
            <a:endParaRPr lang="en-NZ" sz="1400" dirty="0"/>
          </a:p>
          <a:p>
            <a:r>
              <a:rPr lang="en-NZ" sz="1400" b="1" dirty="0"/>
              <a:t>The Developer Group</a:t>
            </a:r>
          </a:p>
          <a:p>
            <a:r>
              <a:rPr lang="en-NZ" sz="1400" dirty="0"/>
              <a:t>Shoulder </a:t>
            </a:r>
            <a:r>
              <a:rPr lang="en-NZ" sz="1400" dirty="0" err="1"/>
              <a:t>Shruggers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Sourabh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Taehuri Tarawhiti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Akash James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Ritika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Ishan </a:t>
            </a:r>
            <a:r>
              <a:rPr lang="en-US" sz="1400" dirty="0" err="1"/>
              <a:t>Dudeja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Amandeep Kaur</a:t>
            </a:r>
          </a:p>
        </p:txBody>
      </p:sp>
      <p:pic>
        <p:nvPicPr>
          <p:cNvPr id="33" name="Graphic 32" descr="Information">
            <a:extLst>
              <a:ext uri="{FF2B5EF4-FFF2-40B4-BE49-F238E27FC236}">
                <a16:creationId xmlns:a16="http://schemas.microsoft.com/office/drawing/2014/main" id="{9C8BFB68-B26D-EC44-8BCE-9769EAFB2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242" y="1679516"/>
            <a:ext cx="392355" cy="39235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0CE7E-FE49-4043-84C8-3C7E130FD9D4}"/>
              </a:ext>
            </a:extLst>
          </p:cNvPr>
          <p:cNvCxnSpPr>
            <a:cxnSpLocks/>
          </p:cNvCxnSpPr>
          <p:nvPr/>
        </p:nvCxnSpPr>
        <p:spPr>
          <a:xfrm flipV="1">
            <a:off x="4897782" y="2037781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2649D8-048A-B445-A71D-051B50D628A1}"/>
              </a:ext>
            </a:extLst>
          </p:cNvPr>
          <p:cNvCxnSpPr>
            <a:cxnSpLocks/>
          </p:cNvCxnSpPr>
          <p:nvPr/>
        </p:nvCxnSpPr>
        <p:spPr>
          <a:xfrm flipV="1">
            <a:off x="4887898" y="2627844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74FA63-D2D7-A743-B942-B7E8FEBE6779}"/>
              </a:ext>
            </a:extLst>
          </p:cNvPr>
          <p:cNvCxnSpPr/>
          <p:nvPr/>
        </p:nvCxnSpPr>
        <p:spPr>
          <a:xfrm>
            <a:off x="8416785" y="917336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99F2B-90F4-814A-BEA4-9A59ADC341B2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selects Home, it goes back to home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493F0-4AC6-114F-B404-7B1312A9A861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92D35-82A1-284A-8EA0-D646E572ED04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2F7D6-71AC-9640-9DBA-F51AAF2CF72A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home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DF6C-3701-514E-ADDD-1ACDCE872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16D2B-2161-5344-A67A-56DEDBAE7D71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2A5A1-B232-D84F-9815-B0DD11C1388C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619B-31D4-0F4A-B040-B9375F95261B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28F0C6-75B1-6E49-89B3-A96FD36293E4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996A4-43FD-5E41-BB3C-F834CCF0AA1C}"/>
              </a:ext>
            </a:extLst>
          </p:cNvPr>
          <p:cNvSpPr/>
          <p:nvPr/>
        </p:nvSpPr>
        <p:spPr>
          <a:xfrm>
            <a:off x="4308428" y="932368"/>
            <a:ext cx="2715274" cy="2495441"/>
          </a:xfrm>
          <a:prstGeom prst="rect">
            <a:avLst/>
          </a:prstGeom>
          <a:solidFill>
            <a:srgbClr val="FFDD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59437-180D-E94A-9E56-B7827937D699}"/>
              </a:ext>
            </a:extLst>
          </p:cNvPr>
          <p:cNvCxnSpPr>
            <a:cxnSpLocks/>
          </p:cNvCxnSpPr>
          <p:nvPr/>
        </p:nvCxnSpPr>
        <p:spPr>
          <a:xfrm flipV="1">
            <a:off x="4887899" y="1466636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B7CC11F6-F8AA-5A46-8849-B624E78E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992" y="1099252"/>
            <a:ext cx="369327" cy="36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025EE-DF42-BC4E-A54C-42FA9BC9FCC1}"/>
              </a:ext>
            </a:extLst>
          </p:cNvPr>
          <p:cNvSpPr txBox="1"/>
          <p:nvPr/>
        </p:nvSpPr>
        <p:spPr>
          <a:xfrm>
            <a:off x="4804864" y="1102648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C7432-C880-D347-84D5-3134A4BEAF25}"/>
              </a:ext>
            </a:extLst>
          </p:cNvPr>
          <p:cNvSpPr txBox="1"/>
          <p:nvPr/>
        </p:nvSpPr>
        <p:spPr>
          <a:xfrm>
            <a:off x="4804864" y="1668449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0F760-736C-F348-AC36-017664382A8B}"/>
              </a:ext>
            </a:extLst>
          </p:cNvPr>
          <p:cNvSpPr txBox="1"/>
          <p:nvPr/>
        </p:nvSpPr>
        <p:spPr>
          <a:xfrm>
            <a:off x="4793942" y="2258512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16ED00-15D0-B541-A738-3573F13D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835DE5-B830-744E-948E-76521C756997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AB18EC-6CC0-5A42-9D22-5DA518E7E0A4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4EB6D9-C61E-C14C-8D82-64277724B8D7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9ACCF76A-E64A-814B-BA8F-3FCA4E87B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992" y="2279714"/>
            <a:ext cx="392354" cy="392354"/>
          </a:xfrm>
          <a:prstGeom prst="rect">
            <a:avLst/>
          </a:prstGeom>
        </p:spPr>
      </p:pic>
      <p:pic>
        <p:nvPicPr>
          <p:cNvPr id="33" name="Graphic 32" descr="Information">
            <a:extLst>
              <a:ext uri="{FF2B5EF4-FFF2-40B4-BE49-F238E27FC236}">
                <a16:creationId xmlns:a16="http://schemas.microsoft.com/office/drawing/2014/main" id="{9C8BFB68-B26D-EC44-8BCE-9769EAFB2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242" y="1679516"/>
            <a:ext cx="392355" cy="39235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0CE7E-FE49-4043-84C8-3C7E130FD9D4}"/>
              </a:ext>
            </a:extLst>
          </p:cNvPr>
          <p:cNvCxnSpPr>
            <a:cxnSpLocks/>
          </p:cNvCxnSpPr>
          <p:nvPr/>
        </p:nvCxnSpPr>
        <p:spPr>
          <a:xfrm flipV="1">
            <a:off x="4897782" y="2037781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2649D8-048A-B445-A71D-051B50D628A1}"/>
              </a:ext>
            </a:extLst>
          </p:cNvPr>
          <p:cNvCxnSpPr>
            <a:cxnSpLocks/>
          </p:cNvCxnSpPr>
          <p:nvPr/>
        </p:nvCxnSpPr>
        <p:spPr>
          <a:xfrm flipV="1">
            <a:off x="4887898" y="2627844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74FA63-D2D7-A743-B942-B7E8FEBE6779}"/>
              </a:ext>
            </a:extLst>
          </p:cNvPr>
          <p:cNvCxnSpPr/>
          <p:nvPr/>
        </p:nvCxnSpPr>
        <p:spPr>
          <a:xfrm>
            <a:off x="8416785" y="917336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8D9113-507B-7249-969E-3FA0D82E0281}"/>
              </a:ext>
            </a:extLst>
          </p:cNvPr>
          <p:cNvSpPr txBox="1"/>
          <p:nvPr/>
        </p:nvSpPr>
        <p:spPr>
          <a:xfrm>
            <a:off x="9374558" y="964841"/>
            <a:ext cx="177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 Pathways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E6795A9F-0031-AB4A-A59A-4F536C298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526524"/>
              </p:ext>
            </p:extLst>
          </p:nvPr>
        </p:nvGraphicFramePr>
        <p:xfrm>
          <a:off x="8423456" y="1484810"/>
          <a:ext cx="3584575" cy="315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010A7A7-F26C-FE4C-8F95-2DA8D79281E7}"/>
              </a:ext>
            </a:extLst>
          </p:cNvPr>
          <p:cNvSpPr/>
          <p:nvPr/>
        </p:nvSpPr>
        <p:spPr>
          <a:xfrm>
            <a:off x="9505427" y="3836170"/>
            <a:ext cx="1420631" cy="9788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FC974-AB57-2D41-BCF4-35E5CE355C97}"/>
              </a:ext>
            </a:extLst>
          </p:cNvPr>
          <p:cNvGrpSpPr/>
          <p:nvPr/>
        </p:nvGrpSpPr>
        <p:grpSpPr>
          <a:xfrm>
            <a:off x="9480013" y="4045505"/>
            <a:ext cx="1420631" cy="819774"/>
            <a:chOff x="262138" y="1404341"/>
            <a:chExt cx="1420631" cy="81977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911B8D-2871-B04C-97D9-746B67A6AAFC}"/>
                </a:ext>
              </a:extLst>
            </p:cNvPr>
            <p:cNvSpPr/>
            <p:nvPr/>
          </p:nvSpPr>
          <p:spPr>
            <a:xfrm>
              <a:off x="262138" y="1404341"/>
              <a:ext cx="1420631" cy="5270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E3CC5E-F206-6D4D-99DD-34F300100287}"/>
                </a:ext>
              </a:extLst>
            </p:cNvPr>
            <p:cNvSpPr txBox="1"/>
            <p:nvPr/>
          </p:nvSpPr>
          <p:spPr>
            <a:xfrm>
              <a:off x="262138" y="1697061"/>
              <a:ext cx="1420631" cy="527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0" numCol="1" spcCol="1270" anchor="t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Admin Login</a:t>
              </a:r>
            </a:p>
          </p:txBody>
        </p:sp>
      </p:grpSp>
      <p:pic>
        <p:nvPicPr>
          <p:cNvPr id="58" name="Graphic 57" descr="Users">
            <a:extLst>
              <a:ext uri="{FF2B5EF4-FFF2-40B4-BE49-F238E27FC236}">
                <a16:creationId xmlns:a16="http://schemas.microsoft.com/office/drawing/2014/main" id="{6A46340C-19B1-D648-AA2F-5307476E7A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11386" y="4018290"/>
            <a:ext cx="408711" cy="408711"/>
          </a:xfrm>
          <a:prstGeom prst="rect">
            <a:avLst/>
          </a:prstGeom>
        </p:spPr>
      </p:pic>
      <p:pic>
        <p:nvPicPr>
          <p:cNvPr id="59" name="Graphic 58" descr="Database">
            <a:extLst>
              <a:ext uri="{FF2B5EF4-FFF2-40B4-BE49-F238E27FC236}">
                <a16:creationId xmlns:a16="http://schemas.microsoft.com/office/drawing/2014/main" id="{530FF26F-091E-B742-914D-E67AF9F865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9113" y="2905799"/>
            <a:ext cx="430889" cy="430889"/>
          </a:xfrm>
          <a:prstGeom prst="rect">
            <a:avLst/>
          </a:prstGeom>
        </p:spPr>
      </p:pic>
      <p:pic>
        <p:nvPicPr>
          <p:cNvPr id="60" name="Graphic 59" descr="Internet">
            <a:extLst>
              <a:ext uri="{FF2B5EF4-FFF2-40B4-BE49-F238E27FC236}">
                <a16:creationId xmlns:a16="http://schemas.microsoft.com/office/drawing/2014/main" id="{EE82ABB0-6E97-8E42-8880-456CDFE069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25319" y="2844114"/>
            <a:ext cx="555795" cy="555795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A6FB5658-AB43-6A49-8018-15A4758678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45957" y="1666688"/>
            <a:ext cx="457200" cy="457200"/>
          </a:xfrm>
          <a:prstGeom prst="rect">
            <a:avLst/>
          </a:prstGeom>
        </p:spPr>
      </p:pic>
      <p:pic>
        <p:nvPicPr>
          <p:cNvPr id="62" name="Graphic 61" descr="Server">
            <a:extLst>
              <a:ext uri="{FF2B5EF4-FFF2-40B4-BE49-F238E27FC236}">
                <a16:creationId xmlns:a16="http://schemas.microsoft.com/office/drawing/2014/main" id="{68E444E0-8CF6-E349-94A3-3921B0C11E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75404" y="1648737"/>
            <a:ext cx="455624" cy="4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15323</TotalTime>
  <Words>400</Words>
  <Application>Microsoft Macintosh PowerPoint</Application>
  <PresentationFormat>Widescreen</PresentationFormat>
  <Paragraphs>109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Shoulder Shruggers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Taehuri Tarawhiti</dc:creator>
  <cp:lastModifiedBy>Taehuri Tarawhiti</cp:lastModifiedBy>
  <cp:revision>54</cp:revision>
  <dcterms:created xsi:type="dcterms:W3CDTF">2019-05-07T00:10:08Z</dcterms:created>
  <dcterms:modified xsi:type="dcterms:W3CDTF">2019-05-28T00:28:37Z</dcterms:modified>
</cp:coreProperties>
</file>