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  <p:embeddedFont>
      <p:font typeface="Montserrat Extra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Ligh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ExtraLight-regular.fntdata"/><Relationship Id="rId13" Type="http://schemas.openxmlformats.org/officeDocument/2006/relationships/font" Target="fonts/MontserratSemiBold-regular.fntdata"/><Relationship Id="rId24" Type="http://schemas.openxmlformats.org/officeDocument/2006/relationships/font" Target="fonts/MontserratExtra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Extra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7afce64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7afce64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7afce64f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7afce64f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7afce64f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7afce64f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7afce64f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7afce64f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7afce64f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7afce64f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7afce64f_8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7afce64f_8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7afce64f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7afce64f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Montserrat SemiBold"/>
                <a:ea typeface="Montserrat SemiBold"/>
                <a:cs typeface="Montserrat SemiBold"/>
                <a:sym typeface="Montserrat SemiBold"/>
              </a:rPr>
              <a:t>Social Kit</a:t>
            </a:r>
            <a:endParaRPr sz="7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285988" y="1346975"/>
            <a:ext cx="4572000" cy="91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 SemiBold"/>
                <a:ea typeface="Montserrat SemiBold"/>
                <a:cs typeface="Montserrat SemiBold"/>
                <a:sym typeface="Montserrat SemiBold"/>
              </a:rPr>
              <a:t>Features</a:t>
            </a:r>
            <a:endParaRPr sz="6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471150" y="2360725"/>
            <a:ext cx="22017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Auto Accept</a:t>
            </a:r>
            <a:endParaRPr sz="18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Post Scheduler</a:t>
            </a:r>
            <a:endParaRPr sz="18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Ez-Pod</a:t>
            </a:r>
            <a:endParaRPr sz="18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Better Analytics</a:t>
            </a:r>
            <a:endParaRPr sz="18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475488" y="2112150"/>
            <a:ext cx="45720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 Medium"/>
                <a:ea typeface="Montserrat Medium"/>
                <a:cs typeface="Montserrat Medium"/>
                <a:sym typeface="Montserrat Medium"/>
              </a:rPr>
              <a:t>Auto Accept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096075" y="303750"/>
            <a:ext cx="4705515" cy="4705515"/>
          </a:xfrm>
          <a:custGeom>
            <a:rect b="b" l="l" r="r" t="t"/>
            <a:pathLst>
              <a:path extrusionOk="0" h="209134" w="209134">
                <a:moveTo>
                  <a:pt x="115240" y="43160"/>
                </a:moveTo>
                <a:lnTo>
                  <a:pt x="69066" y="94702"/>
                </a:lnTo>
                <a:lnTo>
                  <a:pt x="43307" y="70218"/>
                </a:lnTo>
                <a:lnTo>
                  <a:pt x="32057" y="82055"/>
                </a:lnTo>
                <a:lnTo>
                  <a:pt x="70022" y="118157"/>
                </a:lnTo>
                <a:lnTo>
                  <a:pt x="127397" y="54066"/>
                </a:lnTo>
                <a:lnTo>
                  <a:pt x="115240" y="43160"/>
                </a:lnTo>
                <a:close/>
                <a:moveTo>
                  <a:pt x="20293" y="0"/>
                </a:moveTo>
                <a:cubicBezTo>
                  <a:pt x="9093" y="0"/>
                  <a:pt x="0" y="9093"/>
                  <a:pt x="0" y="20293"/>
                </a:cubicBezTo>
                <a:lnTo>
                  <a:pt x="0" y="139014"/>
                </a:lnTo>
                <a:cubicBezTo>
                  <a:pt x="0" y="150214"/>
                  <a:pt x="9093" y="159307"/>
                  <a:pt x="20293" y="159307"/>
                </a:cubicBezTo>
                <a:lnTo>
                  <a:pt x="74335" y="159307"/>
                </a:lnTo>
                <a:lnTo>
                  <a:pt x="74335" y="183105"/>
                </a:lnTo>
                <a:cubicBezTo>
                  <a:pt x="70634" y="185703"/>
                  <a:pt x="68208" y="189992"/>
                  <a:pt x="68208" y="194845"/>
                </a:cubicBezTo>
                <a:cubicBezTo>
                  <a:pt x="68208" y="202737"/>
                  <a:pt x="74629" y="209133"/>
                  <a:pt x="82521" y="209133"/>
                </a:cubicBezTo>
                <a:cubicBezTo>
                  <a:pt x="90413" y="209133"/>
                  <a:pt x="96810" y="202737"/>
                  <a:pt x="96810" y="194845"/>
                </a:cubicBezTo>
                <a:cubicBezTo>
                  <a:pt x="96810" y="189992"/>
                  <a:pt x="94383" y="185703"/>
                  <a:pt x="90682" y="183105"/>
                </a:cubicBezTo>
                <a:lnTo>
                  <a:pt x="90682" y="159307"/>
                </a:lnTo>
                <a:lnTo>
                  <a:pt x="112740" y="159307"/>
                </a:lnTo>
                <a:lnTo>
                  <a:pt x="112740" y="203006"/>
                </a:lnTo>
                <a:lnTo>
                  <a:pt x="183105" y="203006"/>
                </a:lnTo>
                <a:cubicBezTo>
                  <a:pt x="185703" y="206707"/>
                  <a:pt x="189992" y="209133"/>
                  <a:pt x="194845" y="209133"/>
                </a:cubicBezTo>
                <a:cubicBezTo>
                  <a:pt x="202737" y="209133"/>
                  <a:pt x="209133" y="202737"/>
                  <a:pt x="209133" y="194845"/>
                </a:cubicBezTo>
                <a:cubicBezTo>
                  <a:pt x="209133" y="186953"/>
                  <a:pt x="202737" y="180556"/>
                  <a:pt x="194845" y="180556"/>
                </a:cubicBezTo>
                <a:cubicBezTo>
                  <a:pt x="189992" y="180556"/>
                  <a:pt x="185703" y="182982"/>
                  <a:pt x="183105" y="186683"/>
                </a:cubicBezTo>
                <a:lnTo>
                  <a:pt x="129088" y="186683"/>
                </a:lnTo>
                <a:lnTo>
                  <a:pt x="129088" y="159307"/>
                </a:lnTo>
                <a:lnTo>
                  <a:pt x="139014" y="159307"/>
                </a:lnTo>
                <a:cubicBezTo>
                  <a:pt x="150214" y="159307"/>
                  <a:pt x="159307" y="150214"/>
                  <a:pt x="159307" y="139014"/>
                </a:cubicBezTo>
                <a:lnTo>
                  <a:pt x="159307" y="124578"/>
                </a:lnTo>
                <a:lnTo>
                  <a:pt x="183105" y="124578"/>
                </a:lnTo>
                <a:cubicBezTo>
                  <a:pt x="185703" y="128279"/>
                  <a:pt x="189992" y="130705"/>
                  <a:pt x="194845" y="130705"/>
                </a:cubicBezTo>
                <a:cubicBezTo>
                  <a:pt x="202737" y="130705"/>
                  <a:pt x="209133" y="124308"/>
                  <a:pt x="209133" y="116417"/>
                </a:cubicBezTo>
                <a:cubicBezTo>
                  <a:pt x="209133" y="108525"/>
                  <a:pt x="202737" y="102128"/>
                  <a:pt x="194845" y="102128"/>
                </a:cubicBezTo>
                <a:cubicBezTo>
                  <a:pt x="189992" y="102128"/>
                  <a:pt x="185703" y="104554"/>
                  <a:pt x="183105" y="108255"/>
                </a:cubicBezTo>
                <a:lnTo>
                  <a:pt x="142960" y="108255"/>
                </a:lnTo>
                <a:lnTo>
                  <a:pt x="142960" y="139014"/>
                </a:lnTo>
                <a:cubicBezTo>
                  <a:pt x="142960" y="141195"/>
                  <a:pt x="141195" y="142960"/>
                  <a:pt x="139014" y="142960"/>
                </a:cubicBezTo>
                <a:lnTo>
                  <a:pt x="20293" y="142960"/>
                </a:lnTo>
                <a:cubicBezTo>
                  <a:pt x="18112" y="142960"/>
                  <a:pt x="16347" y="141195"/>
                  <a:pt x="16347" y="139014"/>
                </a:cubicBezTo>
                <a:lnTo>
                  <a:pt x="16347" y="20293"/>
                </a:lnTo>
                <a:cubicBezTo>
                  <a:pt x="16347" y="18112"/>
                  <a:pt x="18112" y="16347"/>
                  <a:pt x="20293" y="16347"/>
                </a:cubicBezTo>
                <a:lnTo>
                  <a:pt x="139014" y="16347"/>
                </a:lnTo>
                <a:cubicBezTo>
                  <a:pt x="141195" y="16347"/>
                  <a:pt x="142960" y="18112"/>
                  <a:pt x="142960" y="20293"/>
                </a:cubicBezTo>
                <a:lnTo>
                  <a:pt x="142960" y="87006"/>
                </a:lnTo>
                <a:lnTo>
                  <a:pt x="203423" y="87006"/>
                </a:lnTo>
                <a:lnTo>
                  <a:pt x="203423" y="49434"/>
                </a:lnTo>
                <a:cubicBezTo>
                  <a:pt x="206903" y="46812"/>
                  <a:pt x="209133" y="42670"/>
                  <a:pt x="209133" y="37989"/>
                </a:cubicBezTo>
                <a:cubicBezTo>
                  <a:pt x="209133" y="30097"/>
                  <a:pt x="202737" y="23700"/>
                  <a:pt x="194845" y="23700"/>
                </a:cubicBezTo>
                <a:cubicBezTo>
                  <a:pt x="186953" y="23700"/>
                  <a:pt x="180556" y="30097"/>
                  <a:pt x="180556" y="37989"/>
                </a:cubicBezTo>
                <a:cubicBezTo>
                  <a:pt x="180556" y="43013"/>
                  <a:pt x="183154" y="47449"/>
                  <a:pt x="187075" y="49998"/>
                </a:cubicBezTo>
                <a:lnTo>
                  <a:pt x="187075" y="70659"/>
                </a:lnTo>
                <a:lnTo>
                  <a:pt x="159307" y="70659"/>
                </a:lnTo>
                <a:lnTo>
                  <a:pt x="159307" y="20293"/>
                </a:lnTo>
                <a:cubicBezTo>
                  <a:pt x="159307" y="9093"/>
                  <a:pt x="150214" y="0"/>
                  <a:pt x="139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475700" y="2112150"/>
            <a:ext cx="54435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 Medium"/>
                <a:ea typeface="Montserrat Medium"/>
                <a:cs typeface="Montserrat Medium"/>
                <a:sym typeface="Montserrat Medium"/>
              </a:rPr>
              <a:t>Post Scheduler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5971575" y="236200"/>
            <a:ext cx="4903880" cy="5332031"/>
          </a:xfrm>
          <a:custGeom>
            <a:rect b="b" l="l" r="r" t="t"/>
            <a:pathLst>
              <a:path extrusionOk="0" h="208588" w="208587">
                <a:moveTo>
                  <a:pt x="32603" y="0"/>
                </a:moveTo>
                <a:cubicBezTo>
                  <a:pt x="28992" y="0"/>
                  <a:pt x="26069" y="2923"/>
                  <a:pt x="26069" y="6534"/>
                </a:cubicBezTo>
                <a:lnTo>
                  <a:pt x="26069" y="32604"/>
                </a:lnTo>
                <a:cubicBezTo>
                  <a:pt x="26069" y="36180"/>
                  <a:pt x="28992" y="39104"/>
                  <a:pt x="32603" y="39104"/>
                </a:cubicBezTo>
                <a:cubicBezTo>
                  <a:pt x="36180" y="39104"/>
                  <a:pt x="39104" y="36180"/>
                  <a:pt x="39104" y="32604"/>
                </a:cubicBezTo>
                <a:lnTo>
                  <a:pt x="39104" y="6534"/>
                </a:lnTo>
                <a:cubicBezTo>
                  <a:pt x="39104" y="2923"/>
                  <a:pt x="36180" y="0"/>
                  <a:pt x="32603" y="0"/>
                </a:cubicBezTo>
                <a:close/>
                <a:moveTo>
                  <a:pt x="136880" y="0"/>
                </a:moveTo>
                <a:cubicBezTo>
                  <a:pt x="133303" y="0"/>
                  <a:pt x="130380" y="2923"/>
                  <a:pt x="130380" y="6534"/>
                </a:cubicBezTo>
                <a:lnTo>
                  <a:pt x="130380" y="32604"/>
                </a:lnTo>
                <a:cubicBezTo>
                  <a:pt x="130380" y="36180"/>
                  <a:pt x="133303" y="39104"/>
                  <a:pt x="136880" y="39104"/>
                </a:cubicBezTo>
                <a:cubicBezTo>
                  <a:pt x="140491" y="39104"/>
                  <a:pt x="143414" y="36180"/>
                  <a:pt x="143414" y="32604"/>
                </a:cubicBezTo>
                <a:lnTo>
                  <a:pt x="143414" y="6534"/>
                </a:lnTo>
                <a:cubicBezTo>
                  <a:pt x="143414" y="2923"/>
                  <a:pt x="140491" y="0"/>
                  <a:pt x="136880" y="0"/>
                </a:cubicBezTo>
                <a:close/>
                <a:moveTo>
                  <a:pt x="26069" y="78207"/>
                </a:moveTo>
                <a:lnTo>
                  <a:pt x="26069" y="104311"/>
                </a:lnTo>
                <a:lnTo>
                  <a:pt x="52138" y="104311"/>
                </a:lnTo>
                <a:lnTo>
                  <a:pt x="52138" y="78207"/>
                </a:lnTo>
                <a:close/>
                <a:moveTo>
                  <a:pt x="65173" y="78207"/>
                </a:moveTo>
                <a:lnTo>
                  <a:pt x="65173" y="104311"/>
                </a:lnTo>
                <a:lnTo>
                  <a:pt x="91276" y="104311"/>
                </a:lnTo>
                <a:lnTo>
                  <a:pt x="91276" y="78207"/>
                </a:lnTo>
                <a:close/>
                <a:moveTo>
                  <a:pt x="104311" y="78207"/>
                </a:moveTo>
                <a:lnTo>
                  <a:pt x="104311" y="104311"/>
                </a:lnTo>
                <a:lnTo>
                  <a:pt x="130380" y="104311"/>
                </a:lnTo>
                <a:lnTo>
                  <a:pt x="130380" y="78207"/>
                </a:lnTo>
                <a:close/>
                <a:moveTo>
                  <a:pt x="26069" y="117345"/>
                </a:moveTo>
                <a:lnTo>
                  <a:pt x="26069" y="143414"/>
                </a:lnTo>
                <a:lnTo>
                  <a:pt x="52138" y="143414"/>
                </a:lnTo>
                <a:lnTo>
                  <a:pt x="52138" y="117345"/>
                </a:lnTo>
                <a:close/>
                <a:moveTo>
                  <a:pt x="65173" y="117345"/>
                </a:moveTo>
                <a:lnTo>
                  <a:pt x="65173" y="143414"/>
                </a:lnTo>
                <a:lnTo>
                  <a:pt x="91276" y="143414"/>
                </a:lnTo>
                <a:lnTo>
                  <a:pt x="91276" y="117345"/>
                </a:lnTo>
                <a:close/>
                <a:moveTo>
                  <a:pt x="14135" y="26069"/>
                </a:moveTo>
                <a:cubicBezTo>
                  <a:pt x="6328" y="26069"/>
                  <a:pt x="0" y="32500"/>
                  <a:pt x="0" y="40411"/>
                </a:cubicBezTo>
                <a:lnTo>
                  <a:pt x="0" y="155142"/>
                </a:lnTo>
                <a:cubicBezTo>
                  <a:pt x="0" y="163052"/>
                  <a:pt x="6328" y="169483"/>
                  <a:pt x="14135" y="169483"/>
                </a:cubicBezTo>
                <a:lnTo>
                  <a:pt x="91276" y="169483"/>
                </a:lnTo>
                <a:lnTo>
                  <a:pt x="91276" y="156449"/>
                </a:lnTo>
                <a:lnTo>
                  <a:pt x="14135" y="156449"/>
                </a:lnTo>
                <a:cubicBezTo>
                  <a:pt x="13550" y="156449"/>
                  <a:pt x="13035" y="155830"/>
                  <a:pt x="13035" y="155142"/>
                </a:cubicBezTo>
                <a:lnTo>
                  <a:pt x="13035" y="65173"/>
                </a:lnTo>
                <a:lnTo>
                  <a:pt x="156449" y="65173"/>
                </a:lnTo>
                <a:lnTo>
                  <a:pt x="156449" y="91276"/>
                </a:lnTo>
                <a:lnTo>
                  <a:pt x="169483" y="91276"/>
                </a:lnTo>
                <a:lnTo>
                  <a:pt x="169483" y="40411"/>
                </a:lnTo>
                <a:cubicBezTo>
                  <a:pt x="169483" y="32500"/>
                  <a:pt x="163155" y="26069"/>
                  <a:pt x="155348" y="26069"/>
                </a:cubicBezTo>
                <a:lnTo>
                  <a:pt x="149914" y="26069"/>
                </a:lnTo>
                <a:lnTo>
                  <a:pt x="149914" y="32604"/>
                </a:lnTo>
                <a:cubicBezTo>
                  <a:pt x="149914" y="39757"/>
                  <a:pt x="144068" y="45638"/>
                  <a:pt x="136880" y="45638"/>
                </a:cubicBezTo>
                <a:cubicBezTo>
                  <a:pt x="129692" y="45638"/>
                  <a:pt x="123845" y="39757"/>
                  <a:pt x="123845" y="32604"/>
                </a:cubicBezTo>
                <a:lnTo>
                  <a:pt x="123845" y="26069"/>
                </a:lnTo>
                <a:lnTo>
                  <a:pt x="45638" y="26069"/>
                </a:lnTo>
                <a:lnTo>
                  <a:pt x="45638" y="32604"/>
                </a:lnTo>
                <a:cubicBezTo>
                  <a:pt x="45638" y="39757"/>
                  <a:pt x="39791" y="45638"/>
                  <a:pt x="32603" y="45638"/>
                </a:cubicBezTo>
                <a:cubicBezTo>
                  <a:pt x="25416" y="45638"/>
                  <a:pt x="19569" y="39757"/>
                  <a:pt x="19569" y="32604"/>
                </a:cubicBezTo>
                <a:lnTo>
                  <a:pt x="19569" y="26069"/>
                </a:lnTo>
                <a:close/>
                <a:moveTo>
                  <a:pt x="149914" y="130380"/>
                </a:moveTo>
                <a:cubicBezTo>
                  <a:pt x="146337" y="130380"/>
                  <a:pt x="143414" y="133269"/>
                  <a:pt x="143414" y="136880"/>
                </a:cubicBezTo>
                <a:lnTo>
                  <a:pt x="143414" y="162949"/>
                </a:lnTo>
                <a:cubicBezTo>
                  <a:pt x="143414" y="166560"/>
                  <a:pt x="146337" y="169483"/>
                  <a:pt x="149914" y="169483"/>
                </a:cubicBezTo>
                <a:lnTo>
                  <a:pt x="175983" y="169483"/>
                </a:lnTo>
                <a:cubicBezTo>
                  <a:pt x="179594" y="169483"/>
                  <a:pt x="182518" y="166560"/>
                  <a:pt x="182518" y="162949"/>
                </a:cubicBezTo>
                <a:cubicBezTo>
                  <a:pt x="182518" y="159372"/>
                  <a:pt x="179594" y="156449"/>
                  <a:pt x="175983" y="156449"/>
                </a:cubicBezTo>
                <a:lnTo>
                  <a:pt x="156449" y="156449"/>
                </a:lnTo>
                <a:lnTo>
                  <a:pt x="156449" y="136880"/>
                </a:lnTo>
                <a:cubicBezTo>
                  <a:pt x="156449" y="133269"/>
                  <a:pt x="153525" y="130380"/>
                  <a:pt x="149914" y="130380"/>
                </a:cubicBezTo>
                <a:close/>
                <a:moveTo>
                  <a:pt x="156449" y="117345"/>
                </a:moveTo>
                <a:cubicBezTo>
                  <a:pt x="178012" y="117345"/>
                  <a:pt x="195552" y="134885"/>
                  <a:pt x="195552" y="156449"/>
                </a:cubicBezTo>
                <a:cubicBezTo>
                  <a:pt x="195552" y="178013"/>
                  <a:pt x="178012" y="195552"/>
                  <a:pt x="156449" y="195552"/>
                </a:cubicBezTo>
                <a:cubicBezTo>
                  <a:pt x="134885" y="195552"/>
                  <a:pt x="117345" y="178013"/>
                  <a:pt x="117345" y="156449"/>
                </a:cubicBezTo>
                <a:cubicBezTo>
                  <a:pt x="117345" y="134885"/>
                  <a:pt x="134885" y="117345"/>
                  <a:pt x="156449" y="117345"/>
                </a:cubicBezTo>
                <a:close/>
                <a:moveTo>
                  <a:pt x="156449" y="104311"/>
                </a:moveTo>
                <a:cubicBezTo>
                  <a:pt x="127663" y="104311"/>
                  <a:pt x="104311" y="127663"/>
                  <a:pt x="104311" y="156449"/>
                </a:cubicBezTo>
                <a:cubicBezTo>
                  <a:pt x="104311" y="185235"/>
                  <a:pt x="127663" y="208587"/>
                  <a:pt x="156449" y="208587"/>
                </a:cubicBezTo>
                <a:cubicBezTo>
                  <a:pt x="185235" y="208587"/>
                  <a:pt x="208587" y="185235"/>
                  <a:pt x="208587" y="156449"/>
                </a:cubicBezTo>
                <a:cubicBezTo>
                  <a:pt x="208587" y="127628"/>
                  <a:pt x="185235" y="104311"/>
                  <a:pt x="156449" y="1043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475488" y="2112150"/>
            <a:ext cx="45720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 Medium"/>
                <a:ea typeface="Montserrat Medium"/>
                <a:cs typeface="Montserrat Medium"/>
                <a:sym typeface="Montserrat Medium"/>
              </a:rPr>
              <a:t>Engagement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4845800" y="129575"/>
            <a:ext cx="4592896" cy="4592896"/>
            <a:chOff x="1190625" y="238125"/>
            <a:chExt cx="5219200" cy="5219200"/>
          </a:xfrm>
        </p:grpSpPr>
        <p:sp>
          <p:nvSpPr>
            <p:cNvPr id="79" name="Google Shape;79;p17"/>
            <p:cNvSpPr/>
            <p:nvPr/>
          </p:nvSpPr>
          <p:spPr>
            <a:xfrm>
              <a:off x="3494400" y="2980625"/>
              <a:ext cx="611650" cy="1019400"/>
            </a:xfrm>
            <a:custGeom>
              <a:rect b="b" l="l" r="r" t="t"/>
              <a:pathLst>
                <a:path extrusionOk="0" h="40776" w="24466">
                  <a:moveTo>
                    <a:pt x="4078" y="1"/>
                  </a:moveTo>
                  <a:cubicBezTo>
                    <a:pt x="1827" y="1"/>
                    <a:pt x="0" y="1795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8155" y="8156"/>
                  </a:lnTo>
                  <a:lnTo>
                    <a:pt x="8155" y="32620"/>
                  </a:lnTo>
                  <a:lnTo>
                    <a:pt x="4078" y="32620"/>
                  </a:lnTo>
                  <a:cubicBezTo>
                    <a:pt x="1827" y="32620"/>
                    <a:pt x="0" y="34415"/>
                    <a:pt x="0" y="36698"/>
                  </a:cubicBezTo>
                  <a:cubicBezTo>
                    <a:pt x="0" y="38949"/>
                    <a:pt x="1827" y="40775"/>
                    <a:pt x="4078" y="40775"/>
                  </a:cubicBezTo>
                  <a:lnTo>
                    <a:pt x="20388" y="40775"/>
                  </a:lnTo>
                  <a:cubicBezTo>
                    <a:pt x="22638" y="40775"/>
                    <a:pt x="24465" y="38949"/>
                    <a:pt x="24465" y="36698"/>
                  </a:cubicBezTo>
                  <a:cubicBezTo>
                    <a:pt x="24465" y="34415"/>
                    <a:pt x="22638" y="32620"/>
                    <a:pt x="20388" y="32620"/>
                  </a:cubicBezTo>
                  <a:lnTo>
                    <a:pt x="16310" y="32620"/>
                  </a:lnTo>
                  <a:lnTo>
                    <a:pt x="16310" y="4078"/>
                  </a:lnTo>
                  <a:cubicBezTo>
                    <a:pt x="16310" y="1795"/>
                    <a:pt x="14483" y="1"/>
                    <a:pt x="12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833225" y="3796125"/>
              <a:ext cx="611650" cy="1019400"/>
            </a:xfrm>
            <a:custGeom>
              <a:rect b="b" l="l" r="r" t="t"/>
              <a:pathLst>
                <a:path extrusionOk="0" h="40776" w="24466">
                  <a:moveTo>
                    <a:pt x="4078" y="0"/>
                  </a:moveTo>
                  <a:cubicBezTo>
                    <a:pt x="1795" y="0"/>
                    <a:pt x="0" y="1795"/>
                    <a:pt x="0" y="4078"/>
                  </a:cubicBezTo>
                  <a:cubicBezTo>
                    <a:pt x="0" y="6329"/>
                    <a:pt x="1795" y="8155"/>
                    <a:pt x="4078" y="8155"/>
                  </a:cubicBezTo>
                  <a:lnTo>
                    <a:pt x="16310" y="8155"/>
                  </a:lnTo>
                  <a:lnTo>
                    <a:pt x="16310" y="16310"/>
                  </a:lnTo>
                  <a:lnTo>
                    <a:pt x="4078" y="16310"/>
                  </a:lnTo>
                  <a:cubicBezTo>
                    <a:pt x="1795" y="16310"/>
                    <a:pt x="0" y="18104"/>
                    <a:pt x="0" y="20388"/>
                  </a:cubicBezTo>
                  <a:lnTo>
                    <a:pt x="0" y="36698"/>
                  </a:lnTo>
                  <a:cubicBezTo>
                    <a:pt x="0" y="38949"/>
                    <a:pt x="1795" y="40775"/>
                    <a:pt x="4078" y="40775"/>
                  </a:cubicBezTo>
                  <a:lnTo>
                    <a:pt x="20388" y="40775"/>
                  </a:lnTo>
                  <a:cubicBezTo>
                    <a:pt x="22639" y="40775"/>
                    <a:pt x="24465" y="38949"/>
                    <a:pt x="24465" y="36698"/>
                  </a:cubicBezTo>
                  <a:cubicBezTo>
                    <a:pt x="24465" y="34414"/>
                    <a:pt x="22639" y="32620"/>
                    <a:pt x="20388" y="32620"/>
                  </a:cubicBezTo>
                  <a:lnTo>
                    <a:pt x="8155" y="32620"/>
                  </a:lnTo>
                  <a:lnTo>
                    <a:pt x="8155" y="24465"/>
                  </a:lnTo>
                  <a:lnTo>
                    <a:pt x="20388" y="24465"/>
                  </a:lnTo>
                  <a:cubicBezTo>
                    <a:pt x="22639" y="24465"/>
                    <a:pt x="24465" y="22639"/>
                    <a:pt x="24465" y="20388"/>
                  </a:cubicBezTo>
                  <a:lnTo>
                    <a:pt x="24465" y="4078"/>
                  </a:lnTo>
                  <a:cubicBezTo>
                    <a:pt x="24465" y="1795"/>
                    <a:pt x="22639" y="0"/>
                    <a:pt x="20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5156375" y="4000000"/>
              <a:ext cx="611650" cy="1019400"/>
            </a:xfrm>
            <a:custGeom>
              <a:rect b="b" l="l" r="r" t="t"/>
              <a:pathLst>
                <a:path extrusionOk="0" h="40776" w="24466">
                  <a:moveTo>
                    <a:pt x="4078" y="0"/>
                  </a:moveTo>
                  <a:cubicBezTo>
                    <a:pt x="1794" y="0"/>
                    <a:pt x="0" y="1795"/>
                    <a:pt x="0" y="4078"/>
                  </a:cubicBezTo>
                  <a:cubicBezTo>
                    <a:pt x="0" y="6329"/>
                    <a:pt x="1794" y="8155"/>
                    <a:pt x="4078" y="8155"/>
                  </a:cubicBezTo>
                  <a:lnTo>
                    <a:pt x="16310" y="8155"/>
                  </a:lnTo>
                  <a:lnTo>
                    <a:pt x="16310" y="16310"/>
                  </a:lnTo>
                  <a:lnTo>
                    <a:pt x="4078" y="16310"/>
                  </a:lnTo>
                  <a:cubicBezTo>
                    <a:pt x="1794" y="16310"/>
                    <a:pt x="0" y="18104"/>
                    <a:pt x="0" y="20388"/>
                  </a:cubicBezTo>
                  <a:cubicBezTo>
                    <a:pt x="0" y="22639"/>
                    <a:pt x="1794" y="24465"/>
                    <a:pt x="4078" y="24465"/>
                  </a:cubicBezTo>
                  <a:lnTo>
                    <a:pt x="16310" y="24465"/>
                  </a:lnTo>
                  <a:lnTo>
                    <a:pt x="16310" y="32620"/>
                  </a:lnTo>
                  <a:lnTo>
                    <a:pt x="4078" y="32620"/>
                  </a:lnTo>
                  <a:cubicBezTo>
                    <a:pt x="1794" y="32620"/>
                    <a:pt x="0" y="34414"/>
                    <a:pt x="0" y="36698"/>
                  </a:cubicBezTo>
                  <a:cubicBezTo>
                    <a:pt x="0" y="38949"/>
                    <a:pt x="1794" y="40775"/>
                    <a:pt x="4078" y="40775"/>
                  </a:cubicBezTo>
                  <a:lnTo>
                    <a:pt x="20388" y="40775"/>
                  </a:lnTo>
                  <a:cubicBezTo>
                    <a:pt x="22639" y="40775"/>
                    <a:pt x="24465" y="38949"/>
                    <a:pt x="24465" y="36698"/>
                  </a:cubicBezTo>
                  <a:lnTo>
                    <a:pt x="24465" y="4078"/>
                  </a:lnTo>
                  <a:cubicBezTo>
                    <a:pt x="24465" y="1795"/>
                    <a:pt x="22639" y="0"/>
                    <a:pt x="20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190625" y="2541900"/>
              <a:ext cx="5219200" cy="2915425"/>
            </a:xfrm>
            <a:custGeom>
              <a:rect b="b" l="l" r="r" t="t"/>
              <a:pathLst>
                <a:path extrusionOk="0" h="116617" w="208768">
                  <a:moveTo>
                    <a:pt x="67686" y="33860"/>
                  </a:moveTo>
                  <a:lnTo>
                    <a:pt x="67686" y="108461"/>
                  </a:lnTo>
                  <a:lnTo>
                    <a:pt x="8155" y="108461"/>
                  </a:lnTo>
                  <a:lnTo>
                    <a:pt x="8155" y="33860"/>
                  </a:lnTo>
                  <a:close/>
                  <a:moveTo>
                    <a:pt x="132926" y="8155"/>
                  </a:moveTo>
                  <a:lnTo>
                    <a:pt x="132926" y="108461"/>
                  </a:lnTo>
                  <a:lnTo>
                    <a:pt x="75841" y="108461"/>
                  </a:lnTo>
                  <a:lnTo>
                    <a:pt x="75841" y="8155"/>
                  </a:lnTo>
                  <a:close/>
                  <a:moveTo>
                    <a:pt x="200612" y="50169"/>
                  </a:moveTo>
                  <a:lnTo>
                    <a:pt x="200612" y="108461"/>
                  </a:lnTo>
                  <a:lnTo>
                    <a:pt x="141081" y="108461"/>
                  </a:lnTo>
                  <a:lnTo>
                    <a:pt x="141081" y="50169"/>
                  </a:lnTo>
                  <a:close/>
                  <a:moveTo>
                    <a:pt x="71764" y="0"/>
                  </a:moveTo>
                  <a:cubicBezTo>
                    <a:pt x="69513" y="0"/>
                    <a:pt x="67686" y="1827"/>
                    <a:pt x="67686" y="4078"/>
                  </a:cubicBezTo>
                  <a:lnTo>
                    <a:pt x="67686" y="25705"/>
                  </a:lnTo>
                  <a:lnTo>
                    <a:pt x="4077" y="25705"/>
                  </a:lnTo>
                  <a:cubicBezTo>
                    <a:pt x="1827" y="25705"/>
                    <a:pt x="0" y="27499"/>
                    <a:pt x="0" y="29782"/>
                  </a:cubicBezTo>
                  <a:lnTo>
                    <a:pt x="0" y="112539"/>
                  </a:lnTo>
                  <a:cubicBezTo>
                    <a:pt x="0" y="114789"/>
                    <a:pt x="1827" y="116616"/>
                    <a:pt x="4077" y="116616"/>
                  </a:cubicBezTo>
                  <a:lnTo>
                    <a:pt x="204690" y="116616"/>
                  </a:lnTo>
                  <a:cubicBezTo>
                    <a:pt x="206940" y="116616"/>
                    <a:pt x="208767" y="114789"/>
                    <a:pt x="208767" y="112539"/>
                  </a:cubicBezTo>
                  <a:lnTo>
                    <a:pt x="208767" y="46092"/>
                  </a:lnTo>
                  <a:cubicBezTo>
                    <a:pt x="208767" y="43809"/>
                    <a:pt x="206940" y="42015"/>
                    <a:pt x="204690" y="42015"/>
                  </a:cubicBezTo>
                  <a:lnTo>
                    <a:pt x="141081" y="42015"/>
                  </a:lnTo>
                  <a:lnTo>
                    <a:pt x="141081" y="4078"/>
                  </a:lnTo>
                  <a:cubicBezTo>
                    <a:pt x="141081" y="1827"/>
                    <a:pt x="139254" y="0"/>
                    <a:pt x="137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768600" y="238125"/>
              <a:ext cx="2055900" cy="2021625"/>
            </a:xfrm>
            <a:custGeom>
              <a:rect b="b" l="l" r="r" t="t"/>
              <a:pathLst>
                <a:path extrusionOk="0" h="80865" w="82236">
                  <a:moveTo>
                    <a:pt x="41101" y="13798"/>
                  </a:moveTo>
                  <a:lnTo>
                    <a:pt x="48767" y="30369"/>
                  </a:lnTo>
                  <a:cubicBezTo>
                    <a:pt x="49354" y="31609"/>
                    <a:pt x="50496" y="32489"/>
                    <a:pt x="51866" y="32685"/>
                  </a:cubicBezTo>
                  <a:lnTo>
                    <a:pt x="69089" y="35197"/>
                  </a:lnTo>
                  <a:lnTo>
                    <a:pt x="56629" y="47331"/>
                  </a:lnTo>
                  <a:cubicBezTo>
                    <a:pt x="55683" y="48245"/>
                    <a:pt x="55258" y="49582"/>
                    <a:pt x="55454" y="50920"/>
                  </a:cubicBezTo>
                  <a:lnTo>
                    <a:pt x="58488" y="69350"/>
                  </a:lnTo>
                  <a:lnTo>
                    <a:pt x="42993" y="61227"/>
                  </a:lnTo>
                  <a:cubicBezTo>
                    <a:pt x="42406" y="60918"/>
                    <a:pt x="41754" y="60763"/>
                    <a:pt x="41101" y="60763"/>
                  </a:cubicBezTo>
                  <a:cubicBezTo>
                    <a:pt x="40449" y="60763"/>
                    <a:pt x="39797" y="60918"/>
                    <a:pt x="39210" y="61227"/>
                  </a:cubicBezTo>
                  <a:lnTo>
                    <a:pt x="23715" y="69350"/>
                  </a:lnTo>
                  <a:lnTo>
                    <a:pt x="26749" y="50920"/>
                  </a:lnTo>
                  <a:cubicBezTo>
                    <a:pt x="26977" y="49582"/>
                    <a:pt x="26520" y="48245"/>
                    <a:pt x="25574" y="47331"/>
                  </a:cubicBezTo>
                  <a:lnTo>
                    <a:pt x="13114" y="35197"/>
                  </a:lnTo>
                  <a:lnTo>
                    <a:pt x="30337" y="32685"/>
                  </a:lnTo>
                  <a:cubicBezTo>
                    <a:pt x="31707" y="32489"/>
                    <a:pt x="32881" y="31609"/>
                    <a:pt x="33436" y="30369"/>
                  </a:cubicBezTo>
                  <a:lnTo>
                    <a:pt x="41101" y="13798"/>
                  </a:lnTo>
                  <a:close/>
                  <a:moveTo>
                    <a:pt x="41101" y="0"/>
                  </a:moveTo>
                  <a:cubicBezTo>
                    <a:pt x="39503" y="0"/>
                    <a:pt x="38068" y="913"/>
                    <a:pt x="37415" y="2381"/>
                  </a:cubicBezTo>
                  <a:lnTo>
                    <a:pt x="26977" y="24922"/>
                  </a:lnTo>
                  <a:lnTo>
                    <a:pt x="3752" y="28314"/>
                  </a:lnTo>
                  <a:cubicBezTo>
                    <a:pt x="2219" y="28510"/>
                    <a:pt x="946" y="29586"/>
                    <a:pt x="457" y="31087"/>
                  </a:cubicBezTo>
                  <a:cubicBezTo>
                    <a:pt x="0" y="32555"/>
                    <a:pt x="392" y="34186"/>
                    <a:pt x="1501" y="35262"/>
                  </a:cubicBezTo>
                  <a:lnTo>
                    <a:pt x="18365" y="51702"/>
                  </a:lnTo>
                  <a:lnTo>
                    <a:pt x="14353" y="76102"/>
                  </a:lnTo>
                  <a:cubicBezTo>
                    <a:pt x="14125" y="77635"/>
                    <a:pt x="14745" y="79168"/>
                    <a:pt x="16017" y="80082"/>
                  </a:cubicBezTo>
                  <a:cubicBezTo>
                    <a:pt x="16711" y="80593"/>
                    <a:pt x="17538" y="80849"/>
                    <a:pt x="18372" y="80849"/>
                  </a:cubicBezTo>
                  <a:cubicBezTo>
                    <a:pt x="19028" y="80849"/>
                    <a:pt x="19687" y="80691"/>
                    <a:pt x="20290" y="80375"/>
                  </a:cubicBezTo>
                  <a:lnTo>
                    <a:pt x="41101" y="69448"/>
                  </a:lnTo>
                  <a:lnTo>
                    <a:pt x="61913" y="80375"/>
                  </a:lnTo>
                  <a:cubicBezTo>
                    <a:pt x="62533" y="80702"/>
                    <a:pt x="63185" y="80865"/>
                    <a:pt x="63805" y="80865"/>
                  </a:cubicBezTo>
                  <a:cubicBezTo>
                    <a:pt x="64653" y="80865"/>
                    <a:pt x="65501" y="80604"/>
                    <a:pt x="66219" y="80082"/>
                  </a:cubicBezTo>
                  <a:cubicBezTo>
                    <a:pt x="67458" y="79168"/>
                    <a:pt x="68078" y="77635"/>
                    <a:pt x="67850" y="76102"/>
                  </a:cubicBezTo>
                  <a:lnTo>
                    <a:pt x="63838" y="51702"/>
                  </a:lnTo>
                  <a:lnTo>
                    <a:pt x="80702" y="35262"/>
                  </a:lnTo>
                  <a:cubicBezTo>
                    <a:pt x="81811" y="34186"/>
                    <a:pt x="82235" y="32555"/>
                    <a:pt x="81746" y="31087"/>
                  </a:cubicBezTo>
                  <a:cubicBezTo>
                    <a:pt x="81257" y="29586"/>
                    <a:pt x="79984" y="28510"/>
                    <a:pt x="78451" y="28314"/>
                  </a:cubicBezTo>
                  <a:lnTo>
                    <a:pt x="55226" y="24922"/>
                  </a:lnTo>
                  <a:lnTo>
                    <a:pt x="44820" y="2381"/>
                  </a:lnTo>
                  <a:cubicBezTo>
                    <a:pt x="44135" y="913"/>
                    <a:pt x="42700" y="0"/>
                    <a:pt x="41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475488" y="2112150"/>
            <a:ext cx="45720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 Medium"/>
                <a:ea typeface="Montserrat Medium"/>
                <a:cs typeface="Montserrat Medium"/>
                <a:sym typeface="Montserrat Medium"/>
              </a:rPr>
              <a:t>Ez-Pod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4455825" y="423575"/>
            <a:ext cx="5219200" cy="5214325"/>
            <a:chOff x="1190625" y="240550"/>
            <a:chExt cx="5219200" cy="5214325"/>
          </a:xfrm>
        </p:grpSpPr>
        <p:sp>
          <p:nvSpPr>
            <p:cNvPr id="90" name="Google Shape;90;p18"/>
            <p:cNvSpPr/>
            <p:nvPr/>
          </p:nvSpPr>
          <p:spPr>
            <a:xfrm>
              <a:off x="2437500" y="447225"/>
              <a:ext cx="455900" cy="302225"/>
            </a:xfrm>
            <a:custGeom>
              <a:rect b="b" l="l" r="r" t="t"/>
              <a:pathLst>
                <a:path extrusionOk="0" h="12089" w="18236">
                  <a:moveTo>
                    <a:pt x="14358" y="0"/>
                  </a:moveTo>
                  <a:cubicBezTo>
                    <a:pt x="13910" y="0"/>
                    <a:pt x="13455" y="90"/>
                    <a:pt x="13016" y="280"/>
                  </a:cubicBezTo>
                  <a:cubicBezTo>
                    <a:pt x="9330" y="1879"/>
                    <a:pt x="5677" y="3738"/>
                    <a:pt x="2186" y="5760"/>
                  </a:cubicBezTo>
                  <a:cubicBezTo>
                    <a:pt x="555" y="6706"/>
                    <a:pt x="1" y="8794"/>
                    <a:pt x="947" y="10392"/>
                  </a:cubicBezTo>
                  <a:cubicBezTo>
                    <a:pt x="1599" y="11501"/>
                    <a:pt x="2708" y="12089"/>
                    <a:pt x="3883" y="12089"/>
                  </a:cubicBezTo>
                  <a:cubicBezTo>
                    <a:pt x="4470" y="12089"/>
                    <a:pt x="5057" y="11958"/>
                    <a:pt x="5611" y="11632"/>
                  </a:cubicBezTo>
                  <a:cubicBezTo>
                    <a:pt x="8873" y="9740"/>
                    <a:pt x="12266" y="8011"/>
                    <a:pt x="15724" y="6511"/>
                  </a:cubicBezTo>
                  <a:cubicBezTo>
                    <a:pt x="17452" y="5793"/>
                    <a:pt x="18235" y="3771"/>
                    <a:pt x="17485" y="2042"/>
                  </a:cubicBezTo>
                  <a:cubicBezTo>
                    <a:pt x="16925" y="776"/>
                    <a:pt x="15675" y="0"/>
                    <a:pt x="14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4142700" y="277575"/>
              <a:ext cx="472200" cy="237025"/>
            </a:xfrm>
            <a:custGeom>
              <a:rect b="b" l="l" r="r" t="t"/>
              <a:pathLst>
                <a:path extrusionOk="0" h="9481" w="18888">
                  <a:moveTo>
                    <a:pt x="3655" y="1"/>
                  </a:moveTo>
                  <a:cubicBezTo>
                    <a:pt x="2052" y="1"/>
                    <a:pt x="618" y="1163"/>
                    <a:pt x="327" y="2793"/>
                  </a:cubicBezTo>
                  <a:cubicBezTo>
                    <a:pt x="1" y="4652"/>
                    <a:pt x="1240" y="6414"/>
                    <a:pt x="3100" y="6740"/>
                  </a:cubicBezTo>
                  <a:cubicBezTo>
                    <a:pt x="6818" y="7392"/>
                    <a:pt x="10537" y="8241"/>
                    <a:pt x="14125" y="9317"/>
                  </a:cubicBezTo>
                  <a:cubicBezTo>
                    <a:pt x="14452" y="9415"/>
                    <a:pt x="14778" y="9480"/>
                    <a:pt x="15104" y="9480"/>
                  </a:cubicBezTo>
                  <a:cubicBezTo>
                    <a:pt x="16572" y="9480"/>
                    <a:pt x="17909" y="8502"/>
                    <a:pt x="18366" y="7034"/>
                  </a:cubicBezTo>
                  <a:cubicBezTo>
                    <a:pt x="18888" y="5240"/>
                    <a:pt x="17877" y="3348"/>
                    <a:pt x="16083" y="2826"/>
                  </a:cubicBezTo>
                  <a:cubicBezTo>
                    <a:pt x="12201" y="1651"/>
                    <a:pt x="8221" y="738"/>
                    <a:pt x="4241" y="53"/>
                  </a:cubicBezTo>
                  <a:cubicBezTo>
                    <a:pt x="4045" y="18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3562075" y="240550"/>
              <a:ext cx="468125" cy="173725"/>
            </a:xfrm>
            <a:custGeom>
              <a:rect b="b" l="l" r="r" t="t"/>
              <a:pathLst>
                <a:path extrusionOk="0" h="6949" w="18725">
                  <a:moveTo>
                    <a:pt x="9526" y="1"/>
                  </a:moveTo>
                  <a:cubicBezTo>
                    <a:pt x="7438" y="1"/>
                    <a:pt x="5350" y="33"/>
                    <a:pt x="3295" y="164"/>
                  </a:cubicBezTo>
                  <a:cubicBezTo>
                    <a:pt x="1436" y="294"/>
                    <a:pt x="1" y="1893"/>
                    <a:pt x="98" y="3752"/>
                  </a:cubicBezTo>
                  <a:cubicBezTo>
                    <a:pt x="196" y="5579"/>
                    <a:pt x="1697" y="6949"/>
                    <a:pt x="3491" y="6949"/>
                  </a:cubicBezTo>
                  <a:lnTo>
                    <a:pt x="3687" y="6949"/>
                  </a:lnTo>
                  <a:cubicBezTo>
                    <a:pt x="5611" y="6851"/>
                    <a:pt x="7568" y="6786"/>
                    <a:pt x="9526" y="6786"/>
                  </a:cubicBezTo>
                  <a:cubicBezTo>
                    <a:pt x="11352" y="6786"/>
                    <a:pt x="13212" y="6818"/>
                    <a:pt x="15038" y="6916"/>
                  </a:cubicBezTo>
                  <a:cubicBezTo>
                    <a:pt x="15118" y="6922"/>
                    <a:pt x="15198" y="6925"/>
                    <a:pt x="15277" y="6925"/>
                  </a:cubicBezTo>
                  <a:cubicBezTo>
                    <a:pt x="17063" y="6925"/>
                    <a:pt x="18533" y="5531"/>
                    <a:pt x="18627" y="3720"/>
                  </a:cubicBezTo>
                  <a:cubicBezTo>
                    <a:pt x="18724" y="1860"/>
                    <a:pt x="17289" y="262"/>
                    <a:pt x="15430" y="164"/>
                  </a:cubicBezTo>
                  <a:cubicBezTo>
                    <a:pt x="13473" y="33"/>
                    <a:pt x="11483" y="1"/>
                    <a:pt x="9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162700" y="2177550"/>
              <a:ext cx="234875" cy="458975"/>
            </a:xfrm>
            <a:custGeom>
              <a:rect b="b" l="l" r="r" t="t"/>
              <a:pathLst>
                <a:path extrusionOk="0" h="18359" w="9395">
                  <a:moveTo>
                    <a:pt x="3742" y="1"/>
                  </a:moveTo>
                  <a:cubicBezTo>
                    <a:pt x="3486" y="1"/>
                    <a:pt x="3227" y="30"/>
                    <a:pt x="2969" y="91"/>
                  </a:cubicBezTo>
                  <a:cubicBezTo>
                    <a:pt x="1142" y="515"/>
                    <a:pt x="0" y="2374"/>
                    <a:pt x="424" y="4168"/>
                  </a:cubicBezTo>
                  <a:cubicBezTo>
                    <a:pt x="1305" y="7854"/>
                    <a:pt x="1990" y="11606"/>
                    <a:pt x="2414" y="15357"/>
                  </a:cubicBezTo>
                  <a:cubicBezTo>
                    <a:pt x="2610" y="17086"/>
                    <a:pt x="4078" y="18358"/>
                    <a:pt x="5774" y="18358"/>
                  </a:cubicBezTo>
                  <a:cubicBezTo>
                    <a:pt x="5905" y="18358"/>
                    <a:pt x="6068" y="18358"/>
                    <a:pt x="6198" y="18325"/>
                  </a:cubicBezTo>
                  <a:cubicBezTo>
                    <a:pt x="8057" y="18097"/>
                    <a:pt x="9395" y="16433"/>
                    <a:pt x="9166" y="14574"/>
                  </a:cubicBezTo>
                  <a:cubicBezTo>
                    <a:pt x="8677" y="10562"/>
                    <a:pt x="7992" y="6517"/>
                    <a:pt x="7046" y="2603"/>
                  </a:cubicBezTo>
                  <a:cubicBezTo>
                    <a:pt x="6683" y="1039"/>
                    <a:pt x="5268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077875" y="3346975"/>
              <a:ext cx="273225" cy="451625"/>
            </a:xfrm>
            <a:custGeom>
              <a:rect b="b" l="l" r="r" t="t"/>
              <a:pathLst>
                <a:path extrusionOk="0" h="18065" w="10929">
                  <a:moveTo>
                    <a:pt x="7176" y="1"/>
                  </a:moveTo>
                  <a:cubicBezTo>
                    <a:pt x="5637" y="1"/>
                    <a:pt x="4246" y="1038"/>
                    <a:pt x="3883" y="2603"/>
                  </a:cubicBezTo>
                  <a:cubicBezTo>
                    <a:pt x="3002" y="6289"/>
                    <a:pt x="1925" y="9942"/>
                    <a:pt x="621" y="13498"/>
                  </a:cubicBezTo>
                  <a:cubicBezTo>
                    <a:pt x="1" y="15259"/>
                    <a:pt x="882" y="17216"/>
                    <a:pt x="2643" y="17836"/>
                  </a:cubicBezTo>
                  <a:cubicBezTo>
                    <a:pt x="3034" y="17999"/>
                    <a:pt x="3426" y="18064"/>
                    <a:pt x="3817" y="18064"/>
                  </a:cubicBezTo>
                  <a:cubicBezTo>
                    <a:pt x="5220" y="18064"/>
                    <a:pt x="6525" y="17184"/>
                    <a:pt x="7014" y="15814"/>
                  </a:cubicBezTo>
                  <a:cubicBezTo>
                    <a:pt x="8384" y="12030"/>
                    <a:pt x="9558" y="8115"/>
                    <a:pt x="10504" y="4168"/>
                  </a:cubicBezTo>
                  <a:cubicBezTo>
                    <a:pt x="10929" y="2342"/>
                    <a:pt x="9787" y="515"/>
                    <a:pt x="7960" y="91"/>
                  </a:cubicBezTo>
                  <a:cubicBezTo>
                    <a:pt x="7697" y="30"/>
                    <a:pt x="7435" y="1"/>
                    <a:pt x="7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4699700" y="444325"/>
              <a:ext cx="455875" cy="301050"/>
            </a:xfrm>
            <a:custGeom>
              <a:rect b="b" l="l" r="r" t="t"/>
              <a:pathLst>
                <a:path extrusionOk="0" h="12042" w="18235">
                  <a:moveTo>
                    <a:pt x="3893" y="0"/>
                  </a:moveTo>
                  <a:cubicBezTo>
                    <a:pt x="2571" y="0"/>
                    <a:pt x="1313" y="765"/>
                    <a:pt x="751" y="2060"/>
                  </a:cubicBezTo>
                  <a:cubicBezTo>
                    <a:pt x="0" y="3789"/>
                    <a:pt x="816" y="5779"/>
                    <a:pt x="2545" y="6529"/>
                  </a:cubicBezTo>
                  <a:cubicBezTo>
                    <a:pt x="6002" y="7997"/>
                    <a:pt x="9395" y="9726"/>
                    <a:pt x="12689" y="11617"/>
                  </a:cubicBezTo>
                  <a:cubicBezTo>
                    <a:pt x="13211" y="11911"/>
                    <a:pt x="13798" y="12042"/>
                    <a:pt x="14353" y="12042"/>
                  </a:cubicBezTo>
                  <a:cubicBezTo>
                    <a:pt x="15527" y="12042"/>
                    <a:pt x="16702" y="11454"/>
                    <a:pt x="17321" y="10345"/>
                  </a:cubicBezTo>
                  <a:cubicBezTo>
                    <a:pt x="18235" y="8714"/>
                    <a:pt x="17680" y="6659"/>
                    <a:pt x="16082" y="5713"/>
                  </a:cubicBezTo>
                  <a:cubicBezTo>
                    <a:pt x="12559" y="3691"/>
                    <a:pt x="8906" y="1864"/>
                    <a:pt x="5219" y="266"/>
                  </a:cubicBezTo>
                  <a:cubicBezTo>
                    <a:pt x="4786" y="86"/>
                    <a:pt x="4336" y="0"/>
                    <a:pt x="3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250150" y="3349475"/>
              <a:ext cx="274025" cy="450750"/>
            </a:xfrm>
            <a:custGeom>
              <a:rect b="b" l="l" r="r" t="t"/>
              <a:pathLst>
                <a:path extrusionOk="0" h="18030" w="10961">
                  <a:moveTo>
                    <a:pt x="3737" y="0"/>
                  </a:moveTo>
                  <a:cubicBezTo>
                    <a:pt x="3484" y="0"/>
                    <a:pt x="3226" y="29"/>
                    <a:pt x="2969" y="89"/>
                  </a:cubicBezTo>
                  <a:cubicBezTo>
                    <a:pt x="1142" y="545"/>
                    <a:pt x="0" y="2372"/>
                    <a:pt x="424" y="4199"/>
                  </a:cubicBezTo>
                  <a:cubicBezTo>
                    <a:pt x="1370" y="8113"/>
                    <a:pt x="2545" y="12028"/>
                    <a:pt x="3915" y="15811"/>
                  </a:cubicBezTo>
                  <a:cubicBezTo>
                    <a:pt x="4437" y="17181"/>
                    <a:pt x="5741" y="18030"/>
                    <a:pt x="7111" y="18030"/>
                  </a:cubicBezTo>
                  <a:cubicBezTo>
                    <a:pt x="7503" y="18030"/>
                    <a:pt x="7894" y="17964"/>
                    <a:pt x="8286" y="17834"/>
                  </a:cubicBezTo>
                  <a:cubicBezTo>
                    <a:pt x="10047" y="17181"/>
                    <a:pt x="10961" y="15257"/>
                    <a:pt x="10308" y="13495"/>
                  </a:cubicBezTo>
                  <a:cubicBezTo>
                    <a:pt x="9003" y="9940"/>
                    <a:pt x="7927" y="6286"/>
                    <a:pt x="7046" y="2633"/>
                  </a:cubicBezTo>
                  <a:cubicBezTo>
                    <a:pt x="6682" y="1064"/>
                    <a:pt x="5283" y="0"/>
                    <a:pt x="3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2977375" y="278400"/>
              <a:ext cx="472200" cy="237825"/>
            </a:xfrm>
            <a:custGeom>
              <a:rect b="b" l="l" r="r" t="t"/>
              <a:pathLst>
                <a:path extrusionOk="0" h="9513" w="18888">
                  <a:moveTo>
                    <a:pt x="15233" y="1"/>
                  </a:moveTo>
                  <a:cubicBezTo>
                    <a:pt x="15039" y="1"/>
                    <a:pt x="14843" y="17"/>
                    <a:pt x="14646" y="53"/>
                  </a:cubicBezTo>
                  <a:cubicBezTo>
                    <a:pt x="10667" y="770"/>
                    <a:pt x="6687" y="1716"/>
                    <a:pt x="2838" y="2891"/>
                  </a:cubicBezTo>
                  <a:cubicBezTo>
                    <a:pt x="1011" y="3412"/>
                    <a:pt x="0" y="5304"/>
                    <a:pt x="555" y="7099"/>
                  </a:cubicBezTo>
                  <a:cubicBezTo>
                    <a:pt x="979" y="8566"/>
                    <a:pt x="2349" y="9512"/>
                    <a:pt x="3784" y="9512"/>
                  </a:cubicBezTo>
                  <a:cubicBezTo>
                    <a:pt x="4110" y="9512"/>
                    <a:pt x="4436" y="9480"/>
                    <a:pt x="4763" y="9382"/>
                  </a:cubicBezTo>
                  <a:cubicBezTo>
                    <a:pt x="8383" y="8305"/>
                    <a:pt x="12102" y="7425"/>
                    <a:pt x="15821" y="6772"/>
                  </a:cubicBezTo>
                  <a:cubicBezTo>
                    <a:pt x="17647" y="6446"/>
                    <a:pt x="18887" y="4685"/>
                    <a:pt x="18561" y="2825"/>
                  </a:cubicBezTo>
                  <a:cubicBezTo>
                    <a:pt x="18270" y="1166"/>
                    <a:pt x="16836" y="1"/>
                    <a:pt x="15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6218150" y="2759625"/>
              <a:ext cx="191675" cy="468125"/>
            </a:xfrm>
            <a:custGeom>
              <a:rect b="b" l="l" r="r" t="t"/>
              <a:pathLst>
                <a:path extrusionOk="0" h="18725" w="7667">
                  <a:moveTo>
                    <a:pt x="4274" y="1"/>
                  </a:moveTo>
                  <a:cubicBezTo>
                    <a:pt x="2382" y="1"/>
                    <a:pt x="881" y="1501"/>
                    <a:pt x="881" y="3393"/>
                  </a:cubicBezTo>
                  <a:lnTo>
                    <a:pt x="881" y="3621"/>
                  </a:lnTo>
                  <a:cubicBezTo>
                    <a:pt x="881" y="7405"/>
                    <a:pt x="653" y="11189"/>
                    <a:pt x="229" y="14941"/>
                  </a:cubicBezTo>
                  <a:cubicBezTo>
                    <a:pt x="0" y="16800"/>
                    <a:pt x="1338" y="18496"/>
                    <a:pt x="3197" y="18692"/>
                  </a:cubicBezTo>
                  <a:cubicBezTo>
                    <a:pt x="3328" y="18724"/>
                    <a:pt x="3458" y="18724"/>
                    <a:pt x="3589" y="18724"/>
                  </a:cubicBezTo>
                  <a:cubicBezTo>
                    <a:pt x="5318" y="18724"/>
                    <a:pt x="6785" y="17452"/>
                    <a:pt x="6981" y="15723"/>
                  </a:cubicBezTo>
                  <a:cubicBezTo>
                    <a:pt x="7438" y="11711"/>
                    <a:pt x="7666" y="7634"/>
                    <a:pt x="7666" y="3621"/>
                  </a:cubicBezTo>
                  <a:lnTo>
                    <a:pt x="7666" y="3393"/>
                  </a:lnTo>
                  <a:cubicBezTo>
                    <a:pt x="7666" y="1501"/>
                    <a:pt x="6133" y="1"/>
                    <a:pt x="4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3860550" y="5251300"/>
              <a:ext cx="471375" cy="203575"/>
            </a:xfrm>
            <a:custGeom>
              <a:rect b="b" l="l" r="r" t="t"/>
              <a:pathLst>
                <a:path extrusionOk="0" h="8143" w="18855">
                  <a:moveTo>
                    <a:pt x="15177" y="0"/>
                  </a:moveTo>
                  <a:cubicBezTo>
                    <a:pt x="14981" y="0"/>
                    <a:pt x="14782" y="17"/>
                    <a:pt x="14582" y="53"/>
                  </a:cubicBezTo>
                  <a:cubicBezTo>
                    <a:pt x="10895" y="705"/>
                    <a:pt x="7079" y="1162"/>
                    <a:pt x="3328" y="1357"/>
                  </a:cubicBezTo>
                  <a:cubicBezTo>
                    <a:pt x="1436" y="1488"/>
                    <a:pt x="0" y="3086"/>
                    <a:pt x="131" y="4946"/>
                  </a:cubicBezTo>
                  <a:cubicBezTo>
                    <a:pt x="229" y="6772"/>
                    <a:pt x="1729" y="8142"/>
                    <a:pt x="3491" y="8142"/>
                  </a:cubicBezTo>
                  <a:lnTo>
                    <a:pt x="3719" y="8142"/>
                  </a:lnTo>
                  <a:cubicBezTo>
                    <a:pt x="7731" y="7914"/>
                    <a:pt x="11809" y="7457"/>
                    <a:pt x="15756" y="6740"/>
                  </a:cubicBezTo>
                  <a:cubicBezTo>
                    <a:pt x="17615" y="6413"/>
                    <a:pt x="18855" y="4652"/>
                    <a:pt x="18529" y="2825"/>
                  </a:cubicBezTo>
                  <a:cubicBezTo>
                    <a:pt x="18237" y="1166"/>
                    <a:pt x="16804" y="0"/>
                    <a:pt x="15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3271750" y="5252125"/>
              <a:ext cx="470575" cy="202750"/>
            </a:xfrm>
            <a:custGeom>
              <a:rect b="b" l="l" r="r" t="t"/>
              <a:pathLst>
                <a:path extrusionOk="0" h="8110" w="18823">
                  <a:moveTo>
                    <a:pt x="3645" y="0"/>
                  </a:moveTo>
                  <a:cubicBezTo>
                    <a:pt x="2019" y="0"/>
                    <a:pt x="589" y="1162"/>
                    <a:pt x="327" y="2792"/>
                  </a:cubicBezTo>
                  <a:cubicBezTo>
                    <a:pt x="1" y="4652"/>
                    <a:pt x="1240" y="6413"/>
                    <a:pt x="3067" y="6739"/>
                  </a:cubicBezTo>
                  <a:cubicBezTo>
                    <a:pt x="7047" y="7424"/>
                    <a:pt x="11092" y="7881"/>
                    <a:pt x="15137" y="8109"/>
                  </a:cubicBezTo>
                  <a:lnTo>
                    <a:pt x="15332" y="8109"/>
                  </a:lnTo>
                  <a:cubicBezTo>
                    <a:pt x="17126" y="8109"/>
                    <a:pt x="18594" y="6739"/>
                    <a:pt x="18725" y="4913"/>
                  </a:cubicBezTo>
                  <a:cubicBezTo>
                    <a:pt x="18823" y="3053"/>
                    <a:pt x="17387" y="1455"/>
                    <a:pt x="15528" y="1324"/>
                  </a:cubicBezTo>
                  <a:cubicBezTo>
                    <a:pt x="11744" y="1129"/>
                    <a:pt x="7960" y="672"/>
                    <a:pt x="4241" y="52"/>
                  </a:cubicBezTo>
                  <a:cubicBezTo>
                    <a:pt x="4041" y="17"/>
                    <a:pt x="3842" y="0"/>
                    <a:pt x="3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705000" y="5084150"/>
              <a:ext cx="467300" cy="270425"/>
            </a:xfrm>
            <a:custGeom>
              <a:rect b="b" l="l" r="r" t="t"/>
              <a:pathLst>
                <a:path extrusionOk="0" h="10817" w="18692">
                  <a:moveTo>
                    <a:pt x="3877" y="0"/>
                  </a:moveTo>
                  <a:cubicBezTo>
                    <a:pt x="2551" y="0"/>
                    <a:pt x="1286" y="782"/>
                    <a:pt x="750" y="2074"/>
                  </a:cubicBezTo>
                  <a:cubicBezTo>
                    <a:pt x="0" y="3770"/>
                    <a:pt x="783" y="5793"/>
                    <a:pt x="2512" y="6510"/>
                  </a:cubicBezTo>
                  <a:cubicBezTo>
                    <a:pt x="6230" y="8109"/>
                    <a:pt x="10080" y="9511"/>
                    <a:pt x="13929" y="10653"/>
                  </a:cubicBezTo>
                  <a:cubicBezTo>
                    <a:pt x="14255" y="10751"/>
                    <a:pt x="14581" y="10816"/>
                    <a:pt x="14907" y="10816"/>
                  </a:cubicBezTo>
                  <a:cubicBezTo>
                    <a:pt x="16375" y="10816"/>
                    <a:pt x="17713" y="9870"/>
                    <a:pt x="18169" y="8370"/>
                  </a:cubicBezTo>
                  <a:cubicBezTo>
                    <a:pt x="18691" y="6575"/>
                    <a:pt x="17680" y="4683"/>
                    <a:pt x="15886" y="4162"/>
                  </a:cubicBezTo>
                  <a:cubicBezTo>
                    <a:pt x="12265" y="3085"/>
                    <a:pt x="8677" y="1780"/>
                    <a:pt x="5219" y="280"/>
                  </a:cubicBezTo>
                  <a:cubicBezTo>
                    <a:pt x="4782" y="90"/>
                    <a:pt x="4326" y="0"/>
                    <a:pt x="3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1202025" y="2185450"/>
              <a:ext cx="234075" cy="459225"/>
            </a:xfrm>
            <a:custGeom>
              <a:rect b="b" l="l" r="r" t="t"/>
              <a:pathLst>
                <a:path extrusionOk="0" h="18369" w="9363">
                  <a:moveTo>
                    <a:pt x="5581" y="0"/>
                  </a:moveTo>
                  <a:cubicBezTo>
                    <a:pt x="4054" y="0"/>
                    <a:pt x="2677" y="1059"/>
                    <a:pt x="2317" y="2613"/>
                  </a:cubicBezTo>
                  <a:cubicBezTo>
                    <a:pt x="1371" y="6527"/>
                    <a:pt x="686" y="10572"/>
                    <a:pt x="229" y="14584"/>
                  </a:cubicBezTo>
                  <a:cubicBezTo>
                    <a:pt x="1" y="16444"/>
                    <a:pt x="1338" y="18107"/>
                    <a:pt x="3230" y="18336"/>
                  </a:cubicBezTo>
                  <a:cubicBezTo>
                    <a:pt x="3361" y="18336"/>
                    <a:pt x="3491" y="18368"/>
                    <a:pt x="3621" y="18368"/>
                  </a:cubicBezTo>
                  <a:cubicBezTo>
                    <a:pt x="5318" y="18368"/>
                    <a:pt x="6786" y="17063"/>
                    <a:pt x="6981" y="15335"/>
                  </a:cubicBezTo>
                  <a:cubicBezTo>
                    <a:pt x="7405" y="11583"/>
                    <a:pt x="8058" y="7832"/>
                    <a:pt x="8906" y="4179"/>
                  </a:cubicBezTo>
                  <a:cubicBezTo>
                    <a:pt x="9363" y="2352"/>
                    <a:pt x="8221" y="525"/>
                    <a:pt x="6394" y="101"/>
                  </a:cubicBezTo>
                  <a:cubicBezTo>
                    <a:pt x="6122" y="33"/>
                    <a:pt x="5849" y="0"/>
                    <a:pt x="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4430575" y="5083200"/>
              <a:ext cx="467300" cy="270550"/>
            </a:xfrm>
            <a:custGeom>
              <a:rect b="b" l="l" r="r" t="t"/>
              <a:pathLst>
                <a:path extrusionOk="0" h="10822" w="18692">
                  <a:moveTo>
                    <a:pt x="14834" y="1"/>
                  </a:moveTo>
                  <a:cubicBezTo>
                    <a:pt x="14380" y="1"/>
                    <a:pt x="13918" y="92"/>
                    <a:pt x="13473" y="285"/>
                  </a:cubicBezTo>
                  <a:cubicBezTo>
                    <a:pt x="10015" y="1786"/>
                    <a:pt x="6427" y="3091"/>
                    <a:pt x="2839" y="4167"/>
                  </a:cubicBezTo>
                  <a:cubicBezTo>
                    <a:pt x="1012" y="4721"/>
                    <a:pt x="1" y="6613"/>
                    <a:pt x="555" y="8408"/>
                  </a:cubicBezTo>
                  <a:cubicBezTo>
                    <a:pt x="979" y="9875"/>
                    <a:pt x="2349" y="10821"/>
                    <a:pt x="3785" y="10821"/>
                  </a:cubicBezTo>
                  <a:cubicBezTo>
                    <a:pt x="4111" y="10821"/>
                    <a:pt x="4437" y="10789"/>
                    <a:pt x="4763" y="10691"/>
                  </a:cubicBezTo>
                  <a:cubicBezTo>
                    <a:pt x="8645" y="9517"/>
                    <a:pt x="12462" y="8114"/>
                    <a:pt x="16180" y="6516"/>
                  </a:cubicBezTo>
                  <a:cubicBezTo>
                    <a:pt x="17909" y="5765"/>
                    <a:pt x="18692" y="3776"/>
                    <a:pt x="17942" y="2047"/>
                  </a:cubicBezTo>
                  <a:cubicBezTo>
                    <a:pt x="17384" y="763"/>
                    <a:pt x="16144" y="1"/>
                    <a:pt x="1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190625" y="2767775"/>
              <a:ext cx="191650" cy="462425"/>
            </a:xfrm>
            <a:custGeom>
              <a:rect b="b" l="l" r="r" t="t"/>
              <a:pathLst>
                <a:path extrusionOk="0" h="18497" w="7666">
                  <a:moveTo>
                    <a:pt x="3392" y="1"/>
                  </a:moveTo>
                  <a:cubicBezTo>
                    <a:pt x="1533" y="1"/>
                    <a:pt x="0" y="1501"/>
                    <a:pt x="0" y="3393"/>
                  </a:cubicBezTo>
                  <a:cubicBezTo>
                    <a:pt x="0" y="7438"/>
                    <a:pt x="228" y="11516"/>
                    <a:pt x="718" y="15495"/>
                  </a:cubicBezTo>
                  <a:cubicBezTo>
                    <a:pt x="913" y="17224"/>
                    <a:pt x="2381" y="18496"/>
                    <a:pt x="4077" y="18496"/>
                  </a:cubicBezTo>
                  <a:lnTo>
                    <a:pt x="4469" y="18496"/>
                  </a:lnTo>
                  <a:cubicBezTo>
                    <a:pt x="6328" y="18268"/>
                    <a:pt x="7666" y="16572"/>
                    <a:pt x="7470" y="14712"/>
                  </a:cubicBezTo>
                  <a:cubicBezTo>
                    <a:pt x="7013" y="10994"/>
                    <a:pt x="6785" y="7177"/>
                    <a:pt x="6785" y="3393"/>
                  </a:cubicBezTo>
                  <a:cubicBezTo>
                    <a:pt x="6785" y="1501"/>
                    <a:pt x="5284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238725" y="571650"/>
              <a:ext cx="1341525" cy="1448350"/>
            </a:xfrm>
            <a:custGeom>
              <a:rect b="b" l="l" r="r" t="t"/>
              <a:pathLst>
                <a:path extrusionOk="0" h="57934" w="53661">
                  <a:moveTo>
                    <a:pt x="26618" y="6133"/>
                  </a:moveTo>
                  <a:cubicBezTo>
                    <a:pt x="33175" y="6133"/>
                    <a:pt x="38492" y="11450"/>
                    <a:pt x="38492" y="17974"/>
                  </a:cubicBezTo>
                  <a:cubicBezTo>
                    <a:pt x="38492" y="24531"/>
                    <a:pt x="33175" y="29848"/>
                    <a:pt x="26618" y="29848"/>
                  </a:cubicBezTo>
                  <a:cubicBezTo>
                    <a:pt x="20094" y="29848"/>
                    <a:pt x="14777" y="24531"/>
                    <a:pt x="14777" y="17974"/>
                  </a:cubicBezTo>
                  <a:cubicBezTo>
                    <a:pt x="14777" y="11450"/>
                    <a:pt x="20094" y="6133"/>
                    <a:pt x="26618" y="6133"/>
                  </a:cubicBezTo>
                  <a:close/>
                  <a:moveTo>
                    <a:pt x="26618" y="1"/>
                  </a:moveTo>
                  <a:cubicBezTo>
                    <a:pt x="16735" y="1"/>
                    <a:pt x="8645" y="8090"/>
                    <a:pt x="8645" y="17974"/>
                  </a:cubicBezTo>
                  <a:cubicBezTo>
                    <a:pt x="8645" y="19801"/>
                    <a:pt x="8938" y="21530"/>
                    <a:pt x="9428" y="23161"/>
                  </a:cubicBezTo>
                  <a:cubicBezTo>
                    <a:pt x="3491" y="27825"/>
                    <a:pt x="1" y="34969"/>
                    <a:pt x="1" y="42537"/>
                  </a:cubicBezTo>
                  <a:lnTo>
                    <a:pt x="1" y="50692"/>
                  </a:lnTo>
                  <a:cubicBezTo>
                    <a:pt x="1" y="54671"/>
                    <a:pt x="3230" y="57933"/>
                    <a:pt x="7210" y="57933"/>
                  </a:cubicBezTo>
                  <a:lnTo>
                    <a:pt x="46451" y="57933"/>
                  </a:lnTo>
                  <a:cubicBezTo>
                    <a:pt x="50431" y="57933"/>
                    <a:pt x="53660" y="54671"/>
                    <a:pt x="53660" y="50692"/>
                  </a:cubicBezTo>
                  <a:lnTo>
                    <a:pt x="53660" y="42537"/>
                  </a:lnTo>
                  <a:cubicBezTo>
                    <a:pt x="53660" y="39797"/>
                    <a:pt x="53236" y="37122"/>
                    <a:pt x="52355" y="34578"/>
                  </a:cubicBezTo>
                  <a:cubicBezTo>
                    <a:pt x="51916" y="33311"/>
                    <a:pt x="50740" y="32516"/>
                    <a:pt x="49475" y="32516"/>
                  </a:cubicBezTo>
                  <a:cubicBezTo>
                    <a:pt x="49143" y="32516"/>
                    <a:pt x="48806" y="32570"/>
                    <a:pt x="48474" y="32686"/>
                  </a:cubicBezTo>
                  <a:cubicBezTo>
                    <a:pt x="46875" y="33208"/>
                    <a:pt x="46027" y="34969"/>
                    <a:pt x="46549" y="36567"/>
                  </a:cubicBezTo>
                  <a:cubicBezTo>
                    <a:pt x="47202" y="38459"/>
                    <a:pt x="47528" y="40482"/>
                    <a:pt x="47528" y="42537"/>
                  </a:cubicBezTo>
                  <a:lnTo>
                    <a:pt x="47528" y="50692"/>
                  </a:lnTo>
                  <a:cubicBezTo>
                    <a:pt x="47528" y="51312"/>
                    <a:pt x="47038" y="51801"/>
                    <a:pt x="46451" y="51801"/>
                  </a:cubicBezTo>
                  <a:lnTo>
                    <a:pt x="7210" y="51801"/>
                  </a:lnTo>
                  <a:cubicBezTo>
                    <a:pt x="6622" y="51801"/>
                    <a:pt x="6133" y="51312"/>
                    <a:pt x="6133" y="50692"/>
                  </a:cubicBezTo>
                  <a:lnTo>
                    <a:pt x="6133" y="42537"/>
                  </a:lnTo>
                  <a:cubicBezTo>
                    <a:pt x="6133" y="37252"/>
                    <a:pt x="8384" y="32262"/>
                    <a:pt x="12266" y="28771"/>
                  </a:cubicBezTo>
                  <a:cubicBezTo>
                    <a:pt x="15560" y="33142"/>
                    <a:pt x="20779" y="35980"/>
                    <a:pt x="26618" y="35980"/>
                  </a:cubicBezTo>
                  <a:cubicBezTo>
                    <a:pt x="36535" y="35980"/>
                    <a:pt x="44592" y="27891"/>
                    <a:pt x="44592" y="17974"/>
                  </a:cubicBezTo>
                  <a:cubicBezTo>
                    <a:pt x="44592" y="8090"/>
                    <a:pt x="36535" y="1"/>
                    <a:pt x="26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020175" y="571650"/>
              <a:ext cx="1341525" cy="1448350"/>
            </a:xfrm>
            <a:custGeom>
              <a:rect b="b" l="l" r="r" t="t"/>
              <a:pathLst>
                <a:path extrusionOk="0" h="57934" w="53661">
                  <a:moveTo>
                    <a:pt x="26619" y="6133"/>
                  </a:moveTo>
                  <a:cubicBezTo>
                    <a:pt x="33143" y="6133"/>
                    <a:pt x="38460" y="11450"/>
                    <a:pt x="38460" y="17974"/>
                  </a:cubicBezTo>
                  <a:cubicBezTo>
                    <a:pt x="38460" y="24531"/>
                    <a:pt x="33143" y="29848"/>
                    <a:pt x="26619" y="29848"/>
                  </a:cubicBezTo>
                  <a:cubicBezTo>
                    <a:pt x="20095" y="29848"/>
                    <a:pt x="14778" y="24531"/>
                    <a:pt x="14778" y="17974"/>
                  </a:cubicBezTo>
                  <a:cubicBezTo>
                    <a:pt x="14778" y="11450"/>
                    <a:pt x="20095" y="6133"/>
                    <a:pt x="26619" y="6133"/>
                  </a:cubicBezTo>
                  <a:close/>
                  <a:moveTo>
                    <a:pt x="26619" y="1"/>
                  </a:moveTo>
                  <a:cubicBezTo>
                    <a:pt x="16702" y="1"/>
                    <a:pt x="8645" y="8090"/>
                    <a:pt x="8645" y="18007"/>
                  </a:cubicBezTo>
                  <a:cubicBezTo>
                    <a:pt x="8645" y="19801"/>
                    <a:pt x="8939" y="21530"/>
                    <a:pt x="9428" y="23161"/>
                  </a:cubicBezTo>
                  <a:cubicBezTo>
                    <a:pt x="3491" y="27825"/>
                    <a:pt x="1" y="34969"/>
                    <a:pt x="1" y="42537"/>
                  </a:cubicBezTo>
                  <a:lnTo>
                    <a:pt x="1" y="50692"/>
                  </a:lnTo>
                  <a:cubicBezTo>
                    <a:pt x="1" y="54671"/>
                    <a:pt x="3230" y="57933"/>
                    <a:pt x="7210" y="57933"/>
                  </a:cubicBezTo>
                  <a:lnTo>
                    <a:pt x="46452" y="57933"/>
                  </a:lnTo>
                  <a:cubicBezTo>
                    <a:pt x="50431" y="57933"/>
                    <a:pt x="53661" y="54671"/>
                    <a:pt x="53661" y="50692"/>
                  </a:cubicBezTo>
                  <a:lnTo>
                    <a:pt x="53661" y="42537"/>
                  </a:lnTo>
                  <a:cubicBezTo>
                    <a:pt x="53661" y="39797"/>
                    <a:pt x="53237" y="37122"/>
                    <a:pt x="52356" y="34578"/>
                  </a:cubicBezTo>
                  <a:cubicBezTo>
                    <a:pt x="51916" y="33311"/>
                    <a:pt x="50740" y="32516"/>
                    <a:pt x="49475" y="32516"/>
                  </a:cubicBezTo>
                  <a:cubicBezTo>
                    <a:pt x="49144" y="32516"/>
                    <a:pt x="48806" y="32570"/>
                    <a:pt x="48474" y="32686"/>
                  </a:cubicBezTo>
                  <a:cubicBezTo>
                    <a:pt x="46876" y="33208"/>
                    <a:pt x="45995" y="34969"/>
                    <a:pt x="46549" y="36567"/>
                  </a:cubicBezTo>
                  <a:cubicBezTo>
                    <a:pt x="47202" y="38459"/>
                    <a:pt x="47528" y="40482"/>
                    <a:pt x="47528" y="42537"/>
                  </a:cubicBezTo>
                  <a:lnTo>
                    <a:pt x="47528" y="50692"/>
                  </a:lnTo>
                  <a:cubicBezTo>
                    <a:pt x="47528" y="51312"/>
                    <a:pt x="47039" y="51801"/>
                    <a:pt x="46452" y="51801"/>
                  </a:cubicBezTo>
                  <a:lnTo>
                    <a:pt x="7210" y="51801"/>
                  </a:lnTo>
                  <a:cubicBezTo>
                    <a:pt x="6623" y="51801"/>
                    <a:pt x="6133" y="51312"/>
                    <a:pt x="6133" y="50692"/>
                  </a:cubicBezTo>
                  <a:lnTo>
                    <a:pt x="6133" y="42537"/>
                  </a:lnTo>
                  <a:cubicBezTo>
                    <a:pt x="6133" y="37252"/>
                    <a:pt x="8384" y="32262"/>
                    <a:pt x="12266" y="28771"/>
                  </a:cubicBezTo>
                  <a:cubicBezTo>
                    <a:pt x="15561" y="33142"/>
                    <a:pt x="20747" y="35980"/>
                    <a:pt x="26619" y="35980"/>
                  </a:cubicBezTo>
                  <a:cubicBezTo>
                    <a:pt x="36535" y="35980"/>
                    <a:pt x="44592" y="27891"/>
                    <a:pt x="44592" y="18007"/>
                  </a:cubicBezTo>
                  <a:cubicBezTo>
                    <a:pt x="44592" y="8090"/>
                    <a:pt x="36535" y="1"/>
                    <a:pt x="26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5020175" y="3679500"/>
              <a:ext cx="1341525" cy="1448350"/>
            </a:xfrm>
            <a:custGeom>
              <a:rect b="b" l="l" r="r" t="t"/>
              <a:pathLst>
                <a:path extrusionOk="0" h="57934" w="53661">
                  <a:moveTo>
                    <a:pt x="26619" y="6133"/>
                  </a:moveTo>
                  <a:cubicBezTo>
                    <a:pt x="33143" y="6133"/>
                    <a:pt x="38460" y="11450"/>
                    <a:pt x="38460" y="17974"/>
                  </a:cubicBezTo>
                  <a:cubicBezTo>
                    <a:pt x="38460" y="24531"/>
                    <a:pt x="33143" y="29815"/>
                    <a:pt x="26619" y="29815"/>
                  </a:cubicBezTo>
                  <a:cubicBezTo>
                    <a:pt x="20095" y="29815"/>
                    <a:pt x="14778" y="24531"/>
                    <a:pt x="14778" y="17974"/>
                  </a:cubicBezTo>
                  <a:cubicBezTo>
                    <a:pt x="14778" y="11450"/>
                    <a:pt x="20095" y="6133"/>
                    <a:pt x="26619" y="6133"/>
                  </a:cubicBezTo>
                  <a:close/>
                  <a:moveTo>
                    <a:pt x="26619" y="1"/>
                  </a:moveTo>
                  <a:cubicBezTo>
                    <a:pt x="16702" y="1"/>
                    <a:pt x="8645" y="8091"/>
                    <a:pt x="8645" y="17974"/>
                  </a:cubicBezTo>
                  <a:cubicBezTo>
                    <a:pt x="8645" y="19801"/>
                    <a:pt x="8939" y="21530"/>
                    <a:pt x="9428" y="23161"/>
                  </a:cubicBezTo>
                  <a:cubicBezTo>
                    <a:pt x="3491" y="27826"/>
                    <a:pt x="1" y="34937"/>
                    <a:pt x="1" y="42505"/>
                  </a:cubicBezTo>
                  <a:lnTo>
                    <a:pt x="1" y="50692"/>
                  </a:lnTo>
                  <a:cubicBezTo>
                    <a:pt x="1" y="54672"/>
                    <a:pt x="3230" y="57934"/>
                    <a:pt x="7210" y="57934"/>
                  </a:cubicBezTo>
                  <a:lnTo>
                    <a:pt x="46452" y="57934"/>
                  </a:lnTo>
                  <a:cubicBezTo>
                    <a:pt x="50431" y="57934"/>
                    <a:pt x="53661" y="54672"/>
                    <a:pt x="53661" y="50692"/>
                  </a:cubicBezTo>
                  <a:lnTo>
                    <a:pt x="53661" y="42505"/>
                  </a:lnTo>
                  <a:cubicBezTo>
                    <a:pt x="53661" y="39797"/>
                    <a:pt x="53237" y="37122"/>
                    <a:pt x="52356" y="34578"/>
                  </a:cubicBezTo>
                  <a:cubicBezTo>
                    <a:pt x="51912" y="33298"/>
                    <a:pt x="50715" y="32500"/>
                    <a:pt x="49436" y="32500"/>
                  </a:cubicBezTo>
                  <a:cubicBezTo>
                    <a:pt x="49117" y="32500"/>
                    <a:pt x="48793" y="32549"/>
                    <a:pt x="48474" y="32653"/>
                  </a:cubicBezTo>
                  <a:cubicBezTo>
                    <a:pt x="46876" y="33208"/>
                    <a:pt x="45995" y="34969"/>
                    <a:pt x="46549" y="36568"/>
                  </a:cubicBezTo>
                  <a:cubicBezTo>
                    <a:pt x="47202" y="38460"/>
                    <a:pt x="47528" y="40482"/>
                    <a:pt x="47528" y="42505"/>
                  </a:cubicBezTo>
                  <a:lnTo>
                    <a:pt x="47528" y="50692"/>
                  </a:lnTo>
                  <a:cubicBezTo>
                    <a:pt x="47528" y="51312"/>
                    <a:pt x="47039" y="51801"/>
                    <a:pt x="46452" y="51801"/>
                  </a:cubicBezTo>
                  <a:lnTo>
                    <a:pt x="7210" y="51801"/>
                  </a:lnTo>
                  <a:cubicBezTo>
                    <a:pt x="6623" y="51801"/>
                    <a:pt x="6133" y="51312"/>
                    <a:pt x="6133" y="50692"/>
                  </a:cubicBezTo>
                  <a:lnTo>
                    <a:pt x="6133" y="42505"/>
                  </a:lnTo>
                  <a:cubicBezTo>
                    <a:pt x="6133" y="37253"/>
                    <a:pt x="8384" y="32262"/>
                    <a:pt x="12266" y="28772"/>
                  </a:cubicBezTo>
                  <a:cubicBezTo>
                    <a:pt x="15528" y="33143"/>
                    <a:pt x="20747" y="35948"/>
                    <a:pt x="26619" y="35948"/>
                  </a:cubicBezTo>
                  <a:cubicBezTo>
                    <a:pt x="36535" y="35948"/>
                    <a:pt x="44592" y="27891"/>
                    <a:pt x="44592" y="17974"/>
                  </a:cubicBezTo>
                  <a:cubicBezTo>
                    <a:pt x="44592" y="8091"/>
                    <a:pt x="36535" y="1"/>
                    <a:pt x="26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1238725" y="3679500"/>
              <a:ext cx="1341525" cy="1448350"/>
            </a:xfrm>
            <a:custGeom>
              <a:rect b="b" l="l" r="r" t="t"/>
              <a:pathLst>
                <a:path extrusionOk="0" h="57934" w="53661">
                  <a:moveTo>
                    <a:pt x="26618" y="6133"/>
                  </a:moveTo>
                  <a:cubicBezTo>
                    <a:pt x="33175" y="6133"/>
                    <a:pt x="38492" y="11450"/>
                    <a:pt x="38492" y="17974"/>
                  </a:cubicBezTo>
                  <a:cubicBezTo>
                    <a:pt x="38492" y="24531"/>
                    <a:pt x="33175" y="29815"/>
                    <a:pt x="26618" y="29815"/>
                  </a:cubicBezTo>
                  <a:cubicBezTo>
                    <a:pt x="20094" y="29815"/>
                    <a:pt x="14777" y="24531"/>
                    <a:pt x="14777" y="17974"/>
                  </a:cubicBezTo>
                  <a:cubicBezTo>
                    <a:pt x="14777" y="11450"/>
                    <a:pt x="20094" y="6133"/>
                    <a:pt x="26618" y="6133"/>
                  </a:cubicBezTo>
                  <a:close/>
                  <a:moveTo>
                    <a:pt x="26618" y="1"/>
                  </a:moveTo>
                  <a:cubicBezTo>
                    <a:pt x="16735" y="1"/>
                    <a:pt x="8645" y="8091"/>
                    <a:pt x="8645" y="17974"/>
                  </a:cubicBezTo>
                  <a:cubicBezTo>
                    <a:pt x="8645" y="19801"/>
                    <a:pt x="8938" y="21530"/>
                    <a:pt x="9428" y="23161"/>
                  </a:cubicBezTo>
                  <a:cubicBezTo>
                    <a:pt x="3491" y="27826"/>
                    <a:pt x="1" y="34937"/>
                    <a:pt x="1" y="42505"/>
                  </a:cubicBezTo>
                  <a:lnTo>
                    <a:pt x="1" y="50692"/>
                  </a:lnTo>
                  <a:cubicBezTo>
                    <a:pt x="1" y="54672"/>
                    <a:pt x="3230" y="57934"/>
                    <a:pt x="7210" y="57934"/>
                  </a:cubicBezTo>
                  <a:lnTo>
                    <a:pt x="46451" y="57934"/>
                  </a:lnTo>
                  <a:cubicBezTo>
                    <a:pt x="50431" y="57934"/>
                    <a:pt x="53660" y="54672"/>
                    <a:pt x="53660" y="50692"/>
                  </a:cubicBezTo>
                  <a:lnTo>
                    <a:pt x="53660" y="42505"/>
                  </a:lnTo>
                  <a:cubicBezTo>
                    <a:pt x="53660" y="39797"/>
                    <a:pt x="53236" y="37122"/>
                    <a:pt x="52355" y="34578"/>
                  </a:cubicBezTo>
                  <a:cubicBezTo>
                    <a:pt x="51912" y="33298"/>
                    <a:pt x="50715" y="32500"/>
                    <a:pt x="49435" y="32500"/>
                  </a:cubicBezTo>
                  <a:cubicBezTo>
                    <a:pt x="49117" y="32500"/>
                    <a:pt x="48793" y="32549"/>
                    <a:pt x="48474" y="32653"/>
                  </a:cubicBezTo>
                  <a:cubicBezTo>
                    <a:pt x="46875" y="33208"/>
                    <a:pt x="46027" y="34969"/>
                    <a:pt x="46549" y="36568"/>
                  </a:cubicBezTo>
                  <a:cubicBezTo>
                    <a:pt x="47202" y="38460"/>
                    <a:pt x="47528" y="40482"/>
                    <a:pt x="47528" y="42505"/>
                  </a:cubicBezTo>
                  <a:lnTo>
                    <a:pt x="47528" y="50692"/>
                  </a:lnTo>
                  <a:cubicBezTo>
                    <a:pt x="47528" y="51312"/>
                    <a:pt x="47038" y="51801"/>
                    <a:pt x="46451" y="51801"/>
                  </a:cubicBezTo>
                  <a:lnTo>
                    <a:pt x="7210" y="51801"/>
                  </a:lnTo>
                  <a:cubicBezTo>
                    <a:pt x="6622" y="51801"/>
                    <a:pt x="6133" y="51312"/>
                    <a:pt x="6133" y="50692"/>
                  </a:cubicBezTo>
                  <a:lnTo>
                    <a:pt x="6133" y="42505"/>
                  </a:lnTo>
                  <a:cubicBezTo>
                    <a:pt x="6133" y="37253"/>
                    <a:pt x="8384" y="32262"/>
                    <a:pt x="12266" y="28772"/>
                  </a:cubicBezTo>
                  <a:cubicBezTo>
                    <a:pt x="15560" y="33143"/>
                    <a:pt x="20779" y="35948"/>
                    <a:pt x="26618" y="35948"/>
                  </a:cubicBezTo>
                  <a:cubicBezTo>
                    <a:pt x="36535" y="35948"/>
                    <a:pt x="44592" y="27891"/>
                    <a:pt x="44592" y="17974"/>
                  </a:cubicBezTo>
                  <a:cubicBezTo>
                    <a:pt x="44592" y="8091"/>
                    <a:pt x="36535" y="1"/>
                    <a:pt x="26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2404875" y="2003675"/>
              <a:ext cx="2830625" cy="2082800"/>
            </a:xfrm>
            <a:custGeom>
              <a:rect b="b" l="l" r="r" t="t"/>
              <a:pathLst>
                <a:path extrusionOk="0" h="83312" w="113225">
                  <a:moveTo>
                    <a:pt x="84421" y="6100"/>
                  </a:moveTo>
                  <a:cubicBezTo>
                    <a:pt x="96719" y="6100"/>
                    <a:pt x="107125" y="16179"/>
                    <a:pt x="107092" y="28477"/>
                  </a:cubicBezTo>
                  <a:cubicBezTo>
                    <a:pt x="107059" y="37578"/>
                    <a:pt x="101612" y="45635"/>
                    <a:pt x="93163" y="49060"/>
                  </a:cubicBezTo>
                  <a:cubicBezTo>
                    <a:pt x="92348" y="49419"/>
                    <a:pt x="91695" y="50071"/>
                    <a:pt x="91434" y="50920"/>
                  </a:cubicBezTo>
                  <a:cubicBezTo>
                    <a:pt x="89706" y="56302"/>
                    <a:pt x="84454" y="60314"/>
                    <a:pt x="80148" y="62793"/>
                  </a:cubicBezTo>
                  <a:cubicBezTo>
                    <a:pt x="80898" y="59597"/>
                    <a:pt x="81094" y="56465"/>
                    <a:pt x="80768" y="53431"/>
                  </a:cubicBezTo>
                  <a:cubicBezTo>
                    <a:pt x="80572" y="51898"/>
                    <a:pt x="79267" y="50691"/>
                    <a:pt x="77701" y="50691"/>
                  </a:cubicBezTo>
                  <a:lnTo>
                    <a:pt x="52193" y="50691"/>
                  </a:lnTo>
                  <a:cubicBezTo>
                    <a:pt x="49257" y="50691"/>
                    <a:pt x="46452" y="50137"/>
                    <a:pt x="43875" y="49093"/>
                  </a:cubicBezTo>
                  <a:cubicBezTo>
                    <a:pt x="43511" y="48943"/>
                    <a:pt x="43126" y="48871"/>
                    <a:pt x="42742" y="48871"/>
                  </a:cubicBezTo>
                  <a:cubicBezTo>
                    <a:pt x="41955" y="48871"/>
                    <a:pt x="41172" y="49175"/>
                    <a:pt x="40580" y="49745"/>
                  </a:cubicBezTo>
                  <a:lnTo>
                    <a:pt x="40547" y="49811"/>
                  </a:lnTo>
                  <a:cubicBezTo>
                    <a:pt x="39014" y="51344"/>
                    <a:pt x="39536" y="53953"/>
                    <a:pt x="41559" y="54769"/>
                  </a:cubicBezTo>
                  <a:cubicBezTo>
                    <a:pt x="44853" y="56106"/>
                    <a:pt x="48441" y="56824"/>
                    <a:pt x="52193" y="56824"/>
                  </a:cubicBezTo>
                  <a:lnTo>
                    <a:pt x="63023" y="56824"/>
                  </a:lnTo>
                  <a:cubicBezTo>
                    <a:pt x="60022" y="61749"/>
                    <a:pt x="54737" y="65044"/>
                    <a:pt x="48735" y="65044"/>
                  </a:cubicBezTo>
                  <a:lnTo>
                    <a:pt x="28641" y="65044"/>
                  </a:lnTo>
                  <a:cubicBezTo>
                    <a:pt x="27075" y="65044"/>
                    <a:pt x="25738" y="66186"/>
                    <a:pt x="25575" y="67751"/>
                  </a:cubicBezTo>
                  <a:cubicBezTo>
                    <a:pt x="25347" y="69839"/>
                    <a:pt x="25412" y="71992"/>
                    <a:pt x="25803" y="74178"/>
                  </a:cubicBezTo>
                  <a:cubicBezTo>
                    <a:pt x="22802" y="72220"/>
                    <a:pt x="19638" y="69382"/>
                    <a:pt x="18464" y="65729"/>
                  </a:cubicBezTo>
                  <a:cubicBezTo>
                    <a:pt x="18203" y="64848"/>
                    <a:pt x="17583" y="64131"/>
                    <a:pt x="16702" y="63772"/>
                  </a:cubicBezTo>
                  <a:cubicBezTo>
                    <a:pt x="10276" y="61064"/>
                    <a:pt x="6134" y="54671"/>
                    <a:pt x="6134" y="47462"/>
                  </a:cubicBezTo>
                  <a:cubicBezTo>
                    <a:pt x="6134" y="37774"/>
                    <a:pt x="13701" y="29880"/>
                    <a:pt x="23031" y="29880"/>
                  </a:cubicBezTo>
                  <a:lnTo>
                    <a:pt x="23813" y="29880"/>
                  </a:lnTo>
                  <a:cubicBezTo>
                    <a:pt x="23977" y="33077"/>
                    <a:pt x="24662" y="36143"/>
                    <a:pt x="25803" y="38981"/>
                  </a:cubicBezTo>
                  <a:cubicBezTo>
                    <a:pt x="26299" y="40229"/>
                    <a:pt x="27456" y="40912"/>
                    <a:pt x="28639" y="40912"/>
                  </a:cubicBezTo>
                  <a:cubicBezTo>
                    <a:pt x="29404" y="40912"/>
                    <a:pt x="30179" y="40626"/>
                    <a:pt x="30794" y="40025"/>
                  </a:cubicBezTo>
                  <a:lnTo>
                    <a:pt x="30827" y="39992"/>
                  </a:lnTo>
                  <a:cubicBezTo>
                    <a:pt x="31707" y="39111"/>
                    <a:pt x="31936" y="37806"/>
                    <a:pt x="31479" y="36697"/>
                  </a:cubicBezTo>
                  <a:cubicBezTo>
                    <a:pt x="30403" y="33990"/>
                    <a:pt x="29816" y="31021"/>
                    <a:pt x="29913" y="27923"/>
                  </a:cubicBezTo>
                  <a:cubicBezTo>
                    <a:pt x="30174" y="15755"/>
                    <a:pt x="40319" y="6100"/>
                    <a:pt x="52519" y="6100"/>
                  </a:cubicBezTo>
                  <a:close/>
                  <a:moveTo>
                    <a:pt x="52193" y="0"/>
                  </a:moveTo>
                  <a:cubicBezTo>
                    <a:pt x="38101" y="0"/>
                    <a:pt x="26390" y="10308"/>
                    <a:pt x="24140" y="23747"/>
                  </a:cubicBezTo>
                  <a:lnTo>
                    <a:pt x="23031" y="23747"/>
                  </a:lnTo>
                  <a:cubicBezTo>
                    <a:pt x="10341" y="23747"/>
                    <a:pt x="1" y="34381"/>
                    <a:pt x="1" y="47462"/>
                  </a:cubicBezTo>
                  <a:cubicBezTo>
                    <a:pt x="1" y="56661"/>
                    <a:pt x="5090" y="64914"/>
                    <a:pt x="13082" y="68861"/>
                  </a:cubicBezTo>
                  <a:cubicBezTo>
                    <a:pt x="17029" y="78386"/>
                    <a:pt x="29294" y="82952"/>
                    <a:pt x="29848" y="83148"/>
                  </a:cubicBezTo>
                  <a:cubicBezTo>
                    <a:pt x="30174" y="83279"/>
                    <a:pt x="30533" y="83311"/>
                    <a:pt x="30892" y="83311"/>
                  </a:cubicBezTo>
                  <a:cubicBezTo>
                    <a:pt x="31740" y="83311"/>
                    <a:pt x="32556" y="82985"/>
                    <a:pt x="33143" y="82333"/>
                  </a:cubicBezTo>
                  <a:cubicBezTo>
                    <a:pt x="33991" y="81452"/>
                    <a:pt x="34187" y="80114"/>
                    <a:pt x="33697" y="79005"/>
                  </a:cubicBezTo>
                  <a:cubicBezTo>
                    <a:pt x="32458" y="76265"/>
                    <a:pt x="31740" y="73656"/>
                    <a:pt x="31610" y="71177"/>
                  </a:cubicBezTo>
                  <a:lnTo>
                    <a:pt x="48735" y="71177"/>
                  </a:lnTo>
                  <a:cubicBezTo>
                    <a:pt x="58195" y="71177"/>
                    <a:pt x="66350" y="65240"/>
                    <a:pt x="69905" y="56824"/>
                  </a:cubicBezTo>
                  <a:lnTo>
                    <a:pt x="74766" y="56824"/>
                  </a:lnTo>
                  <a:cubicBezTo>
                    <a:pt x="74700" y="60184"/>
                    <a:pt x="73787" y="63739"/>
                    <a:pt x="72058" y="67425"/>
                  </a:cubicBezTo>
                  <a:cubicBezTo>
                    <a:pt x="71536" y="68534"/>
                    <a:pt x="71732" y="69872"/>
                    <a:pt x="72548" y="70785"/>
                  </a:cubicBezTo>
                  <a:cubicBezTo>
                    <a:pt x="73167" y="71438"/>
                    <a:pt x="73983" y="71764"/>
                    <a:pt x="74831" y="71764"/>
                  </a:cubicBezTo>
                  <a:cubicBezTo>
                    <a:pt x="75190" y="71764"/>
                    <a:pt x="75516" y="71731"/>
                    <a:pt x="75842" y="71601"/>
                  </a:cubicBezTo>
                  <a:cubicBezTo>
                    <a:pt x="76527" y="71372"/>
                    <a:pt x="91989" y="65794"/>
                    <a:pt x="96751" y="54214"/>
                  </a:cubicBezTo>
                  <a:cubicBezTo>
                    <a:pt x="106798" y="49550"/>
                    <a:pt x="113225" y="39568"/>
                    <a:pt x="113225" y="28412"/>
                  </a:cubicBezTo>
                  <a:cubicBezTo>
                    <a:pt x="113225" y="12722"/>
                    <a:pt x="100470" y="0"/>
                    <a:pt x="84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474024" y="2112150"/>
            <a:ext cx="58368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 Medium"/>
                <a:ea typeface="Montserrat Medium"/>
                <a:cs typeface="Montserrat Medium"/>
                <a:sym typeface="Montserrat Medium"/>
              </a:rPr>
              <a:t>Better Analytics</a:t>
            </a:r>
            <a:endParaRPr sz="4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5" name="Google Shape;115;p19"/>
          <p:cNvGrpSpPr/>
          <p:nvPr/>
        </p:nvGrpSpPr>
        <p:grpSpPr>
          <a:xfrm>
            <a:off x="5677600" y="-29100"/>
            <a:ext cx="5219200" cy="5181675"/>
            <a:chOff x="1190625" y="256875"/>
            <a:chExt cx="5219200" cy="5181675"/>
          </a:xfrm>
        </p:grpSpPr>
        <p:sp>
          <p:nvSpPr>
            <p:cNvPr id="116" name="Google Shape;116;p19"/>
            <p:cNvSpPr/>
            <p:nvPr/>
          </p:nvSpPr>
          <p:spPr>
            <a:xfrm>
              <a:off x="1190625" y="256875"/>
              <a:ext cx="5219200" cy="2714800"/>
            </a:xfrm>
            <a:custGeom>
              <a:rect b="b" l="l" r="r" t="t"/>
              <a:pathLst>
                <a:path extrusionOk="0" h="108592" w="208768">
                  <a:moveTo>
                    <a:pt x="163915" y="6133"/>
                  </a:moveTo>
                  <a:cubicBezTo>
                    <a:pt x="166948" y="6133"/>
                    <a:pt x="169428" y="8579"/>
                    <a:pt x="169428" y="11613"/>
                  </a:cubicBezTo>
                  <a:cubicBezTo>
                    <a:pt x="169428" y="14647"/>
                    <a:pt x="166948" y="17093"/>
                    <a:pt x="163915" y="17093"/>
                  </a:cubicBezTo>
                  <a:cubicBezTo>
                    <a:pt x="160914" y="17093"/>
                    <a:pt x="158435" y="14647"/>
                    <a:pt x="158435" y="11613"/>
                  </a:cubicBezTo>
                  <a:cubicBezTo>
                    <a:pt x="158435" y="8579"/>
                    <a:pt x="160914" y="6133"/>
                    <a:pt x="163915" y="6133"/>
                  </a:cubicBezTo>
                  <a:close/>
                  <a:moveTo>
                    <a:pt x="82789" y="19833"/>
                  </a:moveTo>
                  <a:cubicBezTo>
                    <a:pt x="85823" y="19833"/>
                    <a:pt x="88269" y="22280"/>
                    <a:pt x="88269" y="25313"/>
                  </a:cubicBezTo>
                  <a:cubicBezTo>
                    <a:pt x="88269" y="28347"/>
                    <a:pt x="85823" y="30793"/>
                    <a:pt x="82789" y="30793"/>
                  </a:cubicBezTo>
                  <a:cubicBezTo>
                    <a:pt x="79756" y="30793"/>
                    <a:pt x="77309" y="28347"/>
                    <a:pt x="77309" y="25313"/>
                  </a:cubicBezTo>
                  <a:cubicBezTo>
                    <a:pt x="77309" y="22280"/>
                    <a:pt x="79756" y="19833"/>
                    <a:pt x="82789" y="19833"/>
                  </a:cubicBezTo>
                  <a:close/>
                  <a:moveTo>
                    <a:pt x="142908" y="26879"/>
                  </a:moveTo>
                  <a:lnTo>
                    <a:pt x="130088" y="38590"/>
                  </a:lnTo>
                  <a:cubicBezTo>
                    <a:pt x="128196" y="37220"/>
                    <a:pt x="125880" y="36404"/>
                    <a:pt x="123368" y="36404"/>
                  </a:cubicBezTo>
                  <a:cubicBezTo>
                    <a:pt x="119943" y="36404"/>
                    <a:pt x="116877" y="37905"/>
                    <a:pt x="114757" y="40253"/>
                  </a:cubicBezTo>
                  <a:lnTo>
                    <a:pt x="94076" y="27955"/>
                  </a:lnTo>
                  <a:cubicBezTo>
                    <a:pt x="94174" y="27597"/>
                    <a:pt x="94239" y="27238"/>
                    <a:pt x="94271" y="26879"/>
                  </a:cubicBezTo>
                  <a:close/>
                  <a:moveTo>
                    <a:pt x="123368" y="42537"/>
                  </a:moveTo>
                  <a:cubicBezTo>
                    <a:pt x="126369" y="42537"/>
                    <a:pt x="128848" y="44983"/>
                    <a:pt x="128848" y="48017"/>
                  </a:cubicBezTo>
                  <a:cubicBezTo>
                    <a:pt x="128848" y="51050"/>
                    <a:pt x="126369" y="53497"/>
                    <a:pt x="123368" y="53497"/>
                  </a:cubicBezTo>
                  <a:cubicBezTo>
                    <a:pt x="120335" y="53497"/>
                    <a:pt x="117856" y="51050"/>
                    <a:pt x="117856" y="48017"/>
                  </a:cubicBezTo>
                  <a:cubicBezTo>
                    <a:pt x="117856" y="44983"/>
                    <a:pt x="120335" y="42537"/>
                    <a:pt x="123368" y="42537"/>
                  </a:cubicBezTo>
                  <a:close/>
                  <a:moveTo>
                    <a:pt x="40122" y="57803"/>
                  </a:moveTo>
                  <a:cubicBezTo>
                    <a:pt x="43156" y="57803"/>
                    <a:pt x="45603" y="60282"/>
                    <a:pt x="45603" y="63315"/>
                  </a:cubicBezTo>
                  <a:cubicBezTo>
                    <a:pt x="45603" y="66316"/>
                    <a:pt x="43156" y="68796"/>
                    <a:pt x="40122" y="68796"/>
                  </a:cubicBezTo>
                  <a:cubicBezTo>
                    <a:pt x="37089" y="68796"/>
                    <a:pt x="34642" y="66316"/>
                    <a:pt x="34642" y="63315"/>
                  </a:cubicBezTo>
                  <a:cubicBezTo>
                    <a:pt x="34642" y="60282"/>
                    <a:pt x="37089" y="57803"/>
                    <a:pt x="40122" y="57803"/>
                  </a:cubicBezTo>
                  <a:close/>
                  <a:moveTo>
                    <a:pt x="163915" y="0"/>
                  </a:moveTo>
                  <a:cubicBezTo>
                    <a:pt x="157521" y="0"/>
                    <a:pt x="152335" y="5219"/>
                    <a:pt x="152335" y="11613"/>
                  </a:cubicBezTo>
                  <a:cubicBezTo>
                    <a:pt x="152335" y="13570"/>
                    <a:pt x="152824" y="15397"/>
                    <a:pt x="153672" y="17028"/>
                  </a:cubicBezTo>
                  <a:lnTo>
                    <a:pt x="149562" y="20779"/>
                  </a:lnTo>
                  <a:lnTo>
                    <a:pt x="93456" y="20779"/>
                  </a:lnTo>
                  <a:cubicBezTo>
                    <a:pt x="91694" y="16636"/>
                    <a:pt x="87584" y="13701"/>
                    <a:pt x="82789" y="13701"/>
                  </a:cubicBezTo>
                  <a:cubicBezTo>
                    <a:pt x="77994" y="13701"/>
                    <a:pt x="73884" y="16636"/>
                    <a:pt x="72090" y="20779"/>
                  </a:cubicBezTo>
                  <a:lnTo>
                    <a:pt x="9166" y="20779"/>
                  </a:lnTo>
                  <a:cubicBezTo>
                    <a:pt x="4110" y="20779"/>
                    <a:pt x="0" y="24889"/>
                    <a:pt x="0" y="29945"/>
                  </a:cubicBezTo>
                  <a:lnTo>
                    <a:pt x="0" y="52551"/>
                  </a:lnTo>
                  <a:cubicBezTo>
                    <a:pt x="0" y="54214"/>
                    <a:pt x="1370" y="55585"/>
                    <a:pt x="3066" y="55585"/>
                  </a:cubicBezTo>
                  <a:cubicBezTo>
                    <a:pt x="4763" y="55585"/>
                    <a:pt x="6133" y="54214"/>
                    <a:pt x="6133" y="52551"/>
                  </a:cubicBezTo>
                  <a:lnTo>
                    <a:pt x="6133" y="29945"/>
                  </a:lnTo>
                  <a:cubicBezTo>
                    <a:pt x="6133" y="28249"/>
                    <a:pt x="7503" y="26879"/>
                    <a:pt x="9166" y="26879"/>
                  </a:cubicBezTo>
                  <a:lnTo>
                    <a:pt x="71274" y="26879"/>
                  </a:lnTo>
                  <a:cubicBezTo>
                    <a:pt x="71438" y="28053"/>
                    <a:pt x="71796" y="29162"/>
                    <a:pt x="72253" y="30206"/>
                  </a:cubicBezTo>
                  <a:lnTo>
                    <a:pt x="46451" y="53595"/>
                  </a:lnTo>
                  <a:cubicBezTo>
                    <a:pt x="44657" y="52388"/>
                    <a:pt x="42471" y="51703"/>
                    <a:pt x="40122" y="51703"/>
                  </a:cubicBezTo>
                  <a:cubicBezTo>
                    <a:pt x="33729" y="51703"/>
                    <a:pt x="28510" y="56889"/>
                    <a:pt x="28510" y="63315"/>
                  </a:cubicBezTo>
                  <a:cubicBezTo>
                    <a:pt x="28510" y="69709"/>
                    <a:pt x="33729" y="74895"/>
                    <a:pt x="40122" y="74895"/>
                  </a:cubicBezTo>
                  <a:cubicBezTo>
                    <a:pt x="46516" y="74895"/>
                    <a:pt x="51735" y="69709"/>
                    <a:pt x="51735" y="63315"/>
                  </a:cubicBezTo>
                  <a:cubicBezTo>
                    <a:pt x="51735" y="61456"/>
                    <a:pt x="51311" y="59727"/>
                    <a:pt x="50528" y="58161"/>
                  </a:cubicBezTo>
                  <a:lnTo>
                    <a:pt x="76233" y="34871"/>
                  </a:lnTo>
                  <a:cubicBezTo>
                    <a:pt x="78092" y="36176"/>
                    <a:pt x="80343" y="36926"/>
                    <a:pt x="82789" y="36926"/>
                  </a:cubicBezTo>
                  <a:cubicBezTo>
                    <a:pt x="86084" y="36926"/>
                    <a:pt x="89020" y="35556"/>
                    <a:pt x="91140" y="33338"/>
                  </a:cubicBezTo>
                  <a:lnTo>
                    <a:pt x="111984" y="45701"/>
                  </a:lnTo>
                  <a:cubicBezTo>
                    <a:pt x="111821" y="46451"/>
                    <a:pt x="111756" y="47234"/>
                    <a:pt x="111756" y="48017"/>
                  </a:cubicBezTo>
                  <a:cubicBezTo>
                    <a:pt x="111756" y="54410"/>
                    <a:pt x="116942" y="59629"/>
                    <a:pt x="123368" y="59629"/>
                  </a:cubicBezTo>
                  <a:cubicBezTo>
                    <a:pt x="129762" y="59629"/>
                    <a:pt x="134948" y="54410"/>
                    <a:pt x="134948" y="48017"/>
                  </a:cubicBezTo>
                  <a:cubicBezTo>
                    <a:pt x="134948" y="46353"/>
                    <a:pt x="134622" y="44787"/>
                    <a:pt x="133970" y="43352"/>
                  </a:cubicBezTo>
                  <a:lnTo>
                    <a:pt x="151943" y="26879"/>
                  </a:lnTo>
                  <a:lnTo>
                    <a:pt x="199601" y="26879"/>
                  </a:lnTo>
                  <a:cubicBezTo>
                    <a:pt x="201265" y="26879"/>
                    <a:pt x="202635" y="28249"/>
                    <a:pt x="202635" y="29945"/>
                  </a:cubicBezTo>
                  <a:lnTo>
                    <a:pt x="202635" y="105526"/>
                  </a:lnTo>
                  <a:cubicBezTo>
                    <a:pt x="202635" y="107222"/>
                    <a:pt x="204005" y="108592"/>
                    <a:pt x="205701" y="108592"/>
                  </a:cubicBezTo>
                  <a:cubicBezTo>
                    <a:pt x="207397" y="108592"/>
                    <a:pt x="208767" y="107222"/>
                    <a:pt x="208767" y="105526"/>
                  </a:cubicBezTo>
                  <a:lnTo>
                    <a:pt x="208767" y="29945"/>
                  </a:lnTo>
                  <a:cubicBezTo>
                    <a:pt x="208767" y="24889"/>
                    <a:pt x="204657" y="20779"/>
                    <a:pt x="199601" y="20779"/>
                  </a:cubicBezTo>
                  <a:lnTo>
                    <a:pt x="171059" y="20779"/>
                  </a:lnTo>
                  <a:cubicBezTo>
                    <a:pt x="173766" y="18659"/>
                    <a:pt x="175527" y="15332"/>
                    <a:pt x="175527" y="11613"/>
                  </a:cubicBezTo>
                  <a:cubicBezTo>
                    <a:pt x="175527" y="5219"/>
                    <a:pt x="170341" y="0"/>
                    <a:pt x="1639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190625" y="1259925"/>
              <a:ext cx="5219200" cy="4178625"/>
            </a:xfrm>
            <a:custGeom>
              <a:rect b="b" l="l" r="r" t="t"/>
              <a:pathLst>
                <a:path extrusionOk="0" h="167145" w="208768">
                  <a:moveTo>
                    <a:pt x="173994" y="6101"/>
                  </a:moveTo>
                  <a:lnTo>
                    <a:pt x="173994" y="12657"/>
                  </a:lnTo>
                  <a:lnTo>
                    <a:pt x="157097" y="12657"/>
                  </a:lnTo>
                  <a:lnTo>
                    <a:pt x="157097" y="6101"/>
                  </a:lnTo>
                  <a:close/>
                  <a:moveTo>
                    <a:pt x="173994" y="18790"/>
                  </a:moveTo>
                  <a:lnTo>
                    <a:pt x="173994" y="25151"/>
                  </a:lnTo>
                  <a:lnTo>
                    <a:pt x="157097" y="25151"/>
                  </a:lnTo>
                  <a:lnTo>
                    <a:pt x="157097" y="18790"/>
                  </a:lnTo>
                  <a:close/>
                  <a:moveTo>
                    <a:pt x="92869" y="23520"/>
                  </a:moveTo>
                  <a:lnTo>
                    <a:pt x="92869" y="30076"/>
                  </a:lnTo>
                  <a:lnTo>
                    <a:pt x="75972" y="30076"/>
                  </a:lnTo>
                  <a:lnTo>
                    <a:pt x="75972" y="23520"/>
                  </a:lnTo>
                  <a:close/>
                  <a:moveTo>
                    <a:pt x="92869" y="36176"/>
                  </a:moveTo>
                  <a:lnTo>
                    <a:pt x="92869" y="42537"/>
                  </a:lnTo>
                  <a:lnTo>
                    <a:pt x="75972" y="42537"/>
                  </a:lnTo>
                  <a:lnTo>
                    <a:pt x="75972" y="36176"/>
                  </a:lnTo>
                  <a:close/>
                  <a:moveTo>
                    <a:pt x="52290" y="63022"/>
                  </a:moveTo>
                  <a:lnTo>
                    <a:pt x="52290" y="69546"/>
                  </a:lnTo>
                  <a:lnTo>
                    <a:pt x="35393" y="69546"/>
                  </a:lnTo>
                  <a:lnTo>
                    <a:pt x="35393" y="63022"/>
                  </a:lnTo>
                  <a:close/>
                  <a:moveTo>
                    <a:pt x="133448" y="63022"/>
                  </a:moveTo>
                  <a:lnTo>
                    <a:pt x="133448" y="69546"/>
                  </a:lnTo>
                  <a:lnTo>
                    <a:pt x="116551" y="69546"/>
                  </a:lnTo>
                  <a:lnTo>
                    <a:pt x="116551" y="63022"/>
                  </a:lnTo>
                  <a:close/>
                  <a:moveTo>
                    <a:pt x="52290" y="75679"/>
                  </a:moveTo>
                  <a:lnTo>
                    <a:pt x="52290" y="82040"/>
                  </a:lnTo>
                  <a:lnTo>
                    <a:pt x="35393" y="82040"/>
                  </a:lnTo>
                  <a:lnTo>
                    <a:pt x="35393" y="75679"/>
                  </a:lnTo>
                  <a:close/>
                  <a:moveTo>
                    <a:pt x="133448" y="75679"/>
                  </a:moveTo>
                  <a:lnTo>
                    <a:pt x="133448" y="82040"/>
                  </a:lnTo>
                  <a:lnTo>
                    <a:pt x="116551" y="82040"/>
                  </a:lnTo>
                  <a:lnTo>
                    <a:pt x="116551" y="75679"/>
                  </a:lnTo>
                  <a:close/>
                  <a:moveTo>
                    <a:pt x="52290" y="88140"/>
                  </a:moveTo>
                  <a:lnTo>
                    <a:pt x="52290" y="100666"/>
                  </a:lnTo>
                  <a:lnTo>
                    <a:pt x="35393" y="100666"/>
                  </a:lnTo>
                  <a:lnTo>
                    <a:pt x="35393" y="88140"/>
                  </a:lnTo>
                  <a:close/>
                  <a:moveTo>
                    <a:pt x="133448" y="88140"/>
                  </a:moveTo>
                  <a:lnTo>
                    <a:pt x="133448" y="100666"/>
                  </a:lnTo>
                  <a:lnTo>
                    <a:pt x="116551" y="100666"/>
                  </a:lnTo>
                  <a:lnTo>
                    <a:pt x="116551" y="88140"/>
                  </a:lnTo>
                  <a:close/>
                  <a:moveTo>
                    <a:pt x="173994" y="31251"/>
                  </a:moveTo>
                  <a:lnTo>
                    <a:pt x="173994" y="100666"/>
                  </a:lnTo>
                  <a:lnTo>
                    <a:pt x="157097" y="100666"/>
                  </a:lnTo>
                  <a:lnTo>
                    <a:pt x="157097" y="31251"/>
                  </a:lnTo>
                  <a:close/>
                  <a:moveTo>
                    <a:pt x="202635" y="106896"/>
                  </a:moveTo>
                  <a:lnTo>
                    <a:pt x="202635" y="125913"/>
                  </a:lnTo>
                  <a:cubicBezTo>
                    <a:pt x="202635" y="127610"/>
                    <a:pt x="201265" y="128980"/>
                    <a:pt x="199601" y="128980"/>
                  </a:cubicBezTo>
                  <a:lnTo>
                    <a:pt x="9166" y="128980"/>
                  </a:lnTo>
                  <a:cubicBezTo>
                    <a:pt x="7503" y="128980"/>
                    <a:pt x="6133" y="127610"/>
                    <a:pt x="6133" y="125913"/>
                  </a:cubicBezTo>
                  <a:lnTo>
                    <a:pt x="6133" y="106896"/>
                  </a:lnTo>
                  <a:close/>
                  <a:moveTo>
                    <a:pt x="126435" y="135080"/>
                  </a:moveTo>
                  <a:lnTo>
                    <a:pt x="128163" y="150280"/>
                  </a:lnTo>
                  <a:lnTo>
                    <a:pt x="80604" y="150280"/>
                  </a:lnTo>
                  <a:lnTo>
                    <a:pt x="82333" y="135080"/>
                  </a:lnTo>
                  <a:close/>
                  <a:moveTo>
                    <a:pt x="145811" y="156413"/>
                  </a:moveTo>
                  <a:lnTo>
                    <a:pt x="145811" y="161012"/>
                  </a:lnTo>
                  <a:lnTo>
                    <a:pt x="62956" y="161012"/>
                  </a:lnTo>
                  <a:lnTo>
                    <a:pt x="62956" y="156413"/>
                  </a:lnTo>
                  <a:close/>
                  <a:moveTo>
                    <a:pt x="154064" y="1"/>
                  </a:moveTo>
                  <a:cubicBezTo>
                    <a:pt x="152367" y="1"/>
                    <a:pt x="150997" y="1371"/>
                    <a:pt x="150997" y="3067"/>
                  </a:cubicBezTo>
                  <a:lnTo>
                    <a:pt x="150997" y="15723"/>
                  </a:lnTo>
                  <a:lnTo>
                    <a:pt x="150997" y="28217"/>
                  </a:lnTo>
                  <a:lnTo>
                    <a:pt x="150997" y="100666"/>
                  </a:lnTo>
                  <a:lnTo>
                    <a:pt x="139548" y="100666"/>
                  </a:lnTo>
                  <a:lnTo>
                    <a:pt x="139548" y="85106"/>
                  </a:lnTo>
                  <a:lnTo>
                    <a:pt x="139548" y="72613"/>
                  </a:lnTo>
                  <a:lnTo>
                    <a:pt x="139548" y="59956"/>
                  </a:lnTo>
                  <a:cubicBezTo>
                    <a:pt x="139548" y="58260"/>
                    <a:pt x="138178" y="56890"/>
                    <a:pt x="136482" y="56890"/>
                  </a:cubicBezTo>
                  <a:lnTo>
                    <a:pt x="113485" y="56890"/>
                  </a:lnTo>
                  <a:cubicBezTo>
                    <a:pt x="111788" y="56890"/>
                    <a:pt x="110418" y="58260"/>
                    <a:pt x="110418" y="59956"/>
                  </a:cubicBezTo>
                  <a:lnTo>
                    <a:pt x="110418" y="72613"/>
                  </a:lnTo>
                  <a:lnTo>
                    <a:pt x="110418" y="85106"/>
                  </a:lnTo>
                  <a:lnTo>
                    <a:pt x="110418" y="100666"/>
                  </a:lnTo>
                  <a:lnTo>
                    <a:pt x="98969" y="100666"/>
                  </a:lnTo>
                  <a:lnTo>
                    <a:pt x="98969" y="45603"/>
                  </a:lnTo>
                  <a:lnTo>
                    <a:pt x="98969" y="33110"/>
                  </a:lnTo>
                  <a:lnTo>
                    <a:pt x="98969" y="20453"/>
                  </a:lnTo>
                  <a:cubicBezTo>
                    <a:pt x="98969" y="18757"/>
                    <a:pt x="97599" y="17387"/>
                    <a:pt x="95935" y="17387"/>
                  </a:cubicBezTo>
                  <a:lnTo>
                    <a:pt x="72905" y="17387"/>
                  </a:lnTo>
                  <a:cubicBezTo>
                    <a:pt x="71209" y="17387"/>
                    <a:pt x="69839" y="18757"/>
                    <a:pt x="69839" y="20453"/>
                  </a:cubicBezTo>
                  <a:lnTo>
                    <a:pt x="69839" y="33110"/>
                  </a:lnTo>
                  <a:lnTo>
                    <a:pt x="69839" y="45603"/>
                  </a:lnTo>
                  <a:lnTo>
                    <a:pt x="69839" y="62729"/>
                  </a:lnTo>
                  <a:cubicBezTo>
                    <a:pt x="69839" y="64425"/>
                    <a:pt x="71209" y="65795"/>
                    <a:pt x="72905" y="65795"/>
                  </a:cubicBezTo>
                  <a:cubicBezTo>
                    <a:pt x="74602" y="65795"/>
                    <a:pt x="75972" y="64425"/>
                    <a:pt x="75972" y="62729"/>
                  </a:cubicBezTo>
                  <a:lnTo>
                    <a:pt x="75972" y="48670"/>
                  </a:lnTo>
                  <a:lnTo>
                    <a:pt x="92869" y="48670"/>
                  </a:lnTo>
                  <a:lnTo>
                    <a:pt x="92869" y="100666"/>
                  </a:lnTo>
                  <a:lnTo>
                    <a:pt x="75972" y="100666"/>
                  </a:lnTo>
                  <a:lnTo>
                    <a:pt x="75972" y="74961"/>
                  </a:lnTo>
                  <a:cubicBezTo>
                    <a:pt x="75972" y="73265"/>
                    <a:pt x="74602" y="71895"/>
                    <a:pt x="72905" y="71895"/>
                  </a:cubicBezTo>
                  <a:cubicBezTo>
                    <a:pt x="71209" y="71895"/>
                    <a:pt x="69839" y="73265"/>
                    <a:pt x="69839" y="74961"/>
                  </a:cubicBezTo>
                  <a:lnTo>
                    <a:pt x="69839" y="100666"/>
                  </a:lnTo>
                  <a:lnTo>
                    <a:pt x="58390" y="100666"/>
                  </a:lnTo>
                  <a:lnTo>
                    <a:pt x="58390" y="85106"/>
                  </a:lnTo>
                  <a:lnTo>
                    <a:pt x="58390" y="72613"/>
                  </a:lnTo>
                  <a:lnTo>
                    <a:pt x="58390" y="59956"/>
                  </a:lnTo>
                  <a:cubicBezTo>
                    <a:pt x="58390" y="58260"/>
                    <a:pt x="57052" y="56890"/>
                    <a:pt x="55356" y="56890"/>
                  </a:cubicBezTo>
                  <a:lnTo>
                    <a:pt x="32326" y="56890"/>
                  </a:lnTo>
                  <a:cubicBezTo>
                    <a:pt x="30630" y="56890"/>
                    <a:pt x="29260" y="58260"/>
                    <a:pt x="29260" y="59956"/>
                  </a:cubicBezTo>
                  <a:lnTo>
                    <a:pt x="29260" y="72613"/>
                  </a:lnTo>
                  <a:lnTo>
                    <a:pt x="29260" y="85106"/>
                  </a:lnTo>
                  <a:lnTo>
                    <a:pt x="29260" y="100666"/>
                  </a:lnTo>
                  <a:lnTo>
                    <a:pt x="6133" y="100666"/>
                  </a:lnTo>
                  <a:lnTo>
                    <a:pt x="6133" y="24661"/>
                  </a:lnTo>
                  <a:cubicBezTo>
                    <a:pt x="6133" y="22965"/>
                    <a:pt x="4763" y="21595"/>
                    <a:pt x="3066" y="21595"/>
                  </a:cubicBezTo>
                  <a:cubicBezTo>
                    <a:pt x="1370" y="21595"/>
                    <a:pt x="0" y="22965"/>
                    <a:pt x="0" y="24661"/>
                  </a:cubicBezTo>
                  <a:lnTo>
                    <a:pt x="0" y="125913"/>
                  </a:lnTo>
                  <a:cubicBezTo>
                    <a:pt x="0" y="130969"/>
                    <a:pt x="4110" y="135080"/>
                    <a:pt x="9166" y="135080"/>
                  </a:cubicBezTo>
                  <a:lnTo>
                    <a:pt x="76167" y="135080"/>
                  </a:lnTo>
                  <a:lnTo>
                    <a:pt x="74439" y="150280"/>
                  </a:lnTo>
                  <a:lnTo>
                    <a:pt x="59923" y="150280"/>
                  </a:lnTo>
                  <a:cubicBezTo>
                    <a:pt x="58226" y="150280"/>
                    <a:pt x="56856" y="151650"/>
                    <a:pt x="56856" y="153347"/>
                  </a:cubicBezTo>
                  <a:lnTo>
                    <a:pt x="56856" y="164079"/>
                  </a:lnTo>
                  <a:cubicBezTo>
                    <a:pt x="56856" y="165775"/>
                    <a:pt x="58226" y="167145"/>
                    <a:pt x="59923" y="167145"/>
                  </a:cubicBezTo>
                  <a:lnTo>
                    <a:pt x="148844" y="167145"/>
                  </a:lnTo>
                  <a:cubicBezTo>
                    <a:pt x="150541" y="167145"/>
                    <a:pt x="151911" y="165775"/>
                    <a:pt x="151911" y="164079"/>
                  </a:cubicBezTo>
                  <a:lnTo>
                    <a:pt x="151911" y="153347"/>
                  </a:lnTo>
                  <a:cubicBezTo>
                    <a:pt x="151911" y="151650"/>
                    <a:pt x="150541" y="150280"/>
                    <a:pt x="148844" y="150280"/>
                  </a:cubicBezTo>
                  <a:lnTo>
                    <a:pt x="134329" y="150280"/>
                  </a:lnTo>
                  <a:lnTo>
                    <a:pt x="132600" y="135080"/>
                  </a:lnTo>
                  <a:lnTo>
                    <a:pt x="199601" y="135080"/>
                  </a:lnTo>
                  <a:cubicBezTo>
                    <a:pt x="204657" y="135080"/>
                    <a:pt x="208767" y="130969"/>
                    <a:pt x="208767" y="125913"/>
                  </a:cubicBezTo>
                  <a:cubicBezTo>
                    <a:pt x="208767" y="125881"/>
                    <a:pt x="208767" y="103797"/>
                    <a:pt x="208767" y="103797"/>
                  </a:cubicBezTo>
                  <a:cubicBezTo>
                    <a:pt x="208767" y="103764"/>
                    <a:pt x="208767" y="103732"/>
                    <a:pt x="208767" y="103732"/>
                  </a:cubicBezTo>
                  <a:lnTo>
                    <a:pt x="208767" y="77669"/>
                  </a:lnTo>
                  <a:cubicBezTo>
                    <a:pt x="208767" y="75972"/>
                    <a:pt x="207397" y="74602"/>
                    <a:pt x="205701" y="74602"/>
                  </a:cubicBezTo>
                  <a:cubicBezTo>
                    <a:pt x="204005" y="74602"/>
                    <a:pt x="202635" y="75972"/>
                    <a:pt x="202635" y="77669"/>
                  </a:cubicBezTo>
                  <a:lnTo>
                    <a:pt x="202635" y="100666"/>
                  </a:lnTo>
                  <a:lnTo>
                    <a:pt x="180127" y="100666"/>
                  </a:lnTo>
                  <a:lnTo>
                    <a:pt x="180127" y="28217"/>
                  </a:lnTo>
                  <a:lnTo>
                    <a:pt x="180127" y="15723"/>
                  </a:lnTo>
                  <a:lnTo>
                    <a:pt x="180127" y="3067"/>
                  </a:lnTo>
                  <a:cubicBezTo>
                    <a:pt x="180127" y="1371"/>
                    <a:pt x="178757" y="1"/>
                    <a:pt x="177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9"/>
          <p:cNvSpPr txBox="1"/>
          <p:nvPr/>
        </p:nvSpPr>
        <p:spPr>
          <a:xfrm>
            <a:off x="1868175" y="3140580"/>
            <a:ext cx="2201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Followers</a:t>
            </a:r>
            <a:endParaRPr sz="18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Post</a:t>
            </a:r>
            <a:endParaRPr sz="18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Top activities</a:t>
            </a:r>
            <a:endParaRPr sz="18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